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50"/>
  </p:notesMasterIdLst>
  <p:handoutMasterIdLst>
    <p:handoutMasterId r:id="rId51"/>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9144000" cy="5143500" type="screen16x9"/>
  <p:notesSz cx="6858000" cy="9144000"/>
  <p:embeddedFontLst>
    <p:embeddedFont>
      <p:font typeface="Amatic SC" panose="00000500000000000000" pitchFamily="2" charset="-79"/>
      <p:regular r:id="rId52"/>
      <p:bold r:id="rId53"/>
    </p:embeddedFont>
    <p:embeddedFont>
      <p:font typeface="Bevan" panose="020B0604020202020204" charset="0"/>
      <p:regular r:id="rId54"/>
    </p:embeddedFont>
    <p:embeddedFont>
      <p:font typeface="Calibri" panose="020F0502020204030204" pitchFamily="34" charset="0"/>
      <p:regular r:id="rId55"/>
      <p:bold r:id="rId56"/>
      <p:italic r:id="rId57"/>
      <p:boldItalic r:id="rId58"/>
    </p:embeddedFont>
    <p:embeddedFont>
      <p:font typeface="Dosis" panose="020B0604020202020204" charset="0"/>
      <p:regular r:id="rId59"/>
      <p:bold r:id="rId60"/>
    </p:embeddedFont>
    <p:embeddedFont>
      <p:font typeface="Dosis ExtraLight" panose="020B0604020202020204" charset="0"/>
      <p:regular r:id="rId61"/>
      <p:bold r:id="rId62"/>
    </p:embeddedFont>
    <p:embeddedFont>
      <p:font typeface="Proxima Nova" panose="020B0604020202020204" charset="0"/>
      <p:regular r:id="rId63"/>
      <p:bold r:id="rId64"/>
      <p:italic r:id="rId65"/>
      <p:boldItalic r:id="rId66"/>
    </p:embeddedFont>
    <p:embeddedFont>
      <p:font typeface="Proxima Nova Semibold" panose="020B0604020202020204" charset="0"/>
      <p:regular r:id="rId67"/>
      <p:bold r:id="rId68"/>
      <p:boldItalic r:id="rId69"/>
    </p:embeddedFont>
    <p:embeddedFont>
      <p:font typeface="Roboto Medium" panose="020000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BA3C0-A45E-4888-AE71-24D2DF3E00E3}">
  <a:tblStyle styleId="{968BA3C0-A45E-4888-AE71-24D2DF3E00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194" y="396"/>
      </p:cViewPr>
      <p:guideLst/>
    </p:cSldViewPr>
  </p:slideViewPr>
  <p:outlineViewPr>
    <p:cViewPr>
      <p:scale>
        <a:sx n="33" d="100"/>
        <a:sy n="33" d="100"/>
      </p:scale>
      <p:origin x="0" y="-12438"/>
    </p:cViewPr>
  </p:outlineViewPr>
  <p:notesTextViewPr>
    <p:cViewPr>
      <p:scale>
        <a:sx n="1" d="1"/>
        <a:sy n="1" d="1"/>
      </p:scale>
      <p:origin x="0" y="0"/>
    </p:cViewPr>
  </p:notesTextViewPr>
  <p:notesViewPr>
    <p:cSldViewPr snapToGrid="0">
      <p:cViewPr varScale="1">
        <p:scale>
          <a:sx n="87" d="100"/>
          <a:sy n="87" d="100"/>
        </p:scale>
        <p:origin x="384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EC2208B-2E60-45B2-805B-E44DE08737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EF8AFE-3939-4E4F-A84F-1955DBCDFD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45C291-FA17-4E53-8EC8-B9A20229679B}" type="datetimeFigureOut">
              <a:rPr lang="en-US" smtClean="0"/>
              <a:t>6/24/2021</a:t>
            </a:fld>
            <a:endParaRPr lang="en-US"/>
          </a:p>
        </p:txBody>
      </p:sp>
      <p:sp>
        <p:nvSpPr>
          <p:cNvPr id="4" name="Footer Placeholder 3">
            <a:extLst>
              <a:ext uri="{FF2B5EF4-FFF2-40B4-BE49-F238E27FC236}">
                <a16:creationId xmlns:a16="http://schemas.microsoft.com/office/drawing/2014/main" id="{BB61EB46-9D3E-4DE1-807C-2A39B1F196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3A2CE7F-723D-4108-8EB9-D76068EC62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BB7B64-ECCE-4EA0-A58D-619B51C6AF0E}" type="slidenum">
              <a:rPr lang="en-US" smtClean="0"/>
              <a:t>‹#›</a:t>
            </a:fld>
            <a:endParaRPr lang="en-US"/>
          </a:p>
        </p:txBody>
      </p:sp>
    </p:spTree>
    <p:extLst>
      <p:ext uri="{BB962C8B-B14F-4D97-AF65-F5344CB8AC3E}">
        <p14:creationId xmlns:p14="http://schemas.microsoft.com/office/powerpoint/2010/main" val="578954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e8bc3dedf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e8bc3dedf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fa4a6229d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fa4a622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e8bc3dedf_0_8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e8bc3dedf_0_8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fa4a6229d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fa4a6229d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8e8bc3dedf_0_8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8e8bc3dedf_0_8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8661939ed5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8661939ed5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8e8bc3dedf_0_8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8e8bc3dedf_0_8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8e8bc3dedf_0_8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8e8bc3dedf_0_8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8fa4a6229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8fa4a6229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8e8bc3dedf_0_8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8e8bc3dedf_0_8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8e8bc3dedf_0_86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8e8bc3dedf_0_8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e8bc3dedf_0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e8bc3dedf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8fa4a6229d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8fa4a6229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8fa4a6229d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8fa4a6229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8e8bc3dedf_0_8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8e8bc3dedf_0_8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8fa4a6229d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8fa4a6229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8fa4a6229d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8fa4a6229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8e8bc3dedf_0_8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8e8bc3dedf_0_8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8e8bc3dedf_0_8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8e8bc3dedf_0_8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8e8bc3dedf_0_8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8e8bc3dedf_0_8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8e8bc3dedf_0_8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8e8bc3dedf_0_8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909fa192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909fa192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661939ed5_0_15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661939ed5_0_15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8e8bc3dedf_0_8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8e8bc3dedf_0_8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661939ed5_0_3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661939ed5_0_3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8661939ed5_0_3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8661939ed5_0_3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8e8bc3dedf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8e8bc3dedf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8e8bc3dedf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8e8bc3dedf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8e8bc3dedf_0_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8e8bc3dedf_0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8e8bc3dedf_0_3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8e8bc3dedf_0_3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5"/>
        <p:cNvGrpSpPr/>
        <p:nvPr/>
      </p:nvGrpSpPr>
      <p:grpSpPr>
        <a:xfrm>
          <a:off x="0" y="0"/>
          <a:ext cx="0" cy="0"/>
          <a:chOff x="0" y="0"/>
          <a:chExt cx="0" cy="0"/>
        </a:xfrm>
      </p:grpSpPr>
      <p:sp>
        <p:nvSpPr>
          <p:cNvPr id="4886" name="Google Shape;4886;g8e8bc3dedf_0_4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7" name="Google Shape;4887;g8e8bc3dedf_0_4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5"/>
        <p:cNvGrpSpPr/>
        <p:nvPr/>
      </p:nvGrpSpPr>
      <p:grpSpPr>
        <a:xfrm>
          <a:off x="0" y="0"/>
          <a:ext cx="0" cy="0"/>
          <a:chOff x="0" y="0"/>
          <a:chExt cx="0" cy="0"/>
        </a:xfrm>
      </p:grpSpPr>
      <p:sp>
        <p:nvSpPr>
          <p:cNvPr id="5056" name="Google Shape;5056;g8e8bc3dedf_0_4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7" name="Google Shape;5057;g8e8bc3dedf_0_4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0"/>
        <p:cNvGrpSpPr/>
        <p:nvPr/>
      </p:nvGrpSpPr>
      <p:grpSpPr>
        <a:xfrm>
          <a:off x="0" y="0"/>
          <a:ext cx="0" cy="0"/>
          <a:chOff x="0" y="0"/>
          <a:chExt cx="0" cy="0"/>
        </a:xfrm>
      </p:grpSpPr>
      <p:sp>
        <p:nvSpPr>
          <p:cNvPr id="5461" name="Google Shape;5461;g8e8bc3dedf_0_4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2" name="Google Shape;5462;g8e8bc3dedf_0_4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fa4a6229d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fa4a6229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0"/>
        <p:cNvGrpSpPr/>
        <p:nvPr/>
      </p:nvGrpSpPr>
      <p:grpSpPr>
        <a:xfrm>
          <a:off x="0" y="0"/>
          <a:ext cx="0" cy="0"/>
          <a:chOff x="0" y="0"/>
          <a:chExt cx="0" cy="0"/>
        </a:xfrm>
      </p:grpSpPr>
      <p:sp>
        <p:nvSpPr>
          <p:cNvPr id="5841" name="Google Shape;5841;g8e8bc3dedf_0_5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8e8bc3dedf_0_5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4"/>
        <p:cNvGrpSpPr/>
        <p:nvPr/>
      </p:nvGrpSpPr>
      <p:grpSpPr>
        <a:xfrm>
          <a:off x="0" y="0"/>
          <a:ext cx="0" cy="0"/>
          <a:chOff x="0" y="0"/>
          <a:chExt cx="0" cy="0"/>
        </a:xfrm>
      </p:grpSpPr>
      <p:sp>
        <p:nvSpPr>
          <p:cNvPr id="6255" name="Google Shape;6255;g8e8bc3dedf_0_5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6" name="Google Shape;6256;g8e8bc3dedf_0_5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5"/>
        <p:cNvGrpSpPr/>
        <p:nvPr/>
      </p:nvGrpSpPr>
      <p:grpSpPr>
        <a:xfrm>
          <a:off x="0" y="0"/>
          <a:ext cx="0" cy="0"/>
          <a:chOff x="0" y="0"/>
          <a:chExt cx="0" cy="0"/>
        </a:xfrm>
      </p:grpSpPr>
      <p:sp>
        <p:nvSpPr>
          <p:cNvPr id="6616" name="Google Shape;6616;g8e8bc3dedf_0_5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7" name="Google Shape;6617;g8e8bc3dedf_0_5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5"/>
        <p:cNvGrpSpPr/>
        <p:nvPr/>
      </p:nvGrpSpPr>
      <p:grpSpPr>
        <a:xfrm>
          <a:off x="0" y="0"/>
          <a:ext cx="0" cy="0"/>
          <a:chOff x="0" y="0"/>
          <a:chExt cx="0" cy="0"/>
        </a:xfrm>
      </p:grpSpPr>
      <p:sp>
        <p:nvSpPr>
          <p:cNvPr id="7126" name="Google Shape;7126;g8e8bc3dedf_0_6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7" name="Google Shape;7127;g8e8bc3dedf_0_6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5"/>
        <p:cNvGrpSpPr/>
        <p:nvPr/>
      </p:nvGrpSpPr>
      <p:grpSpPr>
        <a:xfrm>
          <a:off x="0" y="0"/>
          <a:ext cx="0" cy="0"/>
          <a:chOff x="0" y="0"/>
          <a:chExt cx="0" cy="0"/>
        </a:xfrm>
      </p:grpSpPr>
      <p:sp>
        <p:nvSpPr>
          <p:cNvPr id="7746" name="Google Shape;7746;g8e8bc3dedf_0_69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7" name="Google Shape;7747;g8e8bc3dedf_0_6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9"/>
        <p:cNvGrpSpPr/>
        <p:nvPr/>
      </p:nvGrpSpPr>
      <p:grpSpPr>
        <a:xfrm>
          <a:off x="0" y="0"/>
          <a:ext cx="0" cy="0"/>
          <a:chOff x="0" y="0"/>
          <a:chExt cx="0" cy="0"/>
        </a:xfrm>
      </p:grpSpPr>
      <p:sp>
        <p:nvSpPr>
          <p:cNvPr id="8340" name="Google Shape;8340;g8e8bc3dedf_0_7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1" name="Google Shape;8341;g8e8bc3dedf_0_7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0"/>
        <p:cNvGrpSpPr/>
        <p:nvPr/>
      </p:nvGrpSpPr>
      <p:grpSpPr>
        <a:xfrm>
          <a:off x="0" y="0"/>
          <a:ext cx="0" cy="0"/>
          <a:chOff x="0" y="0"/>
          <a:chExt cx="0" cy="0"/>
        </a:xfrm>
      </p:grpSpPr>
      <p:sp>
        <p:nvSpPr>
          <p:cNvPr id="8661" name="Google Shape;8661;g8e8bc3dedf_0_7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2" name="Google Shape;8662;g8e8bc3dedf_0_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5"/>
        <p:cNvGrpSpPr/>
        <p:nvPr/>
      </p:nvGrpSpPr>
      <p:grpSpPr>
        <a:xfrm>
          <a:off x="0" y="0"/>
          <a:ext cx="0" cy="0"/>
          <a:chOff x="0" y="0"/>
          <a:chExt cx="0" cy="0"/>
        </a:xfrm>
      </p:grpSpPr>
      <p:sp>
        <p:nvSpPr>
          <p:cNvPr id="8966" name="Google Shape;8966;g8e8bc3dedf_0_8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7" name="Google Shape;8967;g8e8bc3dedf_0_8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661939ed5_0_159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661939ed5_0_15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661939ed5_0_160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8661939ed5_0_16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8fa4a6229d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8fa4a6229d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e8bc3dedf_0_8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e8bc3dedf_0_8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661939ed5_0_160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661939ed5_0_16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home"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30" y="1485313"/>
            <a:ext cx="5866800" cy="167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Font typeface="Bevan"/>
              <a:buNone/>
              <a:defRPr sz="5200">
                <a:latin typeface="Bevan"/>
                <a:ea typeface="Bevan"/>
                <a:cs typeface="Bevan"/>
                <a:sym typeface="Bevan"/>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145788"/>
            <a:ext cx="5866800" cy="5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osis ExtraLight"/>
              <a:buNone/>
              <a:defRPr sz="2000">
                <a:latin typeface="Dosis ExtraLight"/>
                <a:ea typeface="Dosis ExtraLight"/>
                <a:cs typeface="Dosis ExtraLight"/>
                <a:sym typeface="Dosis Extra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rot="-5400000" flipH="1">
            <a:off x="1904625" y="-3513706"/>
            <a:ext cx="4059824" cy="9384453"/>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flipH="1">
            <a:off x="2478508" y="-1650123"/>
            <a:ext cx="3818852" cy="9872798"/>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flipH="1">
            <a:off x="7748672" y="-28217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045061" flipH="1">
            <a:off x="103234" y="3594863"/>
            <a:ext cx="3054854" cy="3088124"/>
          </a:xfrm>
          <a:custGeom>
            <a:avLst/>
            <a:gdLst/>
            <a:ahLst/>
            <a:cxnLst/>
            <a:rect l="l" t="t" r="r" b="b"/>
            <a:pathLst>
              <a:path w="8840" h="8861" extrusionOk="0">
                <a:moveTo>
                  <a:pt x="5139" y="1"/>
                </a:moveTo>
                <a:cubicBezTo>
                  <a:pt x="4736" y="1"/>
                  <a:pt x="4334" y="100"/>
                  <a:pt x="3967" y="271"/>
                </a:cubicBezTo>
                <a:cubicBezTo>
                  <a:pt x="3960" y="274"/>
                  <a:pt x="3952" y="279"/>
                  <a:pt x="3945" y="282"/>
                </a:cubicBezTo>
                <a:cubicBezTo>
                  <a:pt x="3941" y="280"/>
                  <a:pt x="3936" y="279"/>
                  <a:pt x="3930" y="279"/>
                </a:cubicBezTo>
                <a:cubicBezTo>
                  <a:pt x="3926" y="279"/>
                  <a:pt x="3922" y="280"/>
                  <a:pt x="3919" y="280"/>
                </a:cubicBezTo>
                <a:cubicBezTo>
                  <a:pt x="3641" y="319"/>
                  <a:pt x="3396" y="474"/>
                  <a:pt x="3174" y="638"/>
                </a:cubicBezTo>
                <a:cubicBezTo>
                  <a:pt x="2936" y="818"/>
                  <a:pt x="2720" y="1026"/>
                  <a:pt x="2507" y="1237"/>
                </a:cubicBezTo>
                <a:cubicBezTo>
                  <a:pt x="2270" y="1473"/>
                  <a:pt x="2082" y="1737"/>
                  <a:pt x="1907" y="2021"/>
                </a:cubicBezTo>
                <a:cubicBezTo>
                  <a:pt x="1770" y="2242"/>
                  <a:pt x="1614" y="2456"/>
                  <a:pt x="1501" y="2692"/>
                </a:cubicBezTo>
                <a:cubicBezTo>
                  <a:pt x="1399" y="2907"/>
                  <a:pt x="1315" y="3356"/>
                  <a:pt x="1644" y="3356"/>
                </a:cubicBezTo>
                <a:cubicBezTo>
                  <a:pt x="1662" y="3356"/>
                  <a:pt x="1681" y="3355"/>
                  <a:pt x="1702" y="3352"/>
                </a:cubicBezTo>
                <a:cubicBezTo>
                  <a:pt x="2050" y="3303"/>
                  <a:pt x="2383" y="3058"/>
                  <a:pt x="2673" y="2874"/>
                </a:cubicBezTo>
                <a:cubicBezTo>
                  <a:pt x="2914" y="2723"/>
                  <a:pt x="3154" y="2580"/>
                  <a:pt x="3413" y="2461"/>
                </a:cubicBezTo>
                <a:cubicBezTo>
                  <a:pt x="3490" y="2425"/>
                  <a:pt x="3642" y="2342"/>
                  <a:pt x="3753" y="2342"/>
                </a:cubicBezTo>
                <a:cubicBezTo>
                  <a:pt x="3776" y="2342"/>
                  <a:pt x="3798" y="2346"/>
                  <a:pt x="3817" y="2354"/>
                </a:cubicBezTo>
                <a:cubicBezTo>
                  <a:pt x="3941" y="2413"/>
                  <a:pt x="3641" y="2837"/>
                  <a:pt x="3600" y="2889"/>
                </a:cubicBezTo>
                <a:cubicBezTo>
                  <a:pt x="3415" y="3128"/>
                  <a:pt x="3174" y="3322"/>
                  <a:pt x="2941" y="3513"/>
                </a:cubicBezTo>
                <a:cubicBezTo>
                  <a:pt x="2704" y="3708"/>
                  <a:pt x="2477" y="3912"/>
                  <a:pt x="2257" y="4127"/>
                </a:cubicBezTo>
                <a:cubicBezTo>
                  <a:pt x="1770" y="4599"/>
                  <a:pt x="1351" y="5134"/>
                  <a:pt x="981" y="5699"/>
                </a:cubicBezTo>
                <a:cubicBezTo>
                  <a:pt x="592" y="6295"/>
                  <a:pt x="331" y="6979"/>
                  <a:pt x="182" y="7673"/>
                </a:cubicBezTo>
                <a:cubicBezTo>
                  <a:pt x="137" y="7884"/>
                  <a:pt x="75" y="8094"/>
                  <a:pt x="43" y="8309"/>
                </a:cubicBezTo>
                <a:cubicBezTo>
                  <a:pt x="21" y="8455"/>
                  <a:pt x="0" y="8631"/>
                  <a:pt x="79" y="8764"/>
                </a:cubicBezTo>
                <a:cubicBezTo>
                  <a:pt x="122" y="8835"/>
                  <a:pt x="191" y="8861"/>
                  <a:pt x="264" y="8861"/>
                </a:cubicBezTo>
                <a:cubicBezTo>
                  <a:pt x="328" y="8861"/>
                  <a:pt x="396" y="8841"/>
                  <a:pt x="452" y="8816"/>
                </a:cubicBezTo>
                <a:cubicBezTo>
                  <a:pt x="726" y="8694"/>
                  <a:pt x="982" y="8500"/>
                  <a:pt x="1225" y="8325"/>
                </a:cubicBezTo>
                <a:cubicBezTo>
                  <a:pt x="1750" y="7954"/>
                  <a:pt x="2241" y="7539"/>
                  <a:pt x="2733" y="7128"/>
                </a:cubicBezTo>
                <a:cubicBezTo>
                  <a:pt x="3243" y="6706"/>
                  <a:pt x="3757" y="6289"/>
                  <a:pt x="4312" y="5926"/>
                </a:cubicBezTo>
                <a:cubicBezTo>
                  <a:pt x="4586" y="5747"/>
                  <a:pt x="4870" y="5585"/>
                  <a:pt x="5164" y="5443"/>
                </a:cubicBezTo>
                <a:cubicBezTo>
                  <a:pt x="5189" y="5430"/>
                  <a:pt x="5343" y="5337"/>
                  <a:pt x="5403" y="5337"/>
                </a:cubicBezTo>
                <a:cubicBezTo>
                  <a:pt x="5412" y="5337"/>
                  <a:pt x="5420" y="5339"/>
                  <a:pt x="5424" y="5345"/>
                </a:cubicBezTo>
                <a:cubicBezTo>
                  <a:pt x="5454" y="5392"/>
                  <a:pt x="5427" y="5504"/>
                  <a:pt x="5424" y="5555"/>
                </a:cubicBezTo>
                <a:cubicBezTo>
                  <a:pt x="5413" y="5721"/>
                  <a:pt x="5438" y="5901"/>
                  <a:pt x="5568" y="6018"/>
                </a:cubicBezTo>
                <a:cubicBezTo>
                  <a:pt x="5624" y="6069"/>
                  <a:pt x="5691" y="6088"/>
                  <a:pt x="5761" y="6088"/>
                </a:cubicBezTo>
                <a:cubicBezTo>
                  <a:pt x="5827" y="6088"/>
                  <a:pt x="5894" y="6071"/>
                  <a:pt x="5955" y="6046"/>
                </a:cubicBezTo>
                <a:cubicBezTo>
                  <a:pt x="6289" y="5906"/>
                  <a:pt x="6553" y="5598"/>
                  <a:pt x="6793" y="5339"/>
                </a:cubicBezTo>
                <a:cubicBezTo>
                  <a:pt x="6968" y="5150"/>
                  <a:pt x="7106" y="4927"/>
                  <a:pt x="7269" y="4727"/>
                </a:cubicBezTo>
                <a:cubicBezTo>
                  <a:pt x="7497" y="4449"/>
                  <a:pt x="7743" y="4184"/>
                  <a:pt x="7985" y="3917"/>
                </a:cubicBezTo>
                <a:cubicBezTo>
                  <a:pt x="8197" y="3681"/>
                  <a:pt x="8404" y="3432"/>
                  <a:pt x="8579" y="3166"/>
                </a:cubicBezTo>
                <a:cubicBezTo>
                  <a:pt x="8656" y="3046"/>
                  <a:pt x="8840" y="2746"/>
                  <a:pt x="8631" y="2652"/>
                </a:cubicBezTo>
                <a:cubicBezTo>
                  <a:pt x="8590" y="2633"/>
                  <a:pt x="8546" y="2626"/>
                  <a:pt x="8499" y="2626"/>
                </a:cubicBezTo>
                <a:cubicBezTo>
                  <a:pt x="8375" y="2626"/>
                  <a:pt x="8238" y="2676"/>
                  <a:pt x="8127" y="2691"/>
                </a:cubicBezTo>
                <a:cubicBezTo>
                  <a:pt x="7944" y="2714"/>
                  <a:pt x="7762" y="2746"/>
                  <a:pt x="7580" y="2774"/>
                </a:cubicBezTo>
                <a:cubicBezTo>
                  <a:pt x="7335" y="2810"/>
                  <a:pt x="7075" y="2850"/>
                  <a:pt x="6819" y="2850"/>
                </a:cubicBezTo>
                <a:cubicBezTo>
                  <a:pt x="6654" y="2850"/>
                  <a:pt x="6490" y="2833"/>
                  <a:pt x="6334" y="2789"/>
                </a:cubicBezTo>
                <a:cubicBezTo>
                  <a:pt x="6175" y="2743"/>
                  <a:pt x="6034" y="2647"/>
                  <a:pt x="5977" y="2487"/>
                </a:cubicBezTo>
                <a:cubicBezTo>
                  <a:pt x="5913" y="2301"/>
                  <a:pt x="5958" y="2075"/>
                  <a:pt x="6000" y="1890"/>
                </a:cubicBezTo>
                <a:cubicBezTo>
                  <a:pt x="6088" y="1510"/>
                  <a:pt x="6276" y="1145"/>
                  <a:pt x="6301" y="752"/>
                </a:cubicBezTo>
                <a:cubicBezTo>
                  <a:pt x="6327" y="353"/>
                  <a:pt x="6031" y="145"/>
                  <a:pt x="5674" y="62"/>
                </a:cubicBezTo>
                <a:cubicBezTo>
                  <a:pt x="5497" y="20"/>
                  <a:pt x="5318" y="1"/>
                  <a:pt x="51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713225" y="1733350"/>
            <a:ext cx="7717500" cy="1345500"/>
          </a:xfrm>
          <a:prstGeom prst="rect">
            <a:avLst/>
          </a:prstGeom>
        </p:spPr>
        <p:txBody>
          <a:bodyPr spcFirstLastPara="1" wrap="square" lIns="91425" tIns="91425" rIns="91425" bIns="91425" anchor="b" anchorCtr="0">
            <a:noAutofit/>
          </a:bodyPr>
          <a:lstStyle>
            <a:lvl1pPr lvl="0" algn="ctr">
              <a:spcBef>
                <a:spcPts val="0"/>
              </a:spcBef>
              <a:spcAft>
                <a:spcPts val="0"/>
              </a:spcAft>
              <a:buSzPts val="7000"/>
              <a:buFont typeface="Bevan"/>
              <a:buNone/>
              <a:defRPr sz="7000">
                <a:latin typeface="Bevan"/>
                <a:ea typeface="Bevan"/>
                <a:cs typeface="Bevan"/>
                <a:sym typeface="Bevan"/>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a:spLocks noGrp="1"/>
          </p:cNvSpPr>
          <p:nvPr>
            <p:ph type="subTitle" idx="1"/>
          </p:nvPr>
        </p:nvSpPr>
        <p:spPr>
          <a:xfrm>
            <a:off x="713225" y="2944250"/>
            <a:ext cx="7717500" cy="46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 name="Google Shape;56;p11"/>
          <p:cNvSpPr/>
          <p:nvPr/>
        </p:nvSpPr>
        <p:spPr>
          <a:xfrm rot="5400000">
            <a:off x="3007486" y="-3643281"/>
            <a:ext cx="4059824" cy="9384453"/>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p:nvPr/>
        </p:nvSpPr>
        <p:spPr>
          <a:xfrm rot="5400000">
            <a:off x="3317621" y="-1261677"/>
            <a:ext cx="3818852" cy="10877606"/>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11"/>
          <p:cNvGrpSpPr/>
          <p:nvPr/>
        </p:nvGrpSpPr>
        <p:grpSpPr>
          <a:xfrm rot="-1120833">
            <a:off x="4291544" y="191468"/>
            <a:ext cx="1611654" cy="1243155"/>
            <a:chOff x="7260752" y="1813727"/>
            <a:chExt cx="1883250" cy="1452651"/>
          </a:xfrm>
        </p:grpSpPr>
        <p:grpSp>
          <p:nvGrpSpPr>
            <p:cNvPr id="59" name="Google Shape;59;p11"/>
            <p:cNvGrpSpPr/>
            <p:nvPr/>
          </p:nvGrpSpPr>
          <p:grpSpPr>
            <a:xfrm flipH="1">
              <a:off x="7616906" y="1813727"/>
              <a:ext cx="1527096" cy="1452651"/>
              <a:chOff x="-5" y="1702995"/>
              <a:chExt cx="1474031" cy="1402173"/>
            </a:xfrm>
          </p:grpSpPr>
          <p:sp>
            <p:nvSpPr>
              <p:cNvPr id="60" name="Google Shape;60;p11"/>
              <p:cNvSpPr/>
              <p:nvPr/>
            </p:nvSpPr>
            <p:spPr>
              <a:xfrm>
                <a:off x="-5" y="1702995"/>
                <a:ext cx="468941" cy="466142"/>
              </a:xfrm>
              <a:custGeom>
                <a:avLst/>
                <a:gdLst/>
                <a:ahLst/>
                <a:cxnLst/>
                <a:rect l="l" t="t" r="r" b="b"/>
                <a:pathLst>
                  <a:path w="4690" h="4662" extrusionOk="0">
                    <a:moveTo>
                      <a:pt x="163" y="1"/>
                    </a:moveTo>
                    <a:cubicBezTo>
                      <a:pt x="85" y="1"/>
                      <a:pt x="17" y="59"/>
                      <a:pt x="9" y="138"/>
                    </a:cubicBezTo>
                    <a:cubicBezTo>
                      <a:pt x="0" y="224"/>
                      <a:pt x="61" y="300"/>
                      <a:pt x="146" y="309"/>
                    </a:cubicBezTo>
                    <a:cubicBezTo>
                      <a:pt x="312" y="328"/>
                      <a:pt x="478" y="353"/>
                      <a:pt x="640" y="386"/>
                    </a:cubicBezTo>
                    <a:cubicBezTo>
                      <a:pt x="650" y="388"/>
                      <a:pt x="660" y="389"/>
                      <a:pt x="670" y="389"/>
                    </a:cubicBezTo>
                    <a:cubicBezTo>
                      <a:pt x="743" y="389"/>
                      <a:pt x="807" y="338"/>
                      <a:pt x="822" y="265"/>
                    </a:cubicBezTo>
                    <a:cubicBezTo>
                      <a:pt x="839" y="181"/>
                      <a:pt x="785" y="99"/>
                      <a:pt x="701" y="83"/>
                    </a:cubicBezTo>
                    <a:cubicBezTo>
                      <a:pt x="530" y="48"/>
                      <a:pt x="354" y="20"/>
                      <a:pt x="179" y="2"/>
                    </a:cubicBezTo>
                    <a:cubicBezTo>
                      <a:pt x="174" y="1"/>
                      <a:pt x="169" y="1"/>
                      <a:pt x="163" y="1"/>
                    </a:cubicBezTo>
                    <a:close/>
                    <a:moveTo>
                      <a:pt x="1168" y="206"/>
                    </a:moveTo>
                    <a:cubicBezTo>
                      <a:pt x="1102" y="206"/>
                      <a:pt x="1040" y="248"/>
                      <a:pt x="1020" y="315"/>
                    </a:cubicBezTo>
                    <a:cubicBezTo>
                      <a:pt x="995" y="396"/>
                      <a:pt x="1040" y="484"/>
                      <a:pt x="1123" y="508"/>
                    </a:cubicBezTo>
                    <a:cubicBezTo>
                      <a:pt x="1282" y="558"/>
                      <a:pt x="1439" y="615"/>
                      <a:pt x="1589" y="679"/>
                    </a:cubicBezTo>
                    <a:cubicBezTo>
                      <a:pt x="1610" y="686"/>
                      <a:pt x="1630" y="691"/>
                      <a:pt x="1651" y="691"/>
                    </a:cubicBezTo>
                    <a:cubicBezTo>
                      <a:pt x="1710" y="691"/>
                      <a:pt x="1767" y="656"/>
                      <a:pt x="1792" y="596"/>
                    </a:cubicBezTo>
                    <a:cubicBezTo>
                      <a:pt x="1825" y="517"/>
                      <a:pt x="1789" y="427"/>
                      <a:pt x="1710" y="393"/>
                    </a:cubicBezTo>
                    <a:cubicBezTo>
                      <a:pt x="1550" y="325"/>
                      <a:pt x="1383" y="265"/>
                      <a:pt x="1214" y="213"/>
                    </a:cubicBezTo>
                    <a:cubicBezTo>
                      <a:pt x="1199" y="208"/>
                      <a:pt x="1183" y="206"/>
                      <a:pt x="1168" y="206"/>
                    </a:cubicBezTo>
                    <a:close/>
                    <a:moveTo>
                      <a:pt x="2112" y="606"/>
                    </a:moveTo>
                    <a:cubicBezTo>
                      <a:pt x="2057" y="606"/>
                      <a:pt x="2004" y="634"/>
                      <a:pt x="1976" y="685"/>
                    </a:cubicBezTo>
                    <a:cubicBezTo>
                      <a:pt x="1935" y="759"/>
                      <a:pt x="1961" y="854"/>
                      <a:pt x="2035" y="896"/>
                    </a:cubicBezTo>
                    <a:cubicBezTo>
                      <a:pt x="2179" y="976"/>
                      <a:pt x="2321" y="1066"/>
                      <a:pt x="2453" y="1161"/>
                    </a:cubicBezTo>
                    <a:cubicBezTo>
                      <a:pt x="2481" y="1181"/>
                      <a:pt x="2512" y="1190"/>
                      <a:pt x="2544" y="1190"/>
                    </a:cubicBezTo>
                    <a:cubicBezTo>
                      <a:pt x="2592" y="1190"/>
                      <a:pt x="2638" y="1168"/>
                      <a:pt x="2669" y="1126"/>
                    </a:cubicBezTo>
                    <a:cubicBezTo>
                      <a:pt x="2720" y="1058"/>
                      <a:pt x="2704" y="960"/>
                      <a:pt x="2634" y="911"/>
                    </a:cubicBezTo>
                    <a:cubicBezTo>
                      <a:pt x="2493" y="809"/>
                      <a:pt x="2341" y="712"/>
                      <a:pt x="2187" y="625"/>
                    </a:cubicBezTo>
                    <a:cubicBezTo>
                      <a:pt x="2163" y="612"/>
                      <a:pt x="2137" y="606"/>
                      <a:pt x="2112" y="606"/>
                    </a:cubicBezTo>
                    <a:close/>
                    <a:moveTo>
                      <a:pt x="2941" y="1205"/>
                    </a:moveTo>
                    <a:cubicBezTo>
                      <a:pt x="2899" y="1205"/>
                      <a:pt x="2858" y="1222"/>
                      <a:pt x="2828" y="1256"/>
                    </a:cubicBezTo>
                    <a:cubicBezTo>
                      <a:pt x="2769" y="1318"/>
                      <a:pt x="2774" y="1416"/>
                      <a:pt x="2836" y="1474"/>
                    </a:cubicBezTo>
                    <a:cubicBezTo>
                      <a:pt x="2957" y="1585"/>
                      <a:pt x="3072" y="1704"/>
                      <a:pt x="3180" y="1828"/>
                    </a:cubicBezTo>
                    <a:cubicBezTo>
                      <a:pt x="3211" y="1863"/>
                      <a:pt x="3254" y="1882"/>
                      <a:pt x="3298" y="1882"/>
                    </a:cubicBezTo>
                    <a:cubicBezTo>
                      <a:pt x="3335" y="1882"/>
                      <a:pt x="3370" y="1870"/>
                      <a:pt x="3399" y="1844"/>
                    </a:cubicBezTo>
                    <a:cubicBezTo>
                      <a:pt x="3464" y="1789"/>
                      <a:pt x="3472" y="1691"/>
                      <a:pt x="3415" y="1626"/>
                    </a:cubicBezTo>
                    <a:cubicBezTo>
                      <a:pt x="3300" y="1492"/>
                      <a:pt x="3176" y="1365"/>
                      <a:pt x="3046" y="1246"/>
                    </a:cubicBezTo>
                    <a:cubicBezTo>
                      <a:pt x="3016" y="1218"/>
                      <a:pt x="2978" y="1205"/>
                      <a:pt x="2941" y="1205"/>
                    </a:cubicBezTo>
                    <a:close/>
                    <a:moveTo>
                      <a:pt x="3611" y="1979"/>
                    </a:moveTo>
                    <a:cubicBezTo>
                      <a:pt x="3581" y="1979"/>
                      <a:pt x="3550" y="1988"/>
                      <a:pt x="3523" y="2006"/>
                    </a:cubicBezTo>
                    <a:cubicBezTo>
                      <a:pt x="3453" y="2054"/>
                      <a:pt x="3435" y="2150"/>
                      <a:pt x="3483" y="2220"/>
                    </a:cubicBezTo>
                    <a:cubicBezTo>
                      <a:pt x="3575" y="2356"/>
                      <a:pt x="3662" y="2497"/>
                      <a:pt x="3741" y="2644"/>
                    </a:cubicBezTo>
                    <a:cubicBezTo>
                      <a:pt x="3769" y="2696"/>
                      <a:pt x="3823" y="2726"/>
                      <a:pt x="3878" y="2726"/>
                    </a:cubicBezTo>
                    <a:cubicBezTo>
                      <a:pt x="3903" y="2726"/>
                      <a:pt x="3927" y="2720"/>
                      <a:pt x="3951" y="2707"/>
                    </a:cubicBezTo>
                    <a:cubicBezTo>
                      <a:pt x="4027" y="2666"/>
                      <a:pt x="4054" y="2573"/>
                      <a:pt x="4013" y="2497"/>
                    </a:cubicBezTo>
                    <a:cubicBezTo>
                      <a:pt x="3929" y="2341"/>
                      <a:pt x="3836" y="2188"/>
                      <a:pt x="3738" y="2045"/>
                    </a:cubicBezTo>
                    <a:cubicBezTo>
                      <a:pt x="3708" y="2002"/>
                      <a:pt x="3660" y="1979"/>
                      <a:pt x="3611" y="1979"/>
                    </a:cubicBezTo>
                    <a:close/>
                    <a:moveTo>
                      <a:pt x="4099" y="2878"/>
                    </a:moveTo>
                    <a:cubicBezTo>
                      <a:pt x="4079" y="2878"/>
                      <a:pt x="4058" y="2882"/>
                      <a:pt x="4038" y="2890"/>
                    </a:cubicBezTo>
                    <a:cubicBezTo>
                      <a:pt x="3960" y="2924"/>
                      <a:pt x="3923" y="3014"/>
                      <a:pt x="3957" y="3093"/>
                    </a:cubicBezTo>
                    <a:cubicBezTo>
                      <a:pt x="4021" y="3243"/>
                      <a:pt x="4079" y="3400"/>
                      <a:pt x="4131" y="3560"/>
                    </a:cubicBezTo>
                    <a:cubicBezTo>
                      <a:pt x="4152" y="3626"/>
                      <a:pt x="4213" y="3668"/>
                      <a:pt x="4279" y="3668"/>
                    </a:cubicBezTo>
                    <a:cubicBezTo>
                      <a:pt x="4295" y="3668"/>
                      <a:pt x="4311" y="3665"/>
                      <a:pt x="4327" y="3659"/>
                    </a:cubicBezTo>
                    <a:cubicBezTo>
                      <a:pt x="4407" y="3633"/>
                      <a:pt x="4452" y="3546"/>
                      <a:pt x="4426" y="3464"/>
                    </a:cubicBezTo>
                    <a:cubicBezTo>
                      <a:pt x="4370" y="3295"/>
                      <a:pt x="4308" y="3131"/>
                      <a:pt x="4242" y="2972"/>
                    </a:cubicBezTo>
                    <a:cubicBezTo>
                      <a:pt x="4217" y="2913"/>
                      <a:pt x="4159" y="2878"/>
                      <a:pt x="4099" y="2878"/>
                    </a:cubicBezTo>
                    <a:close/>
                    <a:moveTo>
                      <a:pt x="4419" y="3851"/>
                    </a:moveTo>
                    <a:cubicBezTo>
                      <a:pt x="4407" y="3851"/>
                      <a:pt x="4394" y="3853"/>
                      <a:pt x="4382" y="3856"/>
                    </a:cubicBezTo>
                    <a:cubicBezTo>
                      <a:pt x="4299" y="3876"/>
                      <a:pt x="4248" y="3959"/>
                      <a:pt x="4268" y="4042"/>
                    </a:cubicBezTo>
                    <a:cubicBezTo>
                      <a:pt x="4306" y="4201"/>
                      <a:pt x="4341" y="4366"/>
                      <a:pt x="4370" y="4533"/>
                    </a:cubicBezTo>
                    <a:cubicBezTo>
                      <a:pt x="4383" y="4609"/>
                      <a:pt x="4449" y="4661"/>
                      <a:pt x="4522" y="4661"/>
                    </a:cubicBezTo>
                    <a:cubicBezTo>
                      <a:pt x="4532" y="4661"/>
                      <a:pt x="4541" y="4661"/>
                      <a:pt x="4550" y="4660"/>
                    </a:cubicBezTo>
                    <a:cubicBezTo>
                      <a:pt x="4634" y="4645"/>
                      <a:pt x="4689" y="4565"/>
                      <a:pt x="4675" y="4481"/>
                    </a:cubicBezTo>
                    <a:cubicBezTo>
                      <a:pt x="4644" y="4306"/>
                      <a:pt x="4609" y="4134"/>
                      <a:pt x="4568" y="3970"/>
                    </a:cubicBezTo>
                    <a:cubicBezTo>
                      <a:pt x="4551" y="3899"/>
                      <a:pt x="4488" y="3851"/>
                      <a:pt x="4419" y="38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p:nvPr/>
            </p:nvSpPr>
            <p:spPr>
              <a:xfrm>
                <a:off x="468986" y="1926967"/>
                <a:ext cx="607624" cy="983977"/>
              </a:xfrm>
              <a:custGeom>
                <a:avLst/>
                <a:gdLst/>
                <a:ahLst/>
                <a:cxnLst/>
                <a:rect l="l" t="t" r="r" b="b"/>
                <a:pathLst>
                  <a:path w="6077" h="9841" extrusionOk="0">
                    <a:moveTo>
                      <a:pt x="2105" y="0"/>
                    </a:moveTo>
                    <a:cubicBezTo>
                      <a:pt x="2086" y="0"/>
                      <a:pt x="2067" y="0"/>
                      <a:pt x="2049" y="1"/>
                    </a:cubicBezTo>
                    <a:cubicBezTo>
                      <a:pt x="1963" y="4"/>
                      <a:pt x="1896" y="75"/>
                      <a:pt x="1899" y="161"/>
                    </a:cubicBezTo>
                    <a:cubicBezTo>
                      <a:pt x="1900" y="244"/>
                      <a:pt x="1969" y="311"/>
                      <a:pt x="2052" y="311"/>
                    </a:cubicBezTo>
                    <a:cubicBezTo>
                      <a:pt x="2054" y="311"/>
                      <a:pt x="2056" y="311"/>
                      <a:pt x="2057" y="311"/>
                    </a:cubicBezTo>
                    <a:cubicBezTo>
                      <a:pt x="2075" y="311"/>
                      <a:pt x="2093" y="310"/>
                      <a:pt x="2110" y="310"/>
                    </a:cubicBezTo>
                    <a:cubicBezTo>
                      <a:pt x="2257" y="310"/>
                      <a:pt x="2406" y="327"/>
                      <a:pt x="2553" y="358"/>
                    </a:cubicBezTo>
                    <a:cubicBezTo>
                      <a:pt x="2564" y="361"/>
                      <a:pt x="2575" y="362"/>
                      <a:pt x="2586" y="362"/>
                    </a:cubicBezTo>
                    <a:cubicBezTo>
                      <a:pt x="2658" y="362"/>
                      <a:pt x="2722" y="313"/>
                      <a:pt x="2738" y="241"/>
                    </a:cubicBezTo>
                    <a:cubicBezTo>
                      <a:pt x="2755" y="157"/>
                      <a:pt x="2703" y="75"/>
                      <a:pt x="2620" y="56"/>
                    </a:cubicBezTo>
                    <a:cubicBezTo>
                      <a:pt x="2449" y="18"/>
                      <a:pt x="2275" y="0"/>
                      <a:pt x="2105" y="0"/>
                    </a:cubicBezTo>
                    <a:close/>
                    <a:moveTo>
                      <a:pt x="1524" y="82"/>
                    </a:moveTo>
                    <a:cubicBezTo>
                      <a:pt x="1510" y="82"/>
                      <a:pt x="1496" y="84"/>
                      <a:pt x="1482" y="88"/>
                    </a:cubicBezTo>
                    <a:cubicBezTo>
                      <a:pt x="1306" y="138"/>
                      <a:pt x="1128" y="208"/>
                      <a:pt x="955" y="300"/>
                    </a:cubicBezTo>
                    <a:cubicBezTo>
                      <a:pt x="879" y="339"/>
                      <a:pt x="850" y="432"/>
                      <a:pt x="889" y="508"/>
                    </a:cubicBezTo>
                    <a:cubicBezTo>
                      <a:pt x="917" y="560"/>
                      <a:pt x="971" y="591"/>
                      <a:pt x="1026" y="591"/>
                    </a:cubicBezTo>
                    <a:cubicBezTo>
                      <a:pt x="1049" y="591"/>
                      <a:pt x="1074" y="585"/>
                      <a:pt x="1097" y="573"/>
                    </a:cubicBezTo>
                    <a:cubicBezTo>
                      <a:pt x="1252" y="493"/>
                      <a:pt x="1409" y="431"/>
                      <a:pt x="1565" y="387"/>
                    </a:cubicBezTo>
                    <a:cubicBezTo>
                      <a:pt x="1648" y="364"/>
                      <a:pt x="1696" y="278"/>
                      <a:pt x="1673" y="196"/>
                    </a:cubicBezTo>
                    <a:cubicBezTo>
                      <a:pt x="1654" y="127"/>
                      <a:pt x="1592" y="82"/>
                      <a:pt x="1524" y="82"/>
                    </a:cubicBezTo>
                    <a:close/>
                    <a:moveTo>
                      <a:pt x="3094" y="225"/>
                    </a:moveTo>
                    <a:cubicBezTo>
                      <a:pt x="3035" y="225"/>
                      <a:pt x="2979" y="258"/>
                      <a:pt x="2953" y="316"/>
                    </a:cubicBezTo>
                    <a:cubicBezTo>
                      <a:pt x="2917" y="393"/>
                      <a:pt x="2952" y="485"/>
                      <a:pt x="3029" y="519"/>
                    </a:cubicBezTo>
                    <a:cubicBezTo>
                      <a:pt x="3176" y="588"/>
                      <a:pt x="3325" y="672"/>
                      <a:pt x="3472" y="773"/>
                    </a:cubicBezTo>
                    <a:cubicBezTo>
                      <a:pt x="3500" y="790"/>
                      <a:pt x="3529" y="799"/>
                      <a:pt x="3559" y="799"/>
                    </a:cubicBezTo>
                    <a:cubicBezTo>
                      <a:pt x="3609" y="799"/>
                      <a:pt x="3657" y="776"/>
                      <a:pt x="3688" y="732"/>
                    </a:cubicBezTo>
                    <a:cubicBezTo>
                      <a:pt x="3736" y="661"/>
                      <a:pt x="3717" y="565"/>
                      <a:pt x="3647" y="517"/>
                    </a:cubicBezTo>
                    <a:cubicBezTo>
                      <a:pt x="3485" y="407"/>
                      <a:pt x="3320" y="314"/>
                      <a:pt x="3159" y="238"/>
                    </a:cubicBezTo>
                    <a:cubicBezTo>
                      <a:pt x="3138" y="229"/>
                      <a:pt x="3116" y="225"/>
                      <a:pt x="3094" y="225"/>
                    </a:cubicBezTo>
                    <a:close/>
                    <a:moveTo>
                      <a:pt x="574" y="570"/>
                    </a:moveTo>
                    <a:cubicBezTo>
                      <a:pt x="541" y="570"/>
                      <a:pt x="508" y="581"/>
                      <a:pt x="480" y="603"/>
                    </a:cubicBezTo>
                    <a:cubicBezTo>
                      <a:pt x="337" y="710"/>
                      <a:pt x="196" y="834"/>
                      <a:pt x="60" y="970"/>
                    </a:cubicBezTo>
                    <a:cubicBezTo>
                      <a:pt x="1" y="1031"/>
                      <a:pt x="1" y="1128"/>
                      <a:pt x="60" y="1188"/>
                    </a:cubicBezTo>
                    <a:cubicBezTo>
                      <a:pt x="91" y="1219"/>
                      <a:pt x="130" y="1233"/>
                      <a:pt x="171" y="1233"/>
                    </a:cubicBezTo>
                    <a:cubicBezTo>
                      <a:pt x="210" y="1233"/>
                      <a:pt x="250" y="1219"/>
                      <a:pt x="280" y="1188"/>
                    </a:cubicBezTo>
                    <a:cubicBezTo>
                      <a:pt x="404" y="1063"/>
                      <a:pt x="535" y="949"/>
                      <a:pt x="668" y="849"/>
                    </a:cubicBezTo>
                    <a:cubicBezTo>
                      <a:pt x="735" y="796"/>
                      <a:pt x="749" y="700"/>
                      <a:pt x="697" y="632"/>
                    </a:cubicBezTo>
                    <a:cubicBezTo>
                      <a:pt x="666" y="591"/>
                      <a:pt x="620" y="570"/>
                      <a:pt x="574" y="570"/>
                    </a:cubicBezTo>
                    <a:close/>
                    <a:moveTo>
                      <a:pt x="3982" y="821"/>
                    </a:moveTo>
                    <a:cubicBezTo>
                      <a:pt x="3939" y="821"/>
                      <a:pt x="3897" y="839"/>
                      <a:pt x="3867" y="872"/>
                    </a:cubicBezTo>
                    <a:cubicBezTo>
                      <a:pt x="3810" y="936"/>
                      <a:pt x="3814" y="1034"/>
                      <a:pt x="3878" y="1091"/>
                    </a:cubicBezTo>
                    <a:cubicBezTo>
                      <a:pt x="3998" y="1200"/>
                      <a:pt x="4114" y="1325"/>
                      <a:pt x="4224" y="1465"/>
                    </a:cubicBezTo>
                    <a:cubicBezTo>
                      <a:pt x="4254" y="1504"/>
                      <a:pt x="4299" y="1525"/>
                      <a:pt x="4346" y="1525"/>
                    </a:cubicBezTo>
                    <a:cubicBezTo>
                      <a:pt x="4379" y="1525"/>
                      <a:pt x="4413" y="1513"/>
                      <a:pt x="4441" y="1491"/>
                    </a:cubicBezTo>
                    <a:cubicBezTo>
                      <a:pt x="4508" y="1439"/>
                      <a:pt x="4521" y="1341"/>
                      <a:pt x="4467" y="1274"/>
                    </a:cubicBezTo>
                    <a:cubicBezTo>
                      <a:pt x="4347" y="1120"/>
                      <a:pt x="4218" y="981"/>
                      <a:pt x="4085" y="862"/>
                    </a:cubicBezTo>
                    <a:cubicBezTo>
                      <a:pt x="4056" y="835"/>
                      <a:pt x="4019" y="821"/>
                      <a:pt x="3982" y="821"/>
                    </a:cubicBezTo>
                    <a:close/>
                    <a:moveTo>
                      <a:pt x="4647" y="1658"/>
                    </a:moveTo>
                    <a:cubicBezTo>
                      <a:pt x="4620" y="1658"/>
                      <a:pt x="4593" y="1665"/>
                      <a:pt x="4569" y="1679"/>
                    </a:cubicBezTo>
                    <a:cubicBezTo>
                      <a:pt x="4495" y="1723"/>
                      <a:pt x="4470" y="1817"/>
                      <a:pt x="4513" y="1892"/>
                    </a:cubicBezTo>
                    <a:cubicBezTo>
                      <a:pt x="4598" y="2034"/>
                      <a:pt x="4678" y="2190"/>
                      <a:pt x="4755" y="2353"/>
                    </a:cubicBezTo>
                    <a:cubicBezTo>
                      <a:pt x="4781" y="2410"/>
                      <a:pt x="4837" y="2444"/>
                      <a:pt x="4895" y="2444"/>
                    </a:cubicBezTo>
                    <a:cubicBezTo>
                      <a:pt x="4917" y="2444"/>
                      <a:pt x="4939" y="2439"/>
                      <a:pt x="4961" y="2429"/>
                    </a:cubicBezTo>
                    <a:cubicBezTo>
                      <a:pt x="5038" y="2393"/>
                      <a:pt x="5071" y="2301"/>
                      <a:pt x="5035" y="2224"/>
                    </a:cubicBezTo>
                    <a:cubicBezTo>
                      <a:pt x="4955" y="2050"/>
                      <a:pt x="4869" y="1886"/>
                      <a:pt x="4780" y="1734"/>
                    </a:cubicBezTo>
                    <a:cubicBezTo>
                      <a:pt x="4751" y="1685"/>
                      <a:pt x="4699" y="1658"/>
                      <a:pt x="4647" y="1658"/>
                    </a:cubicBezTo>
                    <a:close/>
                    <a:moveTo>
                      <a:pt x="5101" y="2630"/>
                    </a:moveTo>
                    <a:cubicBezTo>
                      <a:pt x="5083" y="2630"/>
                      <a:pt x="5065" y="2634"/>
                      <a:pt x="5047" y="2640"/>
                    </a:cubicBezTo>
                    <a:cubicBezTo>
                      <a:pt x="4966" y="2670"/>
                      <a:pt x="4926" y="2758"/>
                      <a:pt x="4955" y="2839"/>
                    </a:cubicBezTo>
                    <a:cubicBezTo>
                      <a:pt x="5015" y="2997"/>
                      <a:pt x="5070" y="3165"/>
                      <a:pt x="5124" y="3340"/>
                    </a:cubicBezTo>
                    <a:cubicBezTo>
                      <a:pt x="5144" y="3407"/>
                      <a:pt x="5205" y="3449"/>
                      <a:pt x="5271" y="3449"/>
                    </a:cubicBezTo>
                    <a:cubicBezTo>
                      <a:pt x="5286" y="3449"/>
                      <a:pt x="5302" y="3447"/>
                      <a:pt x="5316" y="3443"/>
                    </a:cubicBezTo>
                    <a:cubicBezTo>
                      <a:pt x="5398" y="3418"/>
                      <a:pt x="5444" y="3331"/>
                      <a:pt x="5420" y="3249"/>
                    </a:cubicBezTo>
                    <a:cubicBezTo>
                      <a:pt x="5366" y="3070"/>
                      <a:pt x="5307" y="2895"/>
                      <a:pt x="5246" y="2731"/>
                    </a:cubicBezTo>
                    <a:cubicBezTo>
                      <a:pt x="5222" y="2669"/>
                      <a:pt x="5164" y="2630"/>
                      <a:pt x="5101" y="2630"/>
                    </a:cubicBezTo>
                    <a:close/>
                    <a:moveTo>
                      <a:pt x="5415" y="3658"/>
                    </a:moveTo>
                    <a:cubicBezTo>
                      <a:pt x="5402" y="3658"/>
                      <a:pt x="5389" y="3660"/>
                      <a:pt x="5376" y="3663"/>
                    </a:cubicBezTo>
                    <a:cubicBezTo>
                      <a:pt x="5293" y="3683"/>
                      <a:pt x="5243" y="3766"/>
                      <a:pt x="5264" y="3849"/>
                    </a:cubicBezTo>
                    <a:cubicBezTo>
                      <a:pt x="5304" y="4016"/>
                      <a:pt x="5344" y="4190"/>
                      <a:pt x="5380" y="4368"/>
                    </a:cubicBezTo>
                    <a:cubicBezTo>
                      <a:pt x="5395" y="4441"/>
                      <a:pt x="5460" y="4492"/>
                      <a:pt x="5532" y="4492"/>
                    </a:cubicBezTo>
                    <a:cubicBezTo>
                      <a:pt x="5542" y="4492"/>
                      <a:pt x="5552" y="4490"/>
                      <a:pt x="5562" y="4488"/>
                    </a:cubicBezTo>
                    <a:cubicBezTo>
                      <a:pt x="5647" y="4471"/>
                      <a:pt x="5701" y="4390"/>
                      <a:pt x="5683" y="4305"/>
                    </a:cubicBezTo>
                    <a:cubicBezTo>
                      <a:pt x="5647" y="4123"/>
                      <a:pt x="5606" y="3946"/>
                      <a:pt x="5564" y="3775"/>
                    </a:cubicBezTo>
                    <a:cubicBezTo>
                      <a:pt x="5547" y="3705"/>
                      <a:pt x="5484" y="3658"/>
                      <a:pt x="5415" y="3658"/>
                    </a:cubicBezTo>
                    <a:close/>
                    <a:moveTo>
                      <a:pt x="5629" y="4710"/>
                    </a:moveTo>
                    <a:cubicBezTo>
                      <a:pt x="5621" y="4710"/>
                      <a:pt x="5613" y="4711"/>
                      <a:pt x="5605" y="4712"/>
                    </a:cubicBezTo>
                    <a:cubicBezTo>
                      <a:pt x="5520" y="4726"/>
                      <a:pt x="5463" y="4807"/>
                      <a:pt x="5478" y="4891"/>
                    </a:cubicBezTo>
                    <a:cubicBezTo>
                      <a:pt x="5505" y="5061"/>
                      <a:pt x="5533" y="5238"/>
                      <a:pt x="5556" y="5417"/>
                    </a:cubicBezTo>
                    <a:cubicBezTo>
                      <a:pt x="5568" y="5496"/>
                      <a:pt x="5634" y="5551"/>
                      <a:pt x="5711" y="5551"/>
                    </a:cubicBezTo>
                    <a:cubicBezTo>
                      <a:pt x="5717" y="5551"/>
                      <a:pt x="5724" y="5551"/>
                      <a:pt x="5731" y="5549"/>
                    </a:cubicBezTo>
                    <a:cubicBezTo>
                      <a:pt x="5816" y="5538"/>
                      <a:pt x="5875" y="5461"/>
                      <a:pt x="5864" y="5376"/>
                    </a:cubicBezTo>
                    <a:cubicBezTo>
                      <a:pt x="5839" y="5194"/>
                      <a:pt x="5811" y="5013"/>
                      <a:pt x="5782" y="4840"/>
                    </a:cubicBezTo>
                    <a:cubicBezTo>
                      <a:pt x="5769" y="4764"/>
                      <a:pt x="5704" y="4710"/>
                      <a:pt x="5629" y="4710"/>
                    </a:cubicBezTo>
                    <a:close/>
                    <a:moveTo>
                      <a:pt x="5777" y="5776"/>
                    </a:moveTo>
                    <a:cubicBezTo>
                      <a:pt x="5771" y="5776"/>
                      <a:pt x="5765" y="5776"/>
                      <a:pt x="5759" y="5777"/>
                    </a:cubicBezTo>
                    <a:cubicBezTo>
                      <a:pt x="5674" y="5785"/>
                      <a:pt x="5612" y="5861"/>
                      <a:pt x="5622" y="5947"/>
                    </a:cubicBezTo>
                    <a:cubicBezTo>
                      <a:pt x="5641" y="6119"/>
                      <a:pt x="5658" y="6298"/>
                      <a:pt x="5673" y="6477"/>
                    </a:cubicBezTo>
                    <a:cubicBezTo>
                      <a:pt x="5680" y="6559"/>
                      <a:pt x="5747" y="6620"/>
                      <a:pt x="5827" y="6620"/>
                    </a:cubicBezTo>
                    <a:cubicBezTo>
                      <a:pt x="5832" y="6620"/>
                      <a:pt x="5836" y="6620"/>
                      <a:pt x="5841" y="6619"/>
                    </a:cubicBezTo>
                    <a:cubicBezTo>
                      <a:pt x="5925" y="6611"/>
                      <a:pt x="5989" y="6537"/>
                      <a:pt x="5982" y="6451"/>
                    </a:cubicBezTo>
                    <a:cubicBezTo>
                      <a:pt x="5966" y="6269"/>
                      <a:pt x="5948" y="6088"/>
                      <a:pt x="5929" y="5914"/>
                    </a:cubicBezTo>
                    <a:cubicBezTo>
                      <a:pt x="5921" y="5834"/>
                      <a:pt x="5854" y="5776"/>
                      <a:pt x="5777" y="5776"/>
                    </a:cubicBezTo>
                    <a:close/>
                    <a:moveTo>
                      <a:pt x="5865" y="6846"/>
                    </a:moveTo>
                    <a:cubicBezTo>
                      <a:pt x="5862" y="6846"/>
                      <a:pt x="5859" y="6846"/>
                      <a:pt x="5857" y="6846"/>
                    </a:cubicBezTo>
                    <a:cubicBezTo>
                      <a:pt x="5772" y="6852"/>
                      <a:pt x="5706" y="6925"/>
                      <a:pt x="5712" y="7011"/>
                    </a:cubicBezTo>
                    <a:cubicBezTo>
                      <a:pt x="5723" y="7185"/>
                      <a:pt x="5733" y="7364"/>
                      <a:pt x="5740" y="7544"/>
                    </a:cubicBezTo>
                    <a:cubicBezTo>
                      <a:pt x="5744" y="7628"/>
                      <a:pt x="5813" y="7692"/>
                      <a:pt x="5894" y="7692"/>
                    </a:cubicBezTo>
                    <a:lnTo>
                      <a:pt x="5902" y="7692"/>
                    </a:lnTo>
                    <a:cubicBezTo>
                      <a:pt x="5988" y="7688"/>
                      <a:pt x="6053" y="7616"/>
                      <a:pt x="6050" y="7531"/>
                    </a:cubicBezTo>
                    <a:cubicBezTo>
                      <a:pt x="6042" y="7350"/>
                      <a:pt x="6033" y="7168"/>
                      <a:pt x="6021" y="6992"/>
                    </a:cubicBezTo>
                    <a:cubicBezTo>
                      <a:pt x="6016" y="6908"/>
                      <a:pt x="5947" y="6846"/>
                      <a:pt x="5865" y="6846"/>
                    </a:cubicBezTo>
                    <a:close/>
                    <a:moveTo>
                      <a:pt x="5912" y="7919"/>
                    </a:moveTo>
                    <a:cubicBezTo>
                      <a:pt x="5911" y="7919"/>
                      <a:pt x="5910" y="7919"/>
                      <a:pt x="5909" y="7919"/>
                    </a:cubicBezTo>
                    <a:cubicBezTo>
                      <a:pt x="5823" y="7922"/>
                      <a:pt x="5756" y="7992"/>
                      <a:pt x="5757" y="8078"/>
                    </a:cubicBezTo>
                    <a:cubicBezTo>
                      <a:pt x="5762" y="8255"/>
                      <a:pt x="5765" y="8435"/>
                      <a:pt x="5766" y="8613"/>
                    </a:cubicBezTo>
                    <a:cubicBezTo>
                      <a:pt x="5766" y="8699"/>
                      <a:pt x="5836" y="8767"/>
                      <a:pt x="5921" y="8767"/>
                    </a:cubicBezTo>
                    <a:lnTo>
                      <a:pt x="5922" y="8767"/>
                    </a:lnTo>
                    <a:cubicBezTo>
                      <a:pt x="6008" y="8766"/>
                      <a:pt x="6076" y="8696"/>
                      <a:pt x="6075" y="8611"/>
                    </a:cubicBezTo>
                    <a:cubicBezTo>
                      <a:pt x="6075" y="8431"/>
                      <a:pt x="6072" y="8249"/>
                      <a:pt x="6068" y="8071"/>
                    </a:cubicBezTo>
                    <a:cubicBezTo>
                      <a:pt x="6065" y="7986"/>
                      <a:pt x="5996" y="7919"/>
                      <a:pt x="5912" y="7919"/>
                    </a:cubicBezTo>
                    <a:close/>
                    <a:moveTo>
                      <a:pt x="5922" y="8995"/>
                    </a:moveTo>
                    <a:cubicBezTo>
                      <a:pt x="5836" y="8995"/>
                      <a:pt x="5766" y="9063"/>
                      <a:pt x="5765" y="9147"/>
                    </a:cubicBezTo>
                    <a:cubicBezTo>
                      <a:pt x="5763" y="9327"/>
                      <a:pt x="5760" y="9507"/>
                      <a:pt x="5755" y="9682"/>
                    </a:cubicBezTo>
                    <a:cubicBezTo>
                      <a:pt x="5752" y="9767"/>
                      <a:pt x="5820" y="9839"/>
                      <a:pt x="5905" y="9841"/>
                    </a:cubicBezTo>
                    <a:lnTo>
                      <a:pt x="5909" y="9841"/>
                    </a:lnTo>
                    <a:cubicBezTo>
                      <a:pt x="5993" y="9841"/>
                      <a:pt x="6062" y="9775"/>
                      <a:pt x="6065" y="9691"/>
                    </a:cubicBezTo>
                    <a:cubicBezTo>
                      <a:pt x="6069" y="9513"/>
                      <a:pt x="6072" y="9332"/>
                      <a:pt x="6075" y="9150"/>
                    </a:cubicBezTo>
                    <a:cubicBezTo>
                      <a:pt x="6075" y="9066"/>
                      <a:pt x="6007" y="8996"/>
                      <a:pt x="5922" y="8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131965" y="2850148"/>
                <a:ext cx="211574" cy="158680"/>
              </a:xfrm>
              <a:custGeom>
                <a:avLst/>
                <a:gdLst/>
                <a:ahLst/>
                <a:cxnLst/>
                <a:rect l="l" t="t" r="r" b="b"/>
                <a:pathLst>
                  <a:path w="2116" h="1587" extrusionOk="0">
                    <a:moveTo>
                      <a:pt x="648" y="0"/>
                    </a:moveTo>
                    <a:cubicBezTo>
                      <a:pt x="647" y="0"/>
                      <a:pt x="646" y="0"/>
                      <a:pt x="645" y="0"/>
                    </a:cubicBezTo>
                    <a:cubicBezTo>
                      <a:pt x="475" y="3"/>
                      <a:pt x="297" y="42"/>
                      <a:pt x="115" y="118"/>
                    </a:cubicBezTo>
                    <a:cubicBezTo>
                      <a:pt x="36" y="150"/>
                      <a:pt x="0" y="242"/>
                      <a:pt x="32" y="321"/>
                    </a:cubicBezTo>
                    <a:cubicBezTo>
                      <a:pt x="57" y="380"/>
                      <a:pt x="115" y="415"/>
                      <a:pt x="175" y="415"/>
                    </a:cubicBezTo>
                    <a:cubicBezTo>
                      <a:pt x="195" y="415"/>
                      <a:pt x="216" y="412"/>
                      <a:pt x="235" y="404"/>
                    </a:cubicBezTo>
                    <a:cubicBezTo>
                      <a:pt x="379" y="344"/>
                      <a:pt x="519" y="312"/>
                      <a:pt x="650" y="309"/>
                    </a:cubicBezTo>
                    <a:cubicBezTo>
                      <a:pt x="736" y="309"/>
                      <a:pt x="804" y="238"/>
                      <a:pt x="803" y="153"/>
                    </a:cubicBezTo>
                    <a:cubicBezTo>
                      <a:pt x="801" y="68"/>
                      <a:pt x="731" y="0"/>
                      <a:pt x="648" y="0"/>
                    </a:cubicBezTo>
                    <a:close/>
                    <a:moveTo>
                      <a:pt x="1117" y="112"/>
                    </a:moveTo>
                    <a:cubicBezTo>
                      <a:pt x="1061" y="112"/>
                      <a:pt x="1006" y="142"/>
                      <a:pt x="979" y="195"/>
                    </a:cubicBezTo>
                    <a:cubicBezTo>
                      <a:pt x="938" y="270"/>
                      <a:pt x="967" y="364"/>
                      <a:pt x="1043" y="404"/>
                    </a:cubicBezTo>
                    <a:cubicBezTo>
                      <a:pt x="1158" y="465"/>
                      <a:pt x="1267" y="557"/>
                      <a:pt x="1368" y="676"/>
                    </a:cubicBezTo>
                    <a:cubicBezTo>
                      <a:pt x="1398" y="713"/>
                      <a:pt x="1442" y="731"/>
                      <a:pt x="1486" y="731"/>
                    </a:cubicBezTo>
                    <a:cubicBezTo>
                      <a:pt x="1521" y="731"/>
                      <a:pt x="1556" y="720"/>
                      <a:pt x="1585" y="696"/>
                    </a:cubicBezTo>
                    <a:cubicBezTo>
                      <a:pt x="1650" y="641"/>
                      <a:pt x="1659" y="544"/>
                      <a:pt x="1605" y="478"/>
                    </a:cubicBezTo>
                    <a:cubicBezTo>
                      <a:pt x="1479" y="326"/>
                      <a:pt x="1339" y="210"/>
                      <a:pt x="1187" y="130"/>
                    </a:cubicBezTo>
                    <a:cubicBezTo>
                      <a:pt x="1165" y="118"/>
                      <a:pt x="1141" y="112"/>
                      <a:pt x="1117" y="112"/>
                    </a:cubicBezTo>
                    <a:close/>
                    <a:moveTo>
                      <a:pt x="1750" y="829"/>
                    </a:moveTo>
                    <a:cubicBezTo>
                      <a:pt x="1726" y="829"/>
                      <a:pt x="1702" y="835"/>
                      <a:pt x="1680" y="847"/>
                    </a:cubicBezTo>
                    <a:cubicBezTo>
                      <a:pt x="1604" y="886"/>
                      <a:pt x="1573" y="979"/>
                      <a:pt x="1613" y="1055"/>
                    </a:cubicBezTo>
                    <a:cubicBezTo>
                      <a:pt x="1677" y="1182"/>
                      <a:pt x="1738" y="1326"/>
                      <a:pt x="1795" y="1483"/>
                    </a:cubicBezTo>
                    <a:cubicBezTo>
                      <a:pt x="1817" y="1547"/>
                      <a:pt x="1876" y="1587"/>
                      <a:pt x="1940" y="1587"/>
                    </a:cubicBezTo>
                    <a:cubicBezTo>
                      <a:pt x="1958" y="1587"/>
                      <a:pt x="1975" y="1584"/>
                      <a:pt x="1991" y="1578"/>
                    </a:cubicBezTo>
                    <a:cubicBezTo>
                      <a:pt x="2073" y="1549"/>
                      <a:pt x="2115" y="1461"/>
                      <a:pt x="2086" y="1380"/>
                    </a:cubicBezTo>
                    <a:cubicBezTo>
                      <a:pt x="2026" y="1209"/>
                      <a:pt x="1959" y="1053"/>
                      <a:pt x="1888" y="914"/>
                    </a:cubicBezTo>
                    <a:cubicBezTo>
                      <a:pt x="1860" y="860"/>
                      <a:pt x="1806" y="829"/>
                      <a:pt x="1750" y="8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343542" y="2947887"/>
                <a:ext cx="130484" cy="157280"/>
              </a:xfrm>
              <a:custGeom>
                <a:avLst/>
                <a:gdLst/>
                <a:ahLst/>
                <a:cxnLst/>
                <a:rect l="l" t="t" r="r" b="b"/>
                <a:pathLst>
                  <a:path w="1305" h="1573" extrusionOk="0">
                    <a:moveTo>
                      <a:pt x="1127" y="1"/>
                    </a:moveTo>
                    <a:cubicBezTo>
                      <a:pt x="1098" y="1"/>
                      <a:pt x="1068" y="9"/>
                      <a:pt x="1042" y="26"/>
                    </a:cubicBezTo>
                    <a:cubicBezTo>
                      <a:pt x="891" y="128"/>
                      <a:pt x="746" y="257"/>
                      <a:pt x="614" y="407"/>
                    </a:cubicBezTo>
                    <a:cubicBezTo>
                      <a:pt x="557" y="471"/>
                      <a:pt x="563" y="568"/>
                      <a:pt x="627" y="625"/>
                    </a:cubicBezTo>
                    <a:cubicBezTo>
                      <a:pt x="656" y="651"/>
                      <a:pt x="693" y="665"/>
                      <a:pt x="729" y="665"/>
                    </a:cubicBezTo>
                    <a:cubicBezTo>
                      <a:pt x="773" y="665"/>
                      <a:pt x="815" y="646"/>
                      <a:pt x="845" y="612"/>
                    </a:cubicBezTo>
                    <a:cubicBezTo>
                      <a:pt x="961" y="481"/>
                      <a:pt x="1086" y="372"/>
                      <a:pt x="1214" y="284"/>
                    </a:cubicBezTo>
                    <a:cubicBezTo>
                      <a:pt x="1285" y="236"/>
                      <a:pt x="1304" y="140"/>
                      <a:pt x="1256" y="69"/>
                    </a:cubicBezTo>
                    <a:cubicBezTo>
                      <a:pt x="1226" y="25"/>
                      <a:pt x="1177" y="1"/>
                      <a:pt x="1127" y="1"/>
                    </a:cubicBezTo>
                    <a:close/>
                    <a:moveTo>
                      <a:pt x="417" y="787"/>
                    </a:moveTo>
                    <a:cubicBezTo>
                      <a:pt x="365" y="787"/>
                      <a:pt x="314" y="814"/>
                      <a:pt x="285" y="863"/>
                    </a:cubicBezTo>
                    <a:cubicBezTo>
                      <a:pt x="193" y="1014"/>
                      <a:pt x="108" y="1180"/>
                      <a:pt x="34" y="1358"/>
                    </a:cubicBezTo>
                    <a:cubicBezTo>
                      <a:pt x="1" y="1435"/>
                      <a:pt x="37" y="1527"/>
                      <a:pt x="116" y="1560"/>
                    </a:cubicBezTo>
                    <a:cubicBezTo>
                      <a:pt x="135" y="1569"/>
                      <a:pt x="155" y="1572"/>
                      <a:pt x="175" y="1572"/>
                    </a:cubicBezTo>
                    <a:cubicBezTo>
                      <a:pt x="237" y="1572"/>
                      <a:pt x="293" y="1537"/>
                      <a:pt x="318" y="1479"/>
                    </a:cubicBezTo>
                    <a:cubicBezTo>
                      <a:pt x="388" y="1314"/>
                      <a:pt x="467" y="1161"/>
                      <a:pt x="550" y="1021"/>
                    </a:cubicBezTo>
                    <a:cubicBezTo>
                      <a:pt x="593" y="947"/>
                      <a:pt x="570" y="852"/>
                      <a:pt x="497" y="809"/>
                    </a:cubicBezTo>
                    <a:cubicBezTo>
                      <a:pt x="472" y="794"/>
                      <a:pt x="444" y="787"/>
                      <a:pt x="417"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11"/>
            <p:cNvSpPr/>
            <p:nvPr/>
          </p:nvSpPr>
          <p:spPr>
            <a:xfrm>
              <a:off x="7260752" y="2708950"/>
              <a:ext cx="356100" cy="356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IG_NUMBER_1">
    <p:bg>
      <p:bgPr>
        <a:solidFill>
          <a:schemeClr val="lt2"/>
        </a:solidFill>
        <a:effectLst/>
      </p:bgPr>
    </p:bg>
    <p:spTree>
      <p:nvGrpSpPr>
        <p:cNvPr id="1" name="Shape 66"/>
        <p:cNvGrpSpPr/>
        <p:nvPr/>
      </p:nvGrpSpPr>
      <p:grpSpPr>
        <a:xfrm>
          <a:off x="0" y="0"/>
          <a:ext cx="0" cy="0"/>
          <a:chOff x="0" y="0"/>
          <a:chExt cx="0" cy="0"/>
        </a:xfrm>
      </p:grpSpPr>
      <p:sp>
        <p:nvSpPr>
          <p:cNvPr id="67" name="Google Shape;67;p13"/>
          <p:cNvSpPr/>
          <p:nvPr/>
        </p:nvSpPr>
        <p:spPr>
          <a:xfrm rot="-5400000" flipH="1">
            <a:off x="2619979" y="-2221719"/>
            <a:ext cx="3818852" cy="11160290"/>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rot="5400000">
            <a:off x="-130625" y="-24042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txBox="1">
            <a:spLocks noGrp="1"/>
          </p:cNvSpPr>
          <p:nvPr>
            <p:ph type="title" hasCustomPrompt="1"/>
          </p:nvPr>
        </p:nvSpPr>
        <p:spPr>
          <a:xfrm>
            <a:off x="798200" y="2269951"/>
            <a:ext cx="603000" cy="485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100"/>
              <a:buFont typeface="Bevan"/>
              <a:buNone/>
              <a:defRPr sz="2100">
                <a:solidFill>
                  <a:schemeClr val="lt1"/>
                </a:solidFill>
                <a:latin typeface="Bevan"/>
                <a:ea typeface="Bevan"/>
                <a:cs typeface="Bevan"/>
                <a:sym typeface="Bevan"/>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70" name="Google Shape;70;p13"/>
          <p:cNvSpPr txBox="1">
            <a:spLocks noGrp="1"/>
          </p:cNvSpPr>
          <p:nvPr>
            <p:ph type="subTitle" idx="1"/>
          </p:nvPr>
        </p:nvSpPr>
        <p:spPr>
          <a:xfrm>
            <a:off x="1780700" y="2184875"/>
            <a:ext cx="2876400" cy="38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800"/>
              <a:buFont typeface="Dosis ExtraLight"/>
              <a:buNone/>
              <a:defRPr sz="2800">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800"/>
              <a:buFont typeface="Dosis ExtraLight"/>
              <a:buNone/>
              <a:defRPr sz="2800">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800"/>
              <a:buFont typeface="Dosis ExtraLight"/>
              <a:buNone/>
              <a:defRPr sz="2800">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800"/>
              <a:buFont typeface="Dosis ExtraLight"/>
              <a:buNone/>
              <a:defRPr sz="2800">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800"/>
              <a:buFont typeface="Dosis ExtraLight"/>
              <a:buNone/>
              <a:defRPr sz="2800">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800"/>
              <a:buFont typeface="Dosis ExtraLight"/>
              <a:buNone/>
              <a:defRPr sz="2800">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800"/>
              <a:buFont typeface="Dosis ExtraLight"/>
              <a:buNone/>
              <a:defRPr sz="2800">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800"/>
              <a:buFont typeface="Dosis ExtraLight"/>
              <a:buNone/>
              <a:defRPr sz="2800">
                <a:solidFill>
                  <a:schemeClr val="dk2"/>
                </a:solidFill>
                <a:latin typeface="Dosis ExtraLight"/>
                <a:ea typeface="Dosis ExtraLight"/>
                <a:cs typeface="Dosis ExtraLight"/>
                <a:sym typeface="Dosis ExtraLight"/>
              </a:defRPr>
            </a:lvl9pPr>
          </a:lstStyle>
          <a:p>
            <a:endParaRPr/>
          </a:p>
        </p:txBody>
      </p:sp>
      <p:sp>
        <p:nvSpPr>
          <p:cNvPr id="71" name="Google Shape;71;p13"/>
          <p:cNvSpPr txBox="1">
            <a:spLocks noGrp="1"/>
          </p:cNvSpPr>
          <p:nvPr>
            <p:ph type="title" idx="2" hasCustomPrompt="1"/>
          </p:nvPr>
        </p:nvSpPr>
        <p:spPr>
          <a:xfrm>
            <a:off x="798200" y="3160000"/>
            <a:ext cx="603000" cy="485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100"/>
              <a:buFont typeface="Bevan"/>
              <a:buNone/>
              <a:defRPr sz="2100">
                <a:solidFill>
                  <a:schemeClr val="lt1"/>
                </a:solidFill>
                <a:latin typeface="Bevan"/>
                <a:ea typeface="Bevan"/>
                <a:cs typeface="Bevan"/>
                <a:sym typeface="Bevan"/>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72" name="Google Shape;72;p13"/>
          <p:cNvSpPr txBox="1">
            <a:spLocks noGrp="1"/>
          </p:cNvSpPr>
          <p:nvPr>
            <p:ph type="subTitle" idx="3"/>
          </p:nvPr>
        </p:nvSpPr>
        <p:spPr>
          <a:xfrm>
            <a:off x="1780700" y="3077400"/>
            <a:ext cx="2876400" cy="38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73" name="Google Shape;73;p13"/>
          <p:cNvSpPr txBox="1">
            <a:spLocks noGrp="1"/>
          </p:cNvSpPr>
          <p:nvPr>
            <p:ph type="title" idx="4" hasCustomPrompt="1"/>
          </p:nvPr>
        </p:nvSpPr>
        <p:spPr>
          <a:xfrm>
            <a:off x="798200" y="4044875"/>
            <a:ext cx="603000" cy="485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100"/>
              <a:buFont typeface="Bevan"/>
              <a:buNone/>
              <a:defRPr sz="2100">
                <a:solidFill>
                  <a:schemeClr val="lt1"/>
                </a:solidFill>
                <a:latin typeface="Bevan"/>
                <a:ea typeface="Bevan"/>
                <a:cs typeface="Bevan"/>
                <a:sym typeface="Bevan"/>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74" name="Google Shape;74;p13"/>
          <p:cNvSpPr txBox="1">
            <a:spLocks noGrp="1"/>
          </p:cNvSpPr>
          <p:nvPr>
            <p:ph type="subTitle" idx="5"/>
          </p:nvPr>
        </p:nvSpPr>
        <p:spPr>
          <a:xfrm>
            <a:off x="1780700" y="3969925"/>
            <a:ext cx="2876400" cy="38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75" name="Google Shape;75;p13"/>
          <p:cNvSpPr txBox="1">
            <a:spLocks noGrp="1"/>
          </p:cNvSpPr>
          <p:nvPr>
            <p:ph type="title" idx="6" hasCustomPrompt="1"/>
          </p:nvPr>
        </p:nvSpPr>
        <p:spPr>
          <a:xfrm>
            <a:off x="798200" y="1367487"/>
            <a:ext cx="603000" cy="485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100"/>
              <a:buFont typeface="Bevan"/>
              <a:buNone/>
              <a:defRPr sz="2100">
                <a:solidFill>
                  <a:schemeClr val="lt1"/>
                </a:solidFill>
                <a:latin typeface="Bevan"/>
                <a:ea typeface="Bevan"/>
                <a:cs typeface="Bevan"/>
                <a:sym typeface="Bevan"/>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76" name="Google Shape;76;p13"/>
          <p:cNvSpPr txBox="1">
            <a:spLocks noGrp="1"/>
          </p:cNvSpPr>
          <p:nvPr>
            <p:ph type="subTitle" idx="7"/>
          </p:nvPr>
        </p:nvSpPr>
        <p:spPr>
          <a:xfrm>
            <a:off x="1780700" y="1292350"/>
            <a:ext cx="2876400" cy="38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77" name="Google Shape;77;p13"/>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8" name="Google Shape;78;p13"/>
          <p:cNvGrpSpPr/>
          <p:nvPr/>
        </p:nvGrpSpPr>
        <p:grpSpPr>
          <a:xfrm>
            <a:off x="6062262" y="1448996"/>
            <a:ext cx="1618599" cy="3098655"/>
            <a:chOff x="5706925" y="1649570"/>
            <a:chExt cx="1510309" cy="2891345"/>
          </a:xfrm>
        </p:grpSpPr>
        <p:sp>
          <p:nvSpPr>
            <p:cNvPr id="79" name="Google Shape;79;p13"/>
            <p:cNvSpPr/>
            <p:nvPr/>
          </p:nvSpPr>
          <p:spPr>
            <a:xfrm>
              <a:off x="5706925" y="3376315"/>
              <a:ext cx="248700" cy="116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13"/>
            <p:cNvGrpSpPr/>
            <p:nvPr/>
          </p:nvGrpSpPr>
          <p:grpSpPr>
            <a:xfrm>
              <a:off x="5706935" y="1649570"/>
              <a:ext cx="1510299" cy="2348918"/>
              <a:chOff x="5706935" y="1649570"/>
              <a:chExt cx="1510299" cy="2348918"/>
            </a:xfrm>
          </p:grpSpPr>
          <p:grpSp>
            <p:nvGrpSpPr>
              <p:cNvPr id="81" name="Google Shape;81;p13"/>
              <p:cNvGrpSpPr/>
              <p:nvPr/>
            </p:nvGrpSpPr>
            <p:grpSpPr>
              <a:xfrm>
                <a:off x="5706935" y="1649570"/>
                <a:ext cx="1510299" cy="2348918"/>
                <a:chOff x="6986238" y="3112350"/>
                <a:chExt cx="346725" cy="539225"/>
              </a:xfrm>
            </p:grpSpPr>
            <p:sp>
              <p:nvSpPr>
                <p:cNvPr id="82" name="Google Shape;82;p13"/>
                <p:cNvSpPr/>
                <p:nvPr/>
              </p:nvSpPr>
              <p:spPr>
                <a:xfrm>
                  <a:off x="7041013" y="3112350"/>
                  <a:ext cx="268575" cy="264275"/>
                </a:xfrm>
                <a:custGeom>
                  <a:avLst/>
                  <a:gdLst/>
                  <a:ahLst/>
                  <a:cxnLst/>
                  <a:rect l="l" t="t" r="r" b="b"/>
                  <a:pathLst>
                    <a:path w="10743" h="10571" extrusionOk="0">
                      <a:moveTo>
                        <a:pt x="416" y="1"/>
                      </a:moveTo>
                      <a:lnTo>
                        <a:pt x="0" y="8148"/>
                      </a:lnTo>
                      <a:lnTo>
                        <a:pt x="10497" y="10570"/>
                      </a:lnTo>
                      <a:lnTo>
                        <a:pt x="10742" y="3817"/>
                      </a:lnTo>
                      <a:lnTo>
                        <a:pt x="4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7052638" y="3133150"/>
                  <a:ext cx="244075" cy="231225"/>
                </a:xfrm>
                <a:custGeom>
                  <a:avLst/>
                  <a:gdLst/>
                  <a:ahLst/>
                  <a:cxnLst/>
                  <a:rect l="l" t="t" r="r" b="b"/>
                  <a:pathLst>
                    <a:path w="9763" h="9249" extrusionOk="0">
                      <a:moveTo>
                        <a:pt x="514" y="0"/>
                      </a:moveTo>
                      <a:lnTo>
                        <a:pt x="0" y="6826"/>
                      </a:lnTo>
                      <a:lnTo>
                        <a:pt x="9543" y="9249"/>
                      </a:lnTo>
                      <a:lnTo>
                        <a:pt x="9763" y="3279"/>
                      </a:lnTo>
                      <a:lnTo>
                        <a:pt x="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7174963" y="3303350"/>
                  <a:ext cx="41575" cy="41300"/>
                </a:xfrm>
                <a:custGeom>
                  <a:avLst/>
                  <a:gdLst/>
                  <a:ahLst/>
                  <a:cxnLst/>
                  <a:rect l="l" t="t" r="r" b="b"/>
                  <a:pathLst>
                    <a:path w="1663" h="1652" extrusionOk="0">
                      <a:moveTo>
                        <a:pt x="120" y="1"/>
                      </a:moveTo>
                      <a:lnTo>
                        <a:pt x="0" y="1386"/>
                      </a:lnTo>
                      <a:lnTo>
                        <a:pt x="1065" y="1651"/>
                      </a:lnTo>
                      <a:lnTo>
                        <a:pt x="1662" y="633"/>
                      </a:lnTo>
                      <a:lnTo>
                        <a:pt x="1607" y="304"/>
                      </a:lnTo>
                      <a:lnTo>
                        <a:pt x="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7141338" y="3220000"/>
                  <a:ext cx="91150" cy="105850"/>
                </a:xfrm>
                <a:custGeom>
                  <a:avLst/>
                  <a:gdLst/>
                  <a:ahLst/>
                  <a:cxnLst/>
                  <a:rect l="l" t="t" r="r" b="b"/>
                  <a:pathLst>
                    <a:path w="3646" h="4234" extrusionOk="0">
                      <a:moveTo>
                        <a:pt x="146" y="1"/>
                      </a:moveTo>
                      <a:lnTo>
                        <a:pt x="1" y="3402"/>
                      </a:lnTo>
                      <a:lnTo>
                        <a:pt x="3548" y="4234"/>
                      </a:lnTo>
                      <a:lnTo>
                        <a:pt x="3645" y="1102"/>
                      </a:lnTo>
                      <a:lnTo>
                        <a:pt x="1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7151088" y="3232850"/>
                  <a:ext cx="73450" cy="78325"/>
                </a:xfrm>
                <a:custGeom>
                  <a:avLst/>
                  <a:gdLst/>
                  <a:ahLst/>
                  <a:cxnLst/>
                  <a:rect l="l" t="t" r="r" b="b"/>
                  <a:pathLst>
                    <a:path w="2938" h="3133" extrusionOk="0">
                      <a:moveTo>
                        <a:pt x="123" y="1"/>
                      </a:moveTo>
                      <a:lnTo>
                        <a:pt x="1" y="2521"/>
                      </a:lnTo>
                      <a:lnTo>
                        <a:pt x="2815" y="3133"/>
                      </a:lnTo>
                      <a:lnTo>
                        <a:pt x="2938" y="905"/>
                      </a:lnTo>
                      <a:lnTo>
                        <a:pt x="1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6986238" y="3271375"/>
                  <a:ext cx="215075" cy="380200"/>
                </a:xfrm>
                <a:custGeom>
                  <a:avLst/>
                  <a:gdLst/>
                  <a:ahLst/>
                  <a:cxnLst/>
                  <a:rect l="l" t="t" r="r" b="b"/>
                  <a:pathLst>
                    <a:path w="8603" h="15208" extrusionOk="0">
                      <a:moveTo>
                        <a:pt x="7452" y="1"/>
                      </a:moveTo>
                      <a:lnTo>
                        <a:pt x="7243" y="62"/>
                      </a:lnTo>
                      <a:lnTo>
                        <a:pt x="7243" y="429"/>
                      </a:lnTo>
                      <a:lnTo>
                        <a:pt x="344" y="4222"/>
                      </a:lnTo>
                      <a:lnTo>
                        <a:pt x="344" y="6204"/>
                      </a:lnTo>
                      <a:lnTo>
                        <a:pt x="344" y="8601"/>
                      </a:lnTo>
                      <a:lnTo>
                        <a:pt x="245" y="8601"/>
                      </a:lnTo>
                      <a:cubicBezTo>
                        <a:pt x="0" y="8601"/>
                        <a:pt x="25" y="9152"/>
                        <a:pt x="25" y="9152"/>
                      </a:cubicBezTo>
                      <a:lnTo>
                        <a:pt x="25" y="15207"/>
                      </a:lnTo>
                      <a:lnTo>
                        <a:pt x="2295" y="15207"/>
                      </a:lnTo>
                      <a:lnTo>
                        <a:pt x="2295" y="8926"/>
                      </a:lnTo>
                      <a:cubicBezTo>
                        <a:pt x="2295" y="8633"/>
                        <a:pt x="2108" y="8598"/>
                        <a:pt x="2019" y="8598"/>
                      </a:cubicBezTo>
                      <a:cubicBezTo>
                        <a:pt x="1990" y="8598"/>
                        <a:pt x="1971" y="8601"/>
                        <a:pt x="1971" y="8601"/>
                      </a:cubicBezTo>
                      <a:lnTo>
                        <a:pt x="2056" y="6204"/>
                      </a:lnTo>
                      <a:lnTo>
                        <a:pt x="2815" y="4504"/>
                      </a:lnTo>
                      <a:lnTo>
                        <a:pt x="8492" y="1603"/>
                      </a:lnTo>
                      <a:lnTo>
                        <a:pt x="8602" y="368"/>
                      </a:lnTo>
                      <a:lnTo>
                        <a:pt x="74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7191238" y="3285450"/>
                  <a:ext cx="91100" cy="40175"/>
                </a:xfrm>
                <a:custGeom>
                  <a:avLst/>
                  <a:gdLst/>
                  <a:ahLst/>
                  <a:cxnLst/>
                  <a:rect l="l" t="t" r="r" b="b"/>
                  <a:pathLst>
                    <a:path w="3644" h="1607" extrusionOk="0">
                      <a:moveTo>
                        <a:pt x="1823" y="0"/>
                      </a:moveTo>
                      <a:cubicBezTo>
                        <a:pt x="816" y="0"/>
                        <a:pt x="0" y="360"/>
                        <a:pt x="0" y="804"/>
                      </a:cubicBezTo>
                      <a:cubicBezTo>
                        <a:pt x="0" y="1247"/>
                        <a:pt x="816" y="1607"/>
                        <a:pt x="1823" y="1607"/>
                      </a:cubicBezTo>
                      <a:cubicBezTo>
                        <a:pt x="2828" y="1607"/>
                        <a:pt x="3644" y="1247"/>
                        <a:pt x="3644" y="804"/>
                      </a:cubicBezTo>
                      <a:cubicBezTo>
                        <a:pt x="3644" y="360"/>
                        <a:pt x="2828" y="0"/>
                        <a:pt x="1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7196588" y="3288200"/>
                  <a:ext cx="81150" cy="34275"/>
                </a:xfrm>
                <a:custGeom>
                  <a:avLst/>
                  <a:gdLst/>
                  <a:ahLst/>
                  <a:cxnLst/>
                  <a:rect l="l" t="t" r="r" b="b"/>
                  <a:pathLst>
                    <a:path w="3246" h="1371" extrusionOk="0">
                      <a:moveTo>
                        <a:pt x="1623" y="1"/>
                      </a:moveTo>
                      <a:cubicBezTo>
                        <a:pt x="727" y="1"/>
                        <a:pt x="0" y="307"/>
                        <a:pt x="0" y="686"/>
                      </a:cubicBezTo>
                      <a:cubicBezTo>
                        <a:pt x="0" y="1064"/>
                        <a:pt x="727" y="1370"/>
                        <a:pt x="1623" y="1370"/>
                      </a:cubicBezTo>
                      <a:cubicBezTo>
                        <a:pt x="2521" y="1370"/>
                        <a:pt x="3246" y="1064"/>
                        <a:pt x="3246" y="686"/>
                      </a:cubicBezTo>
                      <a:cubicBezTo>
                        <a:pt x="3246" y="307"/>
                        <a:pt x="2521" y="1"/>
                        <a:pt x="16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7232888" y="3287650"/>
                  <a:ext cx="16425" cy="36000"/>
                </a:xfrm>
                <a:custGeom>
                  <a:avLst/>
                  <a:gdLst/>
                  <a:ahLst/>
                  <a:cxnLst/>
                  <a:rect l="l" t="t" r="r" b="b"/>
                  <a:pathLst>
                    <a:path w="657" h="1440" extrusionOk="0">
                      <a:moveTo>
                        <a:pt x="428" y="0"/>
                      </a:moveTo>
                      <a:cubicBezTo>
                        <a:pt x="365" y="0"/>
                        <a:pt x="295" y="54"/>
                        <a:pt x="229" y="215"/>
                      </a:cubicBezTo>
                      <a:lnTo>
                        <a:pt x="1" y="1335"/>
                      </a:lnTo>
                      <a:cubicBezTo>
                        <a:pt x="1" y="1335"/>
                        <a:pt x="9" y="1424"/>
                        <a:pt x="32" y="1424"/>
                      </a:cubicBezTo>
                      <a:cubicBezTo>
                        <a:pt x="42" y="1424"/>
                        <a:pt x="54" y="1408"/>
                        <a:pt x="69" y="1362"/>
                      </a:cubicBezTo>
                      <a:cubicBezTo>
                        <a:pt x="120" y="1206"/>
                        <a:pt x="304" y="234"/>
                        <a:pt x="304" y="234"/>
                      </a:cubicBezTo>
                      <a:cubicBezTo>
                        <a:pt x="304" y="234"/>
                        <a:pt x="363" y="61"/>
                        <a:pt x="444" y="61"/>
                      </a:cubicBezTo>
                      <a:cubicBezTo>
                        <a:pt x="485" y="61"/>
                        <a:pt x="531" y="104"/>
                        <a:pt x="579" y="234"/>
                      </a:cubicBezTo>
                      <a:lnTo>
                        <a:pt x="551" y="1405"/>
                      </a:lnTo>
                      <a:cubicBezTo>
                        <a:pt x="551" y="1405"/>
                        <a:pt x="573" y="1440"/>
                        <a:pt x="599" y="1440"/>
                      </a:cubicBezTo>
                      <a:cubicBezTo>
                        <a:pt x="612" y="1440"/>
                        <a:pt x="626" y="1431"/>
                        <a:pt x="639" y="1405"/>
                      </a:cubicBezTo>
                      <a:lnTo>
                        <a:pt x="656" y="215"/>
                      </a:lnTo>
                      <a:cubicBezTo>
                        <a:pt x="656" y="215"/>
                        <a:pt x="555"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7215188" y="3289100"/>
                  <a:ext cx="18525" cy="37125"/>
                </a:xfrm>
                <a:custGeom>
                  <a:avLst/>
                  <a:gdLst/>
                  <a:ahLst/>
                  <a:cxnLst/>
                  <a:rect l="l" t="t" r="r" b="b"/>
                  <a:pathLst>
                    <a:path w="741" h="1485" extrusionOk="0">
                      <a:moveTo>
                        <a:pt x="163" y="1"/>
                      </a:moveTo>
                      <a:cubicBezTo>
                        <a:pt x="87" y="1"/>
                        <a:pt x="19" y="63"/>
                        <a:pt x="1" y="269"/>
                      </a:cubicBezTo>
                      <a:lnTo>
                        <a:pt x="110" y="1409"/>
                      </a:lnTo>
                      <a:cubicBezTo>
                        <a:pt x="110" y="1409"/>
                        <a:pt x="142" y="1484"/>
                        <a:pt x="163" y="1484"/>
                      </a:cubicBezTo>
                      <a:cubicBezTo>
                        <a:pt x="174" y="1484"/>
                        <a:pt x="182" y="1466"/>
                        <a:pt x="183" y="1413"/>
                      </a:cubicBezTo>
                      <a:cubicBezTo>
                        <a:pt x="186" y="1250"/>
                        <a:pt x="77" y="266"/>
                        <a:pt x="77" y="266"/>
                      </a:cubicBezTo>
                      <a:cubicBezTo>
                        <a:pt x="77" y="266"/>
                        <a:pt x="83" y="58"/>
                        <a:pt x="178" y="58"/>
                      </a:cubicBezTo>
                      <a:cubicBezTo>
                        <a:pt x="216" y="58"/>
                        <a:pt x="268" y="92"/>
                        <a:pt x="340" y="186"/>
                      </a:cubicBezTo>
                      <a:lnTo>
                        <a:pt x="658" y="1314"/>
                      </a:lnTo>
                      <a:cubicBezTo>
                        <a:pt x="658" y="1314"/>
                        <a:pt x="681" y="1333"/>
                        <a:pt x="703" y="1333"/>
                      </a:cubicBezTo>
                      <a:cubicBezTo>
                        <a:pt x="719" y="1333"/>
                        <a:pt x="735" y="1323"/>
                        <a:pt x="741" y="1288"/>
                      </a:cubicBezTo>
                      <a:lnTo>
                        <a:pt x="409" y="144"/>
                      </a:lnTo>
                      <a:cubicBezTo>
                        <a:pt x="409" y="144"/>
                        <a:pt x="277" y="1"/>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7198213" y="3295675"/>
                  <a:ext cx="21000" cy="33450"/>
                </a:xfrm>
                <a:custGeom>
                  <a:avLst/>
                  <a:gdLst/>
                  <a:ahLst/>
                  <a:cxnLst/>
                  <a:rect l="l" t="t" r="r" b="b"/>
                  <a:pathLst>
                    <a:path w="840" h="1338" extrusionOk="0">
                      <a:moveTo>
                        <a:pt x="124" y="0"/>
                      </a:moveTo>
                      <a:cubicBezTo>
                        <a:pt x="54" y="0"/>
                        <a:pt x="0" y="58"/>
                        <a:pt x="29" y="263"/>
                      </a:cubicBezTo>
                      <a:lnTo>
                        <a:pt x="345" y="1275"/>
                      </a:lnTo>
                      <a:cubicBezTo>
                        <a:pt x="345" y="1275"/>
                        <a:pt x="384" y="1337"/>
                        <a:pt x="402" y="1337"/>
                      </a:cubicBezTo>
                      <a:cubicBezTo>
                        <a:pt x="412" y="1337"/>
                        <a:pt x="416" y="1321"/>
                        <a:pt x="406" y="1271"/>
                      </a:cubicBezTo>
                      <a:cubicBezTo>
                        <a:pt x="375" y="1124"/>
                        <a:pt x="90" y="251"/>
                        <a:pt x="90" y="251"/>
                      </a:cubicBezTo>
                      <a:cubicBezTo>
                        <a:pt x="90" y="251"/>
                        <a:pt x="51" y="51"/>
                        <a:pt x="138" y="51"/>
                      </a:cubicBezTo>
                      <a:cubicBezTo>
                        <a:pt x="170" y="51"/>
                        <a:pt x="218" y="77"/>
                        <a:pt x="289" y="148"/>
                      </a:cubicBezTo>
                      <a:lnTo>
                        <a:pt x="774" y="1124"/>
                      </a:lnTo>
                      <a:cubicBezTo>
                        <a:pt x="774" y="1124"/>
                        <a:pt x="794" y="1137"/>
                        <a:pt x="811" y="1137"/>
                      </a:cubicBezTo>
                      <a:cubicBezTo>
                        <a:pt x="826" y="1137"/>
                        <a:pt x="840" y="1127"/>
                        <a:pt x="837" y="1090"/>
                      </a:cubicBezTo>
                      <a:lnTo>
                        <a:pt x="337" y="101"/>
                      </a:lnTo>
                      <a:cubicBezTo>
                        <a:pt x="337" y="101"/>
                        <a:pt x="217" y="0"/>
                        <a:pt x="1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7249013" y="3292075"/>
                  <a:ext cx="19050" cy="34225"/>
                </a:xfrm>
                <a:custGeom>
                  <a:avLst/>
                  <a:gdLst/>
                  <a:ahLst/>
                  <a:cxnLst/>
                  <a:rect l="l" t="t" r="r" b="b"/>
                  <a:pathLst>
                    <a:path w="762" h="1369" extrusionOk="0">
                      <a:moveTo>
                        <a:pt x="599" y="1"/>
                      </a:moveTo>
                      <a:cubicBezTo>
                        <a:pt x="549" y="1"/>
                        <a:pt x="488" y="45"/>
                        <a:pt x="412" y="169"/>
                      </a:cubicBezTo>
                      <a:lnTo>
                        <a:pt x="11" y="1172"/>
                      </a:lnTo>
                      <a:cubicBezTo>
                        <a:pt x="11" y="1172"/>
                        <a:pt x="1" y="1259"/>
                        <a:pt x="21" y="1259"/>
                      </a:cubicBezTo>
                      <a:cubicBezTo>
                        <a:pt x="29" y="1259"/>
                        <a:pt x="42" y="1245"/>
                        <a:pt x="62" y="1206"/>
                      </a:cubicBezTo>
                      <a:cubicBezTo>
                        <a:pt x="134" y="1071"/>
                        <a:pt x="469" y="200"/>
                        <a:pt x="469" y="200"/>
                      </a:cubicBezTo>
                      <a:cubicBezTo>
                        <a:pt x="469" y="200"/>
                        <a:pt x="543" y="63"/>
                        <a:pt x="608" y="63"/>
                      </a:cubicBezTo>
                      <a:cubicBezTo>
                        <a:pt x="645" y="63"/>
                        <a:pt x="679" y="107"/>
                        <a:pt x="694" y="247"/>
                      </a:cubicBezTo>
                      <a:lnTo>
                        <a:pt x="450" y="1329"/>
                      </a:lnTo>
                      <a:cubicBezTo>
                        <a:pt x="449" y="1329"/>
                        <a:pt x="462" y="1369"/>
                        <a:pt x="485" y="1369"/>
                      </a:cubicBezTo>
                      <a:cubicBezTo>
                        <a:pt x="495" y="1369"/>
                        <a:pt x="507" y="1362"/>
                        <a:pt x="520" y="1343"/>
                      </a:cubicBezTo>
                      <a:lnTo>
                        <a:pt x="761" y="241"/>
                      </a:lnTo>
                      <a:cubicBezTo>
                        <a:pt x="761" y="241"/>
                        <a:pt x="714" y="1"/>
                        <a:pt x="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7239188" y="3322525"/>
                  <a:ext cx="11000" cy="9700"/>
                </a:xfrm>
                <a:custGeom>
                  <a:avLst/>
                  <a:gdLst/>
                  <a:ahLst/>
                  <a:cxnLst/>
                  <a:rect l="l" t="t" r="r" b="b"/>
                  <a:pathLst>
                    <a:path w="440" h="388" extrusionOk="0">
                      <a:moveTo>
                        <a:pt x="397" y="0"/>
                      </a:moveTo>
                      <a:cubicBezTo>
                        <a:pt x="391" y="0"/>
                        <a:pt x="386" y="2"/>
                        <a:pt x="382" y="6"/>
                      </a:cubicBezTo>
                      <a:lnTo>
                        <a:pt x="11" y="329"/>
                      </a:lnTo>
                      <a:cubicBezTo>
                        <a:pt x="1" y="338"/>
                        <a:pt x="2" y="358"/>
                        <a:pt x="14" y="373"/>
                      </a:cubicBezTo>
                      <a:cubicBezTo>
                        <a:pt x="22" y="382"/>
                        <a:pt x="33" y="387"/>
                        <a:pt x="42" y="387"/>
                      </a:cubicBezTo>
                      <a:cubicBezTo>
                        <a:pt x="48" y="387"/>
                        <a:pt x="53" y="386"/>
                        <a:pt x="58" y="382"/>
                      </a:cubicBezTo>
                      <a:lnTo>
                        <a:pt x="429" y="58"/>
                      </a:lnTo>
                      <a:cubicBezTo>
                        <a:pt x="439" y="50"/>
                        <a:pt x="438" y="29"/>
                        <a:pt x="425" y="15"/>
                      </a:cubicBezTo>
                      <a:cubicBezTo>
                        <a:pt x="416" y="6"/>
                        <a:pt x="406" y="0"/>
                        <a:pt x="3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7250488" y="3325350"/>
                  <a:ext cx="11025" cy="9675"/>
                </a:xfrm>
                <a:custGeom>
                  <a:avLst/>
                  <a:gdLst/>
                  <a:ahLst/>
                  <a:cxnLst/>
                  <a:rect l="l" t="t" r="r" b="b"/>
                  <a:pathLst>
                    <a:path w="441" h="387" extrusionOk="0">
                      <a:moveTo>
                        <a:pt x="397" y="1"/>
                      </a:moveTo>
                      <a:cubicBezTo>
                        <a:pt x="392" y="1"/>
                        <a:pt x="387" y="2"/>
                        <a:pt x="383" y="5"/>
                      </a:cubicBezTo>
                      <a:lnTo>
                        <a:pt x="12" y="330"/>
                      </a:lnTo>
                      <a:cubicBezTo>
                        <a:pt x="0" y="339"/>
                        <a:pt x="2" y="358"/>
                        <a:pt x="15" y="372"/>
                      </a:cubicBezTo>
                      <a:cubicBezTo>
                        <a:pt x="23" y="382"/>
                        <a:pt x="35" y="387"/>
                        <a:pt x="44" y="387"/>
                      </a:cubicBezTo>
                      <a:cubicBezTo>
                        <a:pt x="49" y="387"/>
                        <a:pt x="54" y="385"/>
                        <a:pt x="57" y="382"/>
                      </a:cubicBezTo>
                      <a:lnTo>
                        <a:pt x="429" y="59"/>
                      </a:lnTo>
                      <a:cubicBezTo>
                        <a:pt x="440" y="49"/>
                        <a:pt x="439" y="30"/>
                        <a:pt x="426" y="15"/>
                      </a:cubicBezTo>
                      <a:cubicBezTo>
                        <a:pt x="417" y="6"/>
                        <a:pt x="406" y="1"/>
                        <a:pt x="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7240688" y="3333525"/>
                  <a:ext cx="11025" cy="9700"/>
                </a:xfrm>
                <a:custGeom>
                  <a:avLst/>
                  <a:gdLst/>
                  <a:ahLst/>
                  <a:cxnLst/>
                  <a:rect l="l" t="t" r="r" b="b"/>
                  <a:pathLst>
                    <a:path w="441" h="388" extrusionOk="0">
                      <a:moveTo>
                        <a:pt x="398" y="1"/>
                      </a:moveTo>
                      <a:cubicBezTo>
                        <a:pt x="392" y="1"/>
                        <a:pt x="387" y="3"/>
                        <a:pt x="384" y="6"/>
                      </a:cubicBezTo>
                      <a:lnTo>
                        <a:pt x="12" y="329"/>
                      </a:lnTo>
                      <a:cubicBezTo>
                        <a:pt x="0" y="339"/>
                        <a:pt x="3" y="358"/>
                        <a:pt x="15" y="373"/>
                      </a:cubicBezTo>
                      <a:cubicBezTo>
                        <a:pt x="24" y="382"/>
                        <a:pt x="35" y="388"/>
                        <a:pt x="45" y="388"/>
                      </a:cubicBezTo>
                      <a:cubicBezTo>
                        <a:pt x="50" y="388"/>
                        <a:pt x="55" y="386"/>
                        <a:pt x="59" y="383"/>
                      </a:cubicBezTo>
                      <a:lnTo>
                        <a:pt x="429" y="58"/>
                      </a:lnTo>
                      <a:cubicBezTo>
                        <a:pt x="440" y="50"/>
                        <a:pt x="439" y="31"/>
                        <a:pt x="426" y="15"/>
                      </a:cubicBezTo>
                      <a:cubicBezTo>
                        <a:pt x="418" y="6"/>
                        <a:pt x="407" y="1"/>
                        <a:pt x="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7244513" y="3344350"/>
                  <a:ext cx="13650" cy="11975"/>
                </a:xfrm>
                <a:custGeom>
                  <a:avLst/>
                  <a:gdLst/>
                  <a:ahLst/>
                  <a:cxnLst/>
                  <a:rect l="l" t="t" r="r" b="b"/>
                  <a:pathLst>
                    <a:path w="546" h="479" extrusionOk="0">
                      <a:moveTo>
                        <a:pt x="506" y="1"/>
                      </a:moveTo>
                      <a:cubicBezTo>
                        <a:pt x="499" y="1"/>
                        <a:pt x="491" y="3"/>
                        <a:pt x="486" y="8"/>
                      </a:cubicBezTo>
                      <a:lnTo>
                        <a:pt x="15" y="418"/>
                      </a:lnTo>
                      <a:cubicBezTo>
                        <a:pt x="2" y="429"/>
                        <a:pt x="0" y="451"/>
                        <a:pt x="14" y="466"/>
                      </a:cubicBezTo>
                      <a:cubicBezTo>
                        <a:pt x="21" y="474"/>
                        <a:pt x="31" y="479"/>
                        <a:pt x="41" y="479"/>
                      </a:cubicBezTo>
                      <a:cubicBezTo>
                        <a:pt x="49" y="479"/>
                        <a:pt x="56" y="476"/>
                        <a:pt x="62" y="470"/>
                      </a:cubicBezTo>
                      <a:lnTo>
                        <a:pt x="531" y="62"/>
                      </a:lnTo>
                      <a:cubicBezTo>
                        <a:pt x="545" y="49"/>
                        <a:pt x="545" y="29"/>
                        <a:pt x="534" y="14"/>
                      </a:cubicBezTo>
                      <a:cubicBezTo>
                        <a:pt x="526" y="5"/>
                        <a:pt x="516" y="1"/>
                        <a:pt x="5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7243888" y="3351300"/>
                  <a:ext cx="13650" cy="11975"/>
                </a:xfrm>
                <a:custGeom>
                  <a:avLst/>
                  <a:gdLst/>
                  <a:ahLst/>
                  <a:cxnLst/>
                  <a:rect l="l" t="t" r="r" b="b"/>
                  <a:pathLst>
                    <a:path w="546" h="479" extrusionOk="0">
                      <a:moveTo>
                        <a:pt x="507" y="1"/>
                      </a:moveTo>
                      <a:cubicBezTo>
                        <a:pt x="499" y="1"/>
                        <a:pt x="491" y="3"/>
                        <a:pt x="484" y="9"/>
                      </a:cubicBezTo>
                      <a:lnTo>
                        <a:pt x="15" y="418"/>
                      </a:lnTo>
                      <a:cubicBezTo>
                        <a:pt x="2" y="430"/>
                        <a:pt x="1" y="451"/>
                        <a:pt x="14" y="466"/>
                      </a:cubicBezTo>
                      <a:cubicBezTo>
                        <a:pt x="21" y="474"/>
                        <a:pt x="31" y="478"/>
                        <a:pt x="40" y="478"/>
                      </a:cubicBezTo>
                      <a:cubicBezTo>
                        <a:pt x="48" y="478"/>
                        <a:pt x="55" y="476"/>
                        <a:pt x="62" y="470"/>
                      </a:cubicBezTo>
                      <a:lnTo>
                        <a:pt x="531" y="61"/>
                      </a:lnTo>
                      <a:cubicBezTo>
                        <a:pt x="545" y="49"/>
                        <a:pt x="545" y="28"/>
                        <a:pt x="532" y="13"/>
                      </a:cubicBezTo>
                      <a:cubicBezTo>
                        <a:pt x="526" y="5"/>
                        <a:pt x="516" y="1"/>
                        <a:pt x="5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7231913" y="3355250"/>
                  <a:ext cx="13650" cy="11975"/>
                </a:xfrm>
                <a:custGeom>
                  <a:avLst/>
                  <a:gdLst/>
                  <a:ahLst/>
                  <a:cxnLst/>
                  <a:rect l="l" t="t" r="r" b="b"/>
                  <a:pathLst>
                    <a:path w="546" h="479" extrusionOk="0">
                      <a:moveTo>
                        <a:pt x="504" y="1"/>
                      </a:moveTo>
                      <a:cubicBezTo>
                        <a:pt x="497" y="1"/>
                        <a:pt x="490" y="3"/>
                        <a:pt x="484" y="8"/>
                      </a:cubicBezTo>
                      <a:lnTo>
                        <a:pt x="15" y="417"/>
                      </a:lnTo>
                      <a:cubicBezTo>
                        <a:pt x="2" y="429"/>
                        <a:pt x="0" y="451"/>
                        <a:pt x="14" y="465"/>
                      </a:cubicBezTo>
                      <a:cubicBezTo>
                        <a:pt x="21" y="474"/>
                        <a:pt x="31" y="478"/>
                        <a:pt x="41" y="478"/>
                      </a:cubicBezTo>
                      <a:cubicBezTo>
                        <a:pt x="48" y="478"/>
                        <a:pt x="56" y="476"/>
                        <a:pt x="62" y="471"/>
                      </a:cubicBezTo>
                      <a:lnTo>
                        <a:pt x="531" y="62"/>
                      </a:lnTo>
                      <a:cubicBezTo>
                        <a:pt x="544" y="50"/>
                        <a:pt x="545" y="28"/>
                        <a:pt x="532" y="14"/>
                      </a:cubicBezTo>
                      <a:cubicBezTo>
                        <a:pt x="524" y="5"/>
                        <a:pt x="514" y="1"/>
                        <a:pt x="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7223838" y="3353725"/>
                  <a:ext cx="13625" cy="11950"/>
                </a:xfrm>
                <a:custGeom>
                  <a:avLst/>
                  <a:gdLst/>
                  <a:ahLst/>
                  <a:cxnLst/>
                  <a:rect l="l" t="t" r="r" b="b"/>
                  <a:pathLst>
                    <a:path w="545" h="478" extrusionOk="0">
                      <a:moveTo>
                        <a:pt x="505" y="0"/>
                      </a:moveTo>
                      <a:cubicBezTo>
                        <a:pt x="498" y="0"/>
                        <a:pt x="490" y="3"/>
                        <a:pt x="484" y="8"/>
                      </a:cubicBezTo>
                      <a:lnTo>
                        <a:pt x="15" y="417"/>
                      </a:lnTo>
                      <a:cubicBezTo>
                        <a:pt x="1" y="429"/>
                        <a:pt x="0" y="451"/>
                        <a:pt x="13" y="465"/>
                      </a:cubicBezTo>
                      <a:cubicBezTo>
                        <a:pt x="20" y="473"/>
                        <a:pt x="30" y="477"/>
                        <a:pt x="39" y="477"/>
                      </a:cubicBezTo>
                      <a:cubicBezTo>
                        <a:pt x="47" y="477"/>
                        <a:pt x="55" y="475"/>
                        <a:pt x="61" y="470"/>
                      </a:cubicBezTo>
                      <a:lnTo>
                        <a:pt x="530" y="60"/>
                      </a:lnTo>
                      <a:cubicBezTo>
                        <a:pt x="543" y="49"/>
                        <a:pt x="545" y="27"/>
                        <a:pt x="532" y="12"/>
                      </a:cubicBezTo>
                      <a:cubicBezTo>
                        <a:pt x="524" y="4"/>
                        <a:pt x="515" y="0"/>
                        <a:pt x="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7231188" y="3341900"/>
                  <a:ext cx="11025" cy="9700"/>
                </a:xfrm>
                <a:custGeom>
                  <a:avLst/>
                  <a:gdLst/>
                  <a:ahLst/>
                  <a:cxnLst/>
                  <a:rect l="l" t="t" r="r" b="b"/>
                  <a:pathLst>
                    <a:path w="441" h="388" extrusionOk="0">
                      <a:moveTo>
                        <a:pt x="398" y="1"/>
                      </a:moveTo>
                      <a:cubicBezTo>
                        <a:pt x="392" y="1"/>
                        <a:pt x="387" y="3"/>
                        <a:pt x="383" y="6"/>
                      </a:cubicBezTo>
                      <a:lnTo>
                        <a:pt x="12" y="329"/>
                      </a:lnTo>
                      <a:cubicBezTo>
                        <a:pt x="0" y="339"/>
                        <a:pt x="2" y="358"/>
                        <a:pt x="15" y="373"/>
                      </a:cubicBezTo>
                      <a:cubicBezTo>
                        <a:pt x="23" y="382"/>
                        <a:pt x="34" y="387"/>
                        <a:pt x="43" y="387"/>
                      </a:cubicBezTo>
                      <a:cubicBezTo>
                        <a:pt x="48" y="387"/>
                        <a:pt x="53" y="386"/>
                        <a:pt x="57" y="382"/>
                      </a:cubicBezTo>
                      <a:lnTo>
                        <a:pt x="429" y="58"/>
                      </a:lnTo>
                      <a:cubicBezTo>
                        <a:pt x="440" y="50"/>
                        <a:pt x="439" y="31"/>
                        <a:pt x="426" y="15"/>
                      </a:cubicBezTo>
                      <a:cubicBezTo>
                        <a:pt x="417" y="6"/>
                        <a:pt x="407" y="1"/>
                        <a:pt x="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7221163" y="3350025"/>
                  <a:ext cx="11950" cy="8450"/>
                </a:xfrm>
                <a:custGeom>
                  <a:avLst/>
                  <a:gdLst/>
                  <a:ahLst/>
                  <a:cxnLst/>
                  <a:rect l="l" t="t" r="r" b="b"/>
                  <a:pathLst>
                    <a:path w="478" h="338" extrusionOk="0">
                      <a:moveTo>
                        <a:pt x="437" y="1"/>
                      </a:moveTo>
                      <a:cubicBezTo>
                        <a:pt x="433" y="1"/>
                        <a:pt x="428" y="2"/>
                        <a:pt x="425" y="4"/>
                      </a:cubicBezTo>
                      <a:lnTo>
                        <a:pt x="14" y="275"/>
                      </a:lnTo>
                      <a:cubicBezTo>
                        <a:pt x="2" y="283"/>
                        <a:pt x="1" y="303"/>
                        <a:pt x="12" y="319"/>
                      </a:cubicBezTo>
                      <a:cubicBezTo>
                        <a:pt x="20" y="330"/>
                        <a:pt x="31" y="337"/>
                        <a:pt x="41" y="337"/>
                      </a:cubicBezTo>
                      <a:cubicBezTo>
                        <a:pt x="46" y="337"/>
                        <a:pt x="50" y="336"/>
                        <a:pt x="53" y="334"/>
                      </a:cubicBezTo>
                      <a:lnTo>
                        <a:pt x="464" y="63"/>
                      </a:lnTo>
                      <a:cubicBezTo>
                        <a:pt x="476" y="54"/>
                        <a:pt x="477" y="35"/>
                        <a:pt x="465" y="19"/>
                      </a:cubicBezTo>
                      <a:cubicBezTo>
                        <a:pt x="458" y="8"/>
                        <a:pt x="447" y="1"/>
                        <a:pt x="4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7210363" y="3356600"/>
                  <a:ext cx="12750" cy="6900"/>
                </a:xfrm>
                <a:custGeom>
                  <a:avLst/>
                  <a:gdLst/>
                  <a:ahLst/>
                  <a:cxnLst/>
                  <a:rect l="l" t="t" r="r" b="b"/>
                  <a:pathLst>
                    <a:path w="510" h="276" extrusionOk="0">
                      <a:moveTo>
                        <a:pt x="471" y="0"/>
                      </a:moveTo>
                      <a:cubicBezTo>
                        <a:pt x="468" y="0"/>
                        <a:pt x="466" y="1"/>
                        <a:pt x="463" y="2"/>
                      </a:cubicBezTo>
                      <a:lnTo>
                        <a:pt x="18" y="210"/>
                      </a:lnTo>
                      <a:cubicBezTo>
                        <a:pt x="4" y="216"/>
                        <a:pt x="0" y="235"/>
                        <a:pt x="9" y="253"/>
                      </a:cubicBezTo>
                      <a:cubicBezTo>
                        <a:pt x="14" y="266"/>
                        <a:pt x="26" y="275"/>
                        <a:pt x="37" y="275"/>
                      </a:cubicBezTo>
                      <a:cubicBezTo>
                        <a:pt x="41" y="275"/>
                        <a:pt x="44" y="275"/>
                        <a:pt x="47" y="273"/>
                      </a:cubicBezTo>
                      <a:lnTo>
                        <a:pt x="494" y="66"/>
                      </a:lnTo>
                      <a:cubicBezTo>
                        <a:pt x="507" y="60"/>
                        <a:pt x="510" y="41"/>
                        <a:pt x="503" y="24"/>
                      </a:cubicBezTo>
                      <a:cubicBezTo>
                        <a:pt x="496" y="10"/>
                        <a:pt x="483" y="0"/>
                        <a:pt x="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7224763" y="3321325"/>
                  <a:ext cx="9250" cy="11350"/>
                </a:xfrm>
                <a:custGeom>
                  <a:avLst/>
                  <a:gdLst/>
                  <a:ahLst/>
                  <a:cxnLst/>
                  <a:rect l="l" t="t" r="r" b="b"/>
                  <a:pathLst>
                    <a:path w="370" h="454" extrusionOk="0">
                      <a:moveTo>
                        <a:pt x="323" y="0"/>
                      </a:moveTo>
                      <a:cubicBezTo>
                        <a:pt x="315" y="0"/>
                        <a:pt x="308" y="3"/>
                        <a:pt x="304" y="9"/>
                      </a:cubicBezTo>
                      <a:lnTo>
                        <a:pt x="10" y="404"/>
                      </a:lnTo>
                      <a:cubicBezTo>
                        <a:pt x="1" y="415"/>
                        <a:pt x="7" y="433"/>
                        <a:pt x="23" y="444"/>
                      </a:cubicBezTo>
                      <a:cubicBezTo>
                        <a:pt x="30" y="450"/>
                        <a:pt x="39" y="453"/>
                        <a:pt x="47" y="453"/>
                      </a:cubicBezTo>
                      <a:cubicBezTo>
                        <a:pt x="55" y="453"/>
                        <a:pt x="62" y="450"/>
                        <a:pt x="66" y="444"/>
                      </a:cubicBezTo>
                      <a:lnTo>
                        <a:pt x="361" y="50"/>
                      </a:lnTo>
                      <a:cubicBezTo>
                        <a:pt x="369" y="38"/>
                        <a:pt x="364" y="20"/>
                        <a:pt x="348" y="9"/>
                      </a:cubicBezTo>
                      <a:cubicBezTo>
                        <a:pt x="340" y="3"/>
                        <a:pt x="331"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7232213" y="3321300"/>
                  <a:ext cx="9875" cy="11225"/>
                </a:xfrm>
                <a:custGeom>
                  <a:avLst/>
                  <a:gdLst/>
                  <a:ahLst/>
                  <a:cxnLst/>
                  <a:rect l="l" t="t" r="r" b="b"/>
                  <a:pathLst>
                    <a:path w="395" h="449" extrusionOk="0">
                      <a:moveTo>
                        <a:pt x="57" y="1"/>
                      </a:moveTo>
                      <a:cubicBezTo>
                        <a:pt x="47" y="1"/>
                        <a:pt x="35" y="5"/>
                        <a:pt x="25" y="14"/>
                      </a:cubicBezTo>
                      <a:cubicBezTo>
                        <a:pt x="7" y="29"/>
                        <a:pt x="0" y="49"/>
                        <a:pt x="9" y="61"/>
                      </a:cubicBezTo>
                      <a:lnTo>
                        <a:pt x="322" y="441"/>
                      </a:lnTo>
                      <a:cubicBezTo>
                        <a:pt x="326" y="446"/>
                        <a:pt x="332" y="448"/>
                        <a:pt x="339" y="448"/>
                      </a:cubicBezTo>
                      <a:cubicBezTo>
                        <a:pt x="348" y="448"/>
                        <a:pt x="360" y="444"/>
                        <a:pt x="370" y="435"/>
                      </a:cubicBezTo>
                      <a:cubicBezTo>
                        <a:pt x="388" y="421"/>
                        <a:pt x="395" y="399"/>
                        <a:pt x="386" y="389"/>
                      </a:cubicBezTo>
                      <a:lnTo>
                        <a:pt x="73" y="7"/>
                      </a:lnTo>
                      <a:cubicBezTo>
                        <a:pt x="69" y="3"/>
                        <a:pt x="64"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7239738" y="3330800"/>
                  <a:ext cx="7300" cy="12700"/>
                </a:xfrm>
                <a:custGeom>
                  <a:avLst/>
                  <a:gdLst/>
                  <a:ahLst/>
                  <a:cxnLst/>
                  <a:rect l="l" t="t" r="r" b="b"/>
                  <a:pathLst>
                    <a:path w="292" h="508" extrusionOk="0">
                      <a:moveTo>
                        <a:pt x="57" y="1"/>
                      </a:moveTo>
                      <a:cubicBezTo>
                        <a:pt x="50" y="1"/>
                        <a:pt x="42" y="2"/>
                        <a:pt x="34" y="6"/>
                      </a:cubicBezTo>
                      <a:cubicBezTo>
                        <a:pt x="14" y="16"/>
                        <a:pt x="1" y="33"/>
                        <a:pt x="8" y="46"/>
                      </a:cubicBezTo>
                      <a:lnTo>
                        <a:pt x="210" y="495"/>
                      </a:lnTo>
                      <a:cubicBezTo>
                        <a:pt x="214" y="503"/>
                        <a:pt x="224" y="507"/>
                        <a:pt x="235" y="507"/>
                      </a:cubicBezTo>
                      <a:cubicBezTo>
                        <a:pt x="243" y="507"/>
                        <a:pt x="251" y="506"/>
                        <a:pt x="258" y="502"/>
                      </a:cubicBezTo>
                      <a:cubicBezTo>
                        <a:pt x="280" y="492"/>
                        <a:pt x="292" y="475"/>
                        <a:pt x="286" y="462"/>
                      </a:cubicBezTo>
                      <a:lnTo>
                        <a:pt x="82" y="13"/>
                      </a:lnTo>
                      <a:cubicBezTo>
                        <a:pt x="79" y="5"/>
                        <a:pt x="69"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7246188" y="3322600"/>
                  <a:ext cx="7275" cy="12700"/>
                </a:xfrm>
                <a:custGeom>
                  <a:avLst/>
                  <a:gdLst/>
                  <a:ahLst/>
                  <a:cxnLst/>
                  <a:rect l="l" t="t" r="r" b="b"/>
                  <a:pathLst>
                    <a:path w="291" h="508" extrusionOk="0">
                      <a:moveTo>
                        <a:pt x="57" y="1"/>
                      </a:moveTo>
                      <a:cubicBezTo>
                        <a:pt x="49" y="1"/>
                        <a:pt x="41" y="3"/>
                        <a:pt x="33" y="6"/>
                      </a:cubicBezTo>
                      <a:cubicBezTo>
                        <a:pt x="12" y="16"/>
                        <a:pt x="0" y="34"/>
                        <a:pt x="6" y="47"/>
                      </a:cubicBezTo>
                      <a:lnTo>
                        <a:pt x="209" y="495"/>
                      </a:lnTo>
                      <a:cubicBezTo>
                        <a:pt x="212" y="503"/>
                        <a:pt x="222" y="508"/>
                        <a:pt x="234" y="508"/>
                      </a:cubicBezTo>
                      <a:cubicBezTo>
                        <a:pt x="241" y="508"/>
                        <a:pt x="250" y="506"/>
                        <a:pt x="258" y="503"/>
                      </a:cubicBezTo>
                      <a:cubicBezTo>
                        <a:pt x="279" y="492"/>
                        <a:pt x="290" y="475"/>
                        <a:pt x="285" y="462"/>
                      </a:cubicBezTo>
                      <a:lnTo>
                        <a:pt x="82" y="13"/>
                      </a:lnTo>
                      <a:cubicBezTo>
                        <a:pt x="78" y="5"/>
                        <a:pt x="69"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7250763" y="3333000"/>
                  <a:ext cx="7275" cy="12700"/>
                </a:xfrm>
                <a:custGeom>
                  <a:avLst/>
                  <a:gdLst/>
                  <a:ahLst/>
                  <a:cxnLst/>
                  <a:rect l="l" t="t" r="r" b="b"/>
                  <a:pathLst>
                    <a:path w="291" h="508" extrusionOk="0">
                      <a:moveTo>
                        <a:pt x="59" y="0"/>
                      </a:moveTo>
                      <a:cubicBezTo>
                        <a:pt x="51" y="0"/>
                        <a:pt x="42" y="2"/>
                        <a:pt x="33" y="6"/>
                      </a:cubicBezTo>
                      <a:cubicBezTo>
                        <a:pt x="13" y="15"/>
                        <a:pt x="1" y="34"/>
                        <a:pt x="7" y="47"/>
                      </a:cubicBezTo>
                      <a:lnTo>
                        <a:pt x="209" y="496"/>
                      </a:lnTo>
                      <a:cubicBezTo>
                        <a:pt x="213" y="504"/>
                        <a:pt x="222" y="508"/>
                        <a:pt x="233" y="508"/>
                      </a:cubicBezTo>
                      <a:cubicBezTo>
                        <a:pt x="241" y="508"/>
                        <a:pt x="250" y="506"/>
                        <a:pt x="259" y="502"/>
                      </a:cubicBezTo>
                      <a:cubicBezTo>
                        <a:pt x="279" y="493"/>
                        <a:pt x="291" y="474"/>
                        <a:pt x="285" y="462"/>
                      </a:cubicBezTo>
                      <a:lnTo>
                        <a:pt x="83" y="12"/>
                      </a:lnTo>
                      <a:cubicBezTo>
                        <a:pt x="79" y="5"/>
                        <a:pt x="70" y="0"/>
                        <a:pt x="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7245163" y="3342500"/>
                  <a:ext cx="7300" cy="12675"/>
                </a:xfrm>
                <a:custGeom>
                  <a:avLst/>
                  <a:gdLst/>
                  <a:ahLst/>
                  <a:cxnLst/>
                  <a:rect l="l" t="t" r="r" b="b"/>
                  <a:pathLst>
                    <a:path w="292" h="507" extrusionOk="0">
                      <a:moveTo>
                        <a:pt x="59" y="1"/>
                      </a:moveTo>
                      <a:cubicBezTo>
                        <a:pt x="52" y="1"/>
                        <a:pt x="43" y="3"/>
                        <a:pt x="34" y="7"/>
                      </a:cubicBezTo>
                      <a:cubicBezTo>
                        <a:pt x="14" y="15"/>
                        <a:pt x="1" y="34"/>
                        <a:pt x="8" y="46"/>
                      </a:cubicBezTo>
                      <a:lnTo>
                        <a:pt x="210" y="495"/>
                      </a:lnTo>
                      <a:cubicBezTo>
                        <a:pt x="214" y="503"/>
                        <a:pt x="224" y="507"/>
                        <a:pt x="235" y="507"/>
                      </a:cubicBezTo>
                      <a:cubicBezTo>
                        <a:pt x="243" y="507"/>
                        <a:pt x="251" y="505"/>
                        <a:pt x="259" y="502"/>
                      </a:cubicBezTo>
                      <a:cubicBezTo>
                        <a:pt x="280" y="492"/>
                        <a:pt x="292" y="474"/>
                        <a:pt x="286" y="461"/>
                      </a:cubicBezTo>
                      <a:lnTo>
                        <a:pt x="82" y="13"/>
                      </a:lnTo>
                      <a:cubicBezTo>
                        <a:pt x="79" y="5"/>
                        <a:pt x="70"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7250163" y="3353050"/>
                  <a:ext cx="7275" cy="12700"/>
                </a:xfrm>
                <a:custGeom>
                  <a:avLst/>
                  <a:gdLst/>
                  <a:ahLst/>
                  <a:cxnLst/>
                  <a:rect l="l" t="t" r="r" b="b"/>
                  <a:pathLst>
                    <a:path w="291" h="508" extrusionOk="0">
                      <a:moveTo>
                        <a:pt x="57" y="1"/>
                      </a:moveTo>
                      <a:cubicBezTo>
                        <a:pt x="49" y="1"/>
                        <a:pt x="41" y="2"/>
                        <a:pt x="32" y="6"/>
                      </a:cubicBezTo>
                      <a:cubicBezTo>
                        <a:pt x="12" y="16"/>
                        <a:pt x="0" y="33"/>
                        <a:pt x="6" y="46"/>
                      </a:cubicBezTo>
                      <a:lnTo>
                        <a:pt x="209" y="495"/>
                      </a:lnTo>
                      <a:cubicBezTo>
                        <a:pt x="212" y="503"/>
                        <a:pt x="222" y="507"/>
                        <a:pt x="234" y="507"/>
                      </a:cubicBezTo>
                      <a:cubicBezTo>
                        <a:pt x="241" y="507"/>
                        <a:pt x="250" y="506"/>
                        <a:pt x="258" y="502"/>
                      </a:cubicBezTo>
                      <a:cubicBezTo>
                        <a:pt x="278" y="492"/>
                        <a:pt x="290" y="475"/>
                        <a:pt x="284" y="462"/>
                      </a:cubicBezTo>
                      <a:lnTo>
                        <a:pt x="82" y="13"/>
                      </a:lnTo>
                      <a:cubicBezTo>
                        <a:pt x="78" y="5"/>
                        <a:pt x="69"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7237188" y="3344375"/>
                  <a:ext cx="8450" cy="12150"/>
                </a:xfrm>
                <a:custGeom>
                  <a:avLst/>
                  <a:gdLst/>
                  <a:ahLst/>
                  <a:cxnLst/>
                  <a:rect l="l" t="t" r="r" b="b"/>
                  <a:pathLst>
                    <a:path w="338" h="486" extrusionOk="0">
                      <a:moveTo>
                        <a:pt x="59" y="0"/>
                      </a:moveTo>
                      <a:cubicBezTo>
                        <a:pt x="50" y="0"/>
                        <a:pt x="40" y="3"/>
                        <a:pt x="31" y="9"/>
                      </a:cubicBezTo>
                      <a:cubicBezTo>
                        <a:pt x="11" y="21"/>
                        <a:pt x="1" y="39"/>
                        <a:pt x="8" y="53"/>
                      </a:cubicBezTo>
                      <a:lnTo>
                        <a:pt x="258" y="476"/>
                      </a:lnTo>
                      <a:cubicBezTo>
                        <a:pt x="262" y="483"/>
                        <a:pt x="270" y="486"/>
                        <a:pt x="280" y="486"/>
                      </a:cubicBezTo>
                      <a:cubicBezTo>
                        <a:pt x="288" y="486"/>
                        <a:pt x="298" y="483"/>
                        <a:pt x="307" y="478"/>
                      </a:cubicBezTo>
                      <a:cubicBezTo>
                        <a:pt x="327" y="466"/>
                        <a:pt x="337" y="446"/>
                        <a:pt x="330" y="434"/>
                      </a:cubicBezTo>
                      <a:lnTo>
                        <a:pt x="79" y="10"/>
                      </a:lnTo>
                      <a:cubicBezTo>
                        <a:pt x="76" y="4"/>
                        <a:pt x="68" y="0"/>
                        <a:pt x="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7230413" y="3335200"/>
                  <a:ext cx="9725" cy="11325"/>
                </a:xfrm>
                <a:custGeom>
                  <a:avLst/>
                  <a:gdLst/>
                  <a:ahLst/>
                  <a:cxnLst/>
                  <a:rect l="l" t="t" r="r" b="b"/>
                  <a:pathLst>
                    <a:path w="389" h="453" extrusionOk="0">
                      <a:moveTo>
                        <a:pt x="58" y="0"/>
                      </a:moveTo>
                      <a:cubicBezTo>
                        <a:pt x="48" y="0"/>
                        <a:pt x="36" y="4"/>
                        <a:pt x="25" y="12"/>
                      </a:cubicBezTo>
                      <a:cubicBezTo>
                        <a:pt x="8" y="26"/>
                        <a:pt x="1" y="47"/>
                        <a:pt x="9" y="58"/>
                      </a:cubicBezTo>
                      <a:lnTo>
                        <a:pt x="314" y="446"/>
                      </a:lnTo>
                      <a:cubicBezTo>
                        <a:pt x="318" y="451"/>
                        <a:pt x="323" y="453"/>
                        <a:pt x="330" y="453"/>
                      </a:cubicBezTo>
                      <a:cubicBezTo>
                        <a:pt x="340" y="453"/>
                        <a:pt x="352" y="448"/>
                        <a:pt x="362" y="440"/>
                      </a:cubicBezTo>
                      <a:cubicBezTo>
                        <a:pt x="381" y="427"/>
                        <a:pt x="388" y="405"/>
                        <a:pt x="379" y="395"/>
                      </a:cubicBezTo>
                      <a:lnTo>
                        <a:pt x="75" y="7"/>
                      </a:lnTo>
                      <a:cubicBezTo>
                        <a:pt x="71" y="2"/>
                        <a:pt x="65" y="0"/>
                        <a:pt x="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7217488" y="3320200"/>
                  <a:ext cx="15000" cy="16200"/>
                </a:xfrm>
                <a:custGeom>
                  <a:avLst/>
                  <a:gdLst/>
                  <a:ahLst/>
                  <a:cxnLst/>
                  <a:rect l="l" t="t" r="r" b="b"/>
                  <a:pathLst>
                    <a:path w="600" h="648" extrusionOk="0">
                      <a:moveTo>
                        <a:pt x="48" y="1"/>
                      </a:moveTo>
                      <a:cubicBezTo>
                        <a:pt x="38" y="1"/>
                        <a:pt x="28" y="5"/>
                        <a:pt x="20" y="12"/>
                      </a:cubicBezTo>
                      <a:cubicBezTo>
                        <a:pt x="2" y="28"/>
                        <a:pt x="1" y="52"/>
                        <a:pt x="15" y="70"/>
                      </a:cubicBezTo>
                      <a:lnTo>
                        <a:pt x="524" y="635"/>
                      </a:lnTo>
                      <a:cubicBezTo>
                        <a:pt x="531" y="643"/>
                        <a:pt x="542" y="648"/>
                        <a:pt x="553" y="648"/>
                      </a:cubicBezTo>
                      <a:cubicBezTo>
                        <a:pt x="563" y="648"/>
                        <a:pt x="573" y="644"/>
                        <a:pt x="580" y="636"/>
                      </a:cubicBezTo>
                      <a:cubicBezTo>
                        <a:pt x="598" y="622"/>
                        <a:pt x="599" y="596"/>
                        <a:pt x="585" y="580"/>
                      </a:cubicBezTo>
                      <a:lnTo>
                        <a:pt x="76" y="14"/>
                      </a:lnTo>
                      <a:cubicBezTo>
                        <a:pt x="69" y="5"/>
                        <a:pt x="58" y="1"/>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7206313" y="3326700"/>
                  <a:ext cx="17750" cy="13175"/>
                </a:xfrm>
                <a:custGeom>
                  <a:avLst/>
                  <a:gdLst/>
                  <a:ahLst/>
                  <a:cxnLst/>
                  <a:rect l="l" t="t" r="r" b="b"/>
                  <a:pathLst>
                    <a:path w="710" h="527" extrusionOk="0">
                      <a:moveTo>
                        <a:pt x="47" y="0"/>
                      </a:moveTo>
                      <a:cubicBezTo>
                        <a:pt x="34" y="0"/>
                        <a:pt x="22" y="7"/>
                        <a:pt x="13" y="18"/>
                      </a:cubicBezTo>
                      <a:cubicBezTo>
                        <a:pt x="0" y="37"/>
                        <a:pt x="3" y="62"/>
                        <a:pt x="22" y="75"/>
                      </a:cubicBezTo>
                      <a:lnTo>
                        <a:pt x="638" y="519"/>
                      </a:lnTo>
                      <a:cubicBezTo>
                        <a:pt x="646" y="524"/>
                        <a:pt x="654" y="527"/>
                        <a:pt x="662" y="527"/>
                      </a:cubicBezTo>
                      <a:cubicBezTo>
                        <a:pt x="675" y="527"/>
                        <a:pt x="687" y="521"/>
                        <a:pt x="695" y="509"/>
                      </a:cubicBezTo>
                      <a:cubicBezTo>
                        <a:pt x="710" y="492"/>
                        <a:pt x="705" y="465"/>
                        <a:pt x="688" y="452"/>
                      </a:cubicBezTo>
                      <a:lnTo>
                        <a:pt x="70" y="8"/>
                      </a:lnTo>
                      <a:cubicBezTo>
                        <a:pt x="64" y="3"/>
                        <a:pt x="55"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7222263" y="3338250"/>
                  <a:ext cx="15250" cy="16025"/>
                </a:xfrm>
                <a:custGeom>
                  <a:avLst/>
                  <a:gdLst/>
                  <a:ahLst/>
                  <a:cxnLst/>
                  <a:rect l="l" t="t" r="r" b="b"/>
                  <a:pathLst>
                    <a:path w="610" h="641" extrusionOk="0">
                      <a:moveTo>
                        <a:pt x="48" y="0"/>
                      </a:moveTo>
                      <a:cubicBezTo>
                        <a:pt x="37" y="0"/>
                        <a:pt x="27" y="4"/>
                        <a:pt x="19" y="12"/>
                      </a:cubicBezTo>
                      <a:cubicBezTo>
                        <a:pt x="2" y="27"/>
                        <a:pt x="0" y="53"/>
                        <a:pt x="16" y="69"/>
                      </a:cubicBezTo>
                      <a:lnTo>
                        <a:pt x="532" y="628"/>
                      </a:lnTo>
                      <a:cubicBezTo>
                        <a:pt x="540" y="636"/>
                        <a:pt x="551" y="640"/>
                        <a:pt x="562" y="640"/>
                      </a:cubicBezTo>
                      <a:cubicBezTo>
                        <a:pt x="572" y="640"/>
                        <a:pt x="583" y="637"/>
                        <a:pt x="590" y="630"/>
                      </a:cubicBezTo>
                      <a:cubicBezTo>
                        <a:pt x="608" y="614"/>
                        <a:pt x="609" y="587"/>
                        <a:pt x="593" y="571"/>
                      </a:cubicBezTo>
                      <a:lnTo>
                        <a:pt x="76" y="14"/>
                      </a:lnTo>
                      <a:cubicBezTo>
                        <a:pt x="69" y="5"/>
                        <a:pt x="58" y="0"/>
                        <a:pt x="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7202563" y="3329325"/>
                  <a:ext cx="14950" cy="15800"/>
                </a:xfrm>
                <a:custGeom>
                  <a:avLst/>
                  <a:gdLst/>
                  <a:ahLst/>
                  <a:cxnLst/>
                  <a:rect l="l" t="t" r="r" b="b"/>
                  <a:pathLst>
                    <a:path w="598" h="632" extrusionOk="0">
                      <a:moveTo>
                        <a:pt x="33" y="1"/>
                      </a:moveTo>
                      <a:cubicBezTo>
                        <a:pt x="26" y="1"/>
                        <a:pt x="19" y="3"/>
                        <a:pt x="13" y="8"/>
                      </a:cubicBezTo>
                      <a:cubicBezTo>
                        <a:pt x="0" y="19"/>
                        <a:pt x="3" y="41"/>
                        <a:pt x="18" y="59"/>
                      </a:cubicBezTo>
                      <a:lnTo>
                        <a:pt x="535" y="617"/>
                      </a:lnTo>
                      <a:cubicBezTo>
                        <a:pt x="544" y="626"/>
                        <a:pt x="555" y="631"/>
                        <a:pt x="565" y="631"/>
                      </a:cubicBezTo>
                      <a:cubicBezTo>
                        <a:pt x="572" y="631"/>
                        <a:pt x="579" y="629"/>
                        <a:pt x="584" y="624"/>
                      </a:cubicBezTo>
                      <a:cubicBezTo>
                        <a:pt x="598" y="612"/>
                        <a:pt x="595" y="590"/>
                        <a:pt x="580" y="573"/>
                      </a:cubicBezTo>
                      <a:lnTo>
                        <a:pt x="63" y="15"/>
                      </a:lnTo>
                      <a:cubicBezTo>
                        <a:pt x="54" y="6"/>
                        <a:pt x="43" y="1"/>
                        <a:pt x="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7192038" y="3299375"/>
                  <a:ext cx="15925" cy="27800"/>
                </a:xfrm>
                <a:custGeom>
                  <a:avLst/>
                  <a:gdLst/>
                  <a:ahLst/>
                  <a:cxnLst/>
                  <a:rect l="l" t="t" r="r" b="b"/>
                  <a:pathLst>
                    <a:path w="637" h="1112" extrusionOk="0">
                      <a:moveTo>
                        <a:pt x="24" y="0"/>
                      </a:moveTo>
                      <a:cubicBezTo>
                        <a:pt x="21" y="0"/>
                        <a:pt x="18" y="1"/>
                        <a:pt x="15" y="3"/>
                      </a:cubicBezTo>
                      <a:cubicBezTo>
                        <a:pt x="0" y="11"/>
                        <a:pt x="0" y="42"/>
                        <a:pt x="16" y="71"/>
                      </a:cubicBezTo>
                      <a:lnTo>
                        <a:pt x="566" y="1072"/>
                      </a:lnTo>
                      <a:cubicBezTo>
                        <a:pt x="579" y="1096"/>
                        <a:pt x="599" y="1111"/>
                        <a:pt x="613" y="1111"/>
                      </a:cubicBezTo>
                      <a:cubicBezTo>
                        <a:pt x="616" y="1111"/>
                        <a:pt x="619" y="1111"/>
                        <a:pt x="621" y="1110"/>
                      </a:cubicBezTo>
                      <a:cubicBezTo>
                        <a:pt x="637" y="1101"/>
                        <a:pt x="635" y="1070"/>
                        <a:pt x="619" y="1041"/>
                      </a:cubicBezTo>
                      <a:lnTo>
                        <a:pt x="72" y="40"/>
                      </a:lnTo>
                      <a:cubicBezTo>
                        <a:pt x="58" y="16"/>
                        <a:pt x="39" y="0"/>
                        <a:pt x="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7190863" y="3301100"/>
                  <a:ext cx="12950" cy="29475"/>
                </a:xfrm>
                <a:custGeom>
                  <a:avLst/>
                  <a:gdLst/>
                  <a:ahLst/>
                  <a:cxnLst/>
                  <a:rect l="l" t="t" r="r" b="b"/>
                  <a:pathLst>
                    <a:path w="518" h="1179" extrusionOk="0">
                      <a:moveTo>
                        <a:pt x="26" y="1"/>
                      </a:moveTo>
                      <a:cubicBezTo>
                        <a:pt x="23" y="1"/>
                        <a:pt x="21" y="1"/>
                        <a:pt x="18" y="2"/>
                      </a:cubicBezTo>
                      <a:cubicBezTo>
                        <a:pt x="2" y="8"/>
                        <a:pt x="1" y="38"/>
                        <a:pt x="12" y="69"/>
                      </a:cubicBezTo>
                      <a:lnTo>
                        <a:pt x="448" y="1132"/>
                      </a:lnTo>
                      <a:cubicBezTo>
                        <a:pt x="459" y="1161"/>
                        <a:pt x="478" y="1179"/>
                        <a:pt x="494" y="1179"/>
                      </a:cubicBezTo>
                      <a:cubicBezTo>
                        <a:pt x="496" y="1179"/>
                        <a:pt x="498" y="1178"/>
                        <a:pt x="500" y="1178"/>
                      </a:cubicBezTo>
                      <a:cubicBezTo>
                        <a:pt x="515" y="1170"/>
                        <a:pt x="518" y="1140"/>
                        <a:pt x="506" y="1109"/>
                      </a:cubicBezTo>
                      <a:lnTo>
                        <a:pt x="71" y="46"/>
                      </a:lnTo>
                      <a:cubicBezTo>
                        <a:pt x="59" y="19"/>
                        <a:pt x="42" y="1"/>
                        <a:pt x="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7215663" y="3343850"/>
                  <a:ext cx="14925" cy="15825"/>
                </a:xfrm>
                <a:custGeom>
                  <a:avLst/>
                  <a:gdLst/>
                  <a:ahLst/>
                  <a:cxnLst/>
                  <a:rect l="l" t="t" r="r" b="b"/>
                  <a:pathLst>
                    <a:path w="597" h="633" extrusionOk="0">
                      <a:moveTo>
                        <a:pt x="32" y="1"/>
                      </a:moveTo>
                      <a:cubicBezTo>
                        <a:pt x="25" y="1"/>
                        <a:pt x="18" y="3"/>
                        <a:pt x="12" y="8"/>
                      </a:cubicBezTo>
                      <a:cubicBezTo>
                        <a:pt x="1" y="20"/>
                        <a:pt x="2" y="43"/>
                        <a:pt x="17" y="59"/>
                      </a:cubicBezTo>
                      <a:lnTo>
                        <a:pt x="534" y="617"/>
                      </a:lnTo>
                      <a:cubicBezTo>
                        <a:pt x="543" y="627"/>
                        <a:pt x="555" y="632"/>
                        <a:pt x="566" y="632"/>
                      </a:cubicBezTo>
                      <a:cubicBezTo>
                        <a:pt x="573" y="632"/>
                        <a:pt x="579" y="630"/>
                        <a:pt x="583" y="626"/>
                      </a:cubicBezTo>
                      <a:cubicBezTo>
                        <a:pt x="597" y="614"/>
                        <a:pt x="595" y="591"/>
                        <a:pt x="579" y="575"/>
                      </a:cubicBezTo>
                      <a:lnTo>
                        <a:pt x="63" y="15"/>
                      </a:lnTo>
                      <a:cubicBezTo>
                        <a:pt x="54" y="6"/>
                        <a:pt x="42" y="1"/>
                        <a:pt x="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7207413" y="3345975"/>
                  <a:ext cx="18375" cy="19450"/>
                </a:xfrm>
                <a:custGeom>
                  <a:avLst/>
                  <a:gdLst/>
                  <a:ahLst/>
                  <a:cxnLst/>
                  <a:rect l="l" t="t" r="r" b="b"/>
                  <a:pathLst>
                    <a:path w="735" h="778" extrusionOk="0">
                      <a:moveTo>
                        <a:pt x="28" y="0"/>
                      </a:moveTo>
                      <a:cubicBezTo>
                        <a:pt x="22" y="0"/>
                        <a:pt x="17" y="2"/>
                        <a:pt x="13" y="6"/>
                      </a:cubicBezTo>
                      <a:cubicBezTo>
                        <a:pt x="0" y="18"/>
                        <a:pt x="4" y="44"/>
                        <a:pt x="23" y="64"/>
                      </a:cubicBezTo>
                      <a:lnTo>
                        <a:pt x="664" y="756"/>
                      </a:lnTo>
                      <a:cubicBezTo>
                        <a:pt x="677" y="770"/>
                        <a:pt x="693" y="778"/>
                        <a:pt x="705" y="778"/>
                      </a:cubicBezTo>
                      <a:cubicBezTo>
                        <a:pt x="711" y="778"/>
                        <a:pt x="717" y="776"/>
                        <a:pt x="721" y="772"/>
                      </a:cubicBezTo>
                      <a:cubicBezTo>
                        <a:pt x="734" y="761"/>
                        <a:pt x="728" y="734"/>
                        <a:pt x="711" y="714"/>
                      </a:cubicBezTo>
                      <a:lnTo>
                        <a:pt x="70" y="22"/>
                      </a:lnTo>
                      <a:cubicBezTo>
                        <a:pt x="57" y="8"/>
                        <a:pt x="41" y="0"/>
                        <a:pt x="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7232938" y="3350200"/>
                  <a:ext cx="14900" cy="15825"/>
                </a:xfrm>
                <a:custGeom>
                  <a:avLst/>
                  <a:gdLst/>
                  <a:ahLst/>
                  <a:cxnLst/>
                  <a:rect l="l" t="t" r="r" b="b"/>
                  <a:pathLst>
                    <a:path w="596" h="633" extrusionOk="0">
                      <a:moveTo>
                        <a:pt x="31" y="1"/>
                      </a:moveTo>
                      <a:cubicBezTo>
                        <a:pt x="24" y="1"/>
                        <a:pt x="18" y="3"/>
                        <a:pt x="13" y="7"/>
                      </a:cubicBezTo>
                      <a:cubicBezTo>
                        <a:pt x="0" y="19"/>
                        <a:pt x="2" y="42"/>
                        <a:pt x="18" y="58"/>
                      </a:cubicBezTo>
                      <a:lnTo>
                        <a:pt x="533" y="616"/>
                      </a:lnTo>
                      <a:cubicBezTo>
                        <a:pt x="543" y="627"/>
                        <a:pt x="555" y="632"/>
                        <a:pt x="565" y="632"/>
                      </a:cubicBezTo>
                      <a:cubicBezTo>
                        <a:pt x="572" y="632"/>
                        <a:pt x="579" y="630"/>
                        <a:pt x="584" y="625"/>
                      </a:cubicBezTo>
                      <a:cubicBezTo>
                        <a:pt x="596" y="613"/>
                        <a:pt x="595" y="590"/>
                        <a:pt x="580" y="574"/>
                      </a:cubicBezTo>
                      <a:lnTo>
                        <a:pt x="63" y="16"/>
                      </a:lnTo>
                      <a:cubicBezTo>
                        <a:pt x="54" y="6"/>
                        <a:pt x="42"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7238988" y="3340850"/>
                  <a:ext cx="14700" cy="16000"/>
                </a:xfrm>
                <a:custGeom>
                  <a:avLst/>
                  <a:gdLst/>
                  <a:ahLst/>
                  <a:cxnLst/>
                  <a:rect l="l" t="t" r="r" b="b"/>
                  <a:pathLst>
                    <a:path w="588" h="640" extrusionOk="0">
                      <a:moveTo>
                        <a:pt x="555" y="0"/>
                      </a:moveTo>
                      <a:cubicBezTo>
                        <a:pt x="545" y="0"/>
                        <a:pt x="533" y="5"/>
                        <a:pt x="524" y="16"/>
                      </a:cubicBezTo>
                      <a:lnTo>
                        <a:pt x="16" y="583"/>
                      </a:lnTo>
                      <a:cubicBezTo>
                        <a:pt x="1" y="599"/>
                        <a:pt x="0" y="622"/>
                        <a:pt x="13" y="632"/>
                      </a:cubicBezTo>
                      <a:cubicBezTo>
                        <a:pt x="18" y="637"/>
                        <a:pt x="25" y="639"/>
                        <a:pt x="32" y="639"/>
                      </a:cubicBezTo>
                      <a:cubicBezTo>
                        <a:pt x="43" y="639"/>
                        <a:pt x="54" y="634"/>
                        <a:pt x="63" y="623"/>
                      </a:cubicBezTo>
                      <a:lnTo>
                        <a:pt x="571" y="57"/>
                      </a:lnTo>
                      <a:cubicBezTo>
                        <a:pt x="586" y="41"/>
                        <a:pt x="587" y="19"/>
                        <a:pt x="574" y="7"/>
                      </a:cubicBezTo>
                      <a:cubicBezTo>
                        <a:pt x="569" y="2"/>
                        <a:pt x="562" y="0"/>
                        <a:pt x="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7251288" y="3327150"/>
                  <a:ext cx="14700" cy="16000"/>
                </a:xfrm>
                <a:custGeom>
                  <a:avLst/>
                  <a:gdLst/>
                  <a:ahLst/>
                  <a:cxnLst/>
                  <a:rect l="l" t="t" r="r" b="b"/>
                  <a:pathLst>
                    <a:path w="588" h="640" extrusionOk="0">
                      <a:moveTo>
                        <a:pt x="555" y="0"/>
                      </a:moveTo>
                      <a:cubicBezTo>
                        <a:pt x="545" y="0"/>
                        <a:pt x="534" y="6"/>
                        <a:pt x="525" y="16"/>
                      </a:cubicBezTo>
                      <a:lnTo>
                        <a:pt x="16" y="583"/>
                      </a:lnTo>
                      <a:cubicBezTo>
                        <a:pt x="2" y="599"/>
                        <a:pt x="0" y="622"/>
                        <a:pt x="14" y="634"/>
                      </a:cubicBezTo>
                      <a:cubicBezTo>
                        <a:pt x="18" y="638"/>
                        <a:pt x="25" y="640"/>
                        <a:pt x="31" y="640"/>
                      </a:cubicBezTo>
                      <a:cubicBezTo>
                        <a:pt x="42" y="640"/>
                        <a:pt x="54" y="634"/>
                        <a:pt x="63" y="624"/>
                      </a:cubicBezTo>
                      <a:lnTo>
                        <a:pt x="571" y="57"/>
                      </a:lnTo>
                      <a:cubicBezTo>
                        <a:pt x="586" y="41"/>
                        <a:pt x="587" y="19"/>
                        <a:pt x="574" y="7"/>
                      </a:cubicBezTo>
                      <a:cubicBezTo>
                        <a:pt x="569" y="3"/>
                        <a:pt x="562" y="0"/>
                        <a:pt x="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7264763" y="3307350"/>
                  <a:ext cx="14700" cy="20925"/>
                </a:xfrm>
                <a:custGeom>
                  <a:avLst/>
                  <a:gdLst/>
                  <a:ahLst/>
                  <a:cxnLst/>
                  <a:rect l="l" t="t" r="r" b="b"/>
                  <a:pathLst>
                    <a:path w="588" h="837" extrusionOk="0">
                      <a:moveTo>
                        <a:pt x="560" y="1"/>
                      </a:moveTo>
                      <a:cubicBezTo>
                        <a:pt x="547" y="1"/>
                        <a:pt x="531" y="10"/>
                        <a:pt x="520" y="26"/>
                      </a:cubicBezTo>
                      <a:lnTo>
                        <a:pt x="15" y="776"/>
                      </a:lnTo>
                      <a:cubicBezTo>
                        <a:pt x="0" y="798"/>
                        <a:pt x="0" y="823"/>
                        <a:pt x="15" y="833"/>
                      </a:cubicBezTo>
                      <a:cubicBezTo>
                        <a:pt x="19" y="835"/>
                        <a:pt x="23" y="836"/>
                        <a:pt x="28" y="836"/>
                      </a:cubicBezTo>
                      <a:cubicBezTo>
                        <a:pt x="41" y="836"/>
                        <a:pt x="57" y="827"/>
                        <a:pt x="67" y="811"/>
                      </a:cubicBezTo>
                      <a:lnTo>
                        <a:pt x="571" y="61"/>
                      </a:lnTo>
                      <a:cubicBezTo>
                        <a:pt x="586" y="39"/>
                        <a:pt x="587" y="14"/>
                        <a:pt x="573" y="4"/>
                      </a:cubicBezTo>
                      <a:cubicBezTo>
                        <a:pt x="569" y="2"/>
                        <a:pt x="565" y="1"/>
                        <a:pt x="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7277438" y="3298225"/>
                  <a:ext cx="1800" cy="9525"/>
                </a:xfrm>
                <a:custGeom>
                  <a:avLst/>
                  <a:gdLst/>
                  <a:ahLst/>
                  <a:cxnLst/>
                  <a:rect l="l" t="t" r="r" b="b"/>
                  <a:pathLst>
                    <a:path w="72" h="381" extrusionOk="0">
                      <a:moveTo>
                        <a:pt x="32" y="1"/>
                      </a:moveTo>
                      <a:cubicBezTo>
                        <a:pt x="15" y="1"/>
                        <a:pt x="0" y="9"/>
                        <a:pt x="2" y="19"/>
                      </a:cubicBezTo>
                      <a:lnTo>
                        <a:pt x="9" y="363"/>
                      </a:lnTo>
                      <a:cubicBezTo>
                        <a:pt x="9" y="373"/>
                        <a:pt x="22" y="381"/>
                        <a:pt x="37" y="381"/>
                      </a:cubicBezTo>
                      <a:cubicBezTo>
                        <a:pt x="39" y="381"/>
                        <a:pt x="40" y="381"/>
                        <a:pt x="41" y="381"/>
                      </a:cubicBezTo>
                      <a:cubicBezTo>
                        <a:pt x="59" y="381"/>
                        <a:pt x="72" y="372"/>
                        <a:pt x="72" y="362"/>
                      </a:cubicBezTo>
                      <a:lnTo>
                        <a:pt x="64" y="18"/>
                      </a:lnTo>
                      <a:cubicBezTo>
                        <a:pt x="63" y="8"/>
                        <a:pt x="50" y="1"/>
                        <a:pt x="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7260613" y="3298750"/>
                  <a:ext cx="19325" cy="27775"/>
                </a:xfrm>
                <a:custGeom>
                  <a:avLst/>
                  <a:gdLst/>
                  <a:ahLst/>
                  <a:cxnLst/>
                  <a:rect l="l" t="t" r="r" b="b"/>
                  <a:pathLst>
                    <a:path w="773" h="1111" extrusionOk="0">
                      <a:moveTo>
                        <a:pt x="749" y="0"/>
                      </a:moveTo>
                      <a:cubicBezTo>
                        <a:pt x="733" y="0"/>
                        <a:pt x="712" y="15"/>
                        <a:pt x="697" y="39"/>
                      </a:cubicBezTo>
                      <a:lnTo>
                        <a:pt x="24" y="1039"/>
                      </a:lnTo>
                      <a:cubicBezTo>
                        <a:pt x="5" y="1068"/>
                        <a:pt x="0" y="1098"/>
                        <a:pt x="15" y="1108"/>
                      </a:cubicBezTo>
                      <a:cubicBezTo>
                        <a:pt x="18" y="1110"/>
                        <a:pt x="21" y="1111"/>
                        <a:pt x="25" y="1111"/>
                      </a:cubicBezTo>
                      <a:cubicBezTo>
                        <a:pt x="40" y="1111"/>
                        <a:pt x="61" y="1097"/>
                        <a:pt x="76" y="1073"/>
                      </a:cubicBezTo>
                      <a:lnTo>
                        <a:pt x="749" y="74"/>
                      </a:lnTo>
                      <a:cubicBezTo>
                        <a:pt x="768" y="45"/>
                        <a:pt x="772" y="13"/>
                        <a:pt x="758" y="3"/>
                      </a:cubicBezTo>
                      <a:cubicBezTo>
                        <a:pt x="755" y="1"/>
                        <a:pt x="752" y="0"/>
                        <a:pt x="7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212088" y="3324225"/>
                  <a:ext cx="7800" cy="12275"/>
                </a:xfrm>
                <a:custGeom>
                  <a:avLst/>
                  <a:gdLst/>
                  <a:ahLst/>
                  <a:cxnLst/>
                  <a:rect l="l" t="t" r="r" b="b"/>
                  <a:pathLst>
                    <a:path w="312" h="491" extrusionOk="0">
                      <a:moveTo>
                        <a:pt x="265" y="0"/>
                      </a:moveTo>
                      <a:cubicBezTo>
                        <a:pt x="256" y="0"/>
                        <a:pt x="247" y="4"/>
                        <a:pt x="243" y="12"/>
                      </a:cubicBezTo>
                      <a:lnTo>
                        <a:pt x="8" y="445"/>
                      </a:lnTo>
                      <a:cubicBezTo>
                        <a:pt x="1" y="458"/>
                        <a:pt x="10" y="475"/>
                        <a:pt x="27" y="484"/>
                      </a:cubicBezTo>
                      <a:cubicBezTo>
                        <a:pt x="34" y="488"/>
                        <a:pt x="41" y="490"/>
                        <a:pt x="48" y="490"/>
                      </a:cubicBezTo>
                      <a:cubicBezTo>
                        <a:pt x="57" y="490"/>
                        <a:pt x="66" y="486"/>
                        <a:pt x="69" y="478"/>
                      </a:cubicBezTo>
                      <a:lnTo>
                        <a:pt x="305" y="46"/>
                      </a:lnTo>
                      <a:cubicBezTo>
                        <a:pt x="311" y="33"/>
                        <a:pt x="304" y="15"/>
                        <a:pt x="286" y="6"/>
                      </a:cubicBezTo>
                      <a:cubicBezTo>
                        <a:pt x="279" y="2"/>
                        <a:pt x="272" y="0"/>
                        <a:pt x="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7207988" y="3333975"/>
                  <a:ext cx="6550" cy="12825"/>
                </a:xfrm>
                <a:custGeom>
                  <a:avLst/>
                  <a:gdLst/>
                  <a:ahLst/>
                  <a:cxnLst/>
                  <a:rect l="l" t="t" r="r" b="b"/>
                  <a:pathLst>
                    <a:path w="262" h="513" extrusionOk="0">
                      <a:moveTo>
                        <a:pt x="215" y="0"/>
                      </a:moveTo>
                      <a:cubicBezTo>
                        <a:pt x="204" y="0"/>
                        <a:pt x="194" y="5"/>
                        <a:pt x="191" y="14"/>
                      </a:cubicBezTo>
                      <a:lnTo>
                        <a:pt x="6" y="471"/>
                      </a:lnTo>
                      <a:cubicBezTo>
                        <a:pt x="0" y="485"/>
                        <a:pt x="11" y="501"/>
                        <a:pt x="30" y="508"/>
                      </a:cubicBezTo>
                      <a:cubicBezTo>
                        <a:pt x="35" y="511"/>
                        <a:pt x="41" y="512"/>
                        <a:pt x="47" y="512"/>
                      </a:cubicBezTo>
                      <a:cubicBezTo>
                        <a:pt x="58" y="512"/>
                        <a:pt x="68" y="507"/>
                        <a:pt x="72" y="498"/>
                      </a:cubicBezTo>
                      <a:lnTo>
                        <a:pt x="255" y="40"/>
                      </a:lnTo>
                      <a:cubicBezTo>
                        <a:pt x="261" y="27"/>
                        <a:pt x="251" y="11"/>
                        <a:pt x="233" y="4"/>
                      </a:cubicBezTo>
                      <a:cubicBezTo>
                        <a:pt x="227" y="2"/>
                        <a:pt x="221" y="0"/>
                        <a:pt x="2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7216613" y="3331275"/>
                  <a:ext cx="9775" cy="12175"/>
                </a:xfrm>
                <a:custGeom>
                  <a:avLst/>
                  <a:gdLst/>
                  <a:ahLst/>
                  <a:cxnLst/>
                  <a:rect l="l" t="t" r="r" b="b"/>
                  <a:pathLst>
                    <a:path w="391" h="487" extrusionOk="0">
                      <a:moveTo>
                        <a:pt x="347" y="0"/>
                      </a:moveTo>
                      <a:cubicBezTo>
                        <a:pt x="339" y="0"/>
                        <a:pt x="331" y="4"/>
                        <a:pt x="325" y="10"/>
                      </a:cubicBezTo>
                      <a:lnTo>
                        <a:pt x="9" y="435"/>
                      </a:lnTo>
                      <a:cubicBezTo>
                        <a:pt x="1" y="447"/>
                        <a:pt x="5" y="466"/>
                        <a:pt x="21" y="478"/>
                      </a:cubicBezTo>
                      <a:cubicBezTo>
                        <a:pt x="29" y="483"/>
                        <a:pt x="38" y="486"/>
                        <a:pt x="46" y="486"/>
                      </a:cubicBezTo>
                      <a:cubicBezTo>
                        <a:pt x="54" y="486"/>
                        <a:pt x="62" y="483"/>
                        <a:pt x="66" y="476"/>
                      </a:cubicBezTo>
                      <a:lnTo>
                        <a:pt x="382" y="52"/>
                      </a:lnTo>
                      <a:cubicBezTo>
                        <a:pt x="391" y="41"/>
                        <a:pt x="387" y="20"/>
                        <a:pt x="371" y="8"/>
                      </a:cubicBezTo>
                      <a:cubicBezTo>
                        <a:pt x="363" y="3"/>
                        <a:pt x="355"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7209813" y="3342475"/>
                  <a:ext cx="8250" cy="12000"/>
                </a:xfrm>
                <a:custGeom>
                  <a:avLst/>
                  <a:gdLst/>
                  <a:ahLst/>
                  <a:cxnLst/>
                  <a:rect l="l" t="t" r="r" b="b"/>
                  <a:pathLst>
                    <a:path w="330" h="480" extrusionOk="0">
                      <a:moveTo>
                        <a:pt x="284" y="1"/>
                      </a:moveTo>
                      <a:cubicBezTo>
                        <a:pt x="275" y="1"/>
                        <a:pt x="267" y="4"/>
                        <a:pt x="262" y="11"/>
                      </a:cubicBezTo>
                      <a:lnTo>
                        <a:pt x="7" y="433"/>
                      </a:lnTo>
                      <a:cubicBezTo>
                        <a:pt x="0" y="445"/>
                        <a:pt x="7" y="462"/>
                        <a:pt x="25" y="472"/>
                      </a:cubicBezTo>
                      <a:cubicBezTo>
                        <a:pt x="32" y="477"/>
                        <a:pt x="40" y="479"/>
                        <a:pt x="48" y="479"/>
                      </a:cubicBezTo>
                      <a:cubicBezTo>
                        <a:pt x="57" y="479"/>
                        <a:pt x="65" y="476"/>
                        <a:pt x="69" y="469"/>
                      </a:cubicBezTo>
                      <a:lnTo>
                        <a:pt x="322" y="47"/>
                      </a:lnTo>
                      <a:cubicBezTo>
                        <a:pt x="329" y="35"/>
                        <a:pt x="322" y="16"/>
                        <a:pt x="306" y="6"/>
                      </a:cubicBezTo>
                      <a:cubicBezTo>
                        <a:pt x="299" y="2"/>
                        <a:pt x="291"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7229388" y="3331175"/>
                  <a:ext cx="11000" cy="9675"/>
                </a:xfrm>
                <a:custGeom>
                  <a:avLst/>
                  <a:gdLst/>
                  <a:ahLst/>
                  <a:cxnLst/>
                  <a:rect l="l" t="t" r="r" b="b"/>
                  <a:pathLst>
                    <a:path w="440" h="387" extrusionOk="0">
                      <a:moveTo>
                        <a:pt x="398" y="0"/>
                      </a:moveTo>
                      <a:cubicBezTo>
                        <a:pt x="392" y="0"/>
                        <a:pt x="387" y="2"/>
                        <a:pt x="383" y="5"/>
                      </a:cubicBezTo>
                      <a:lnTo>
                        <a:pt x="11" y="329"/>
                      </a:lnTo>
                      <a:cubicBezTo>
                        <a:pt x="1" y="339"/>
                        <a:pt x="2" y="358"/>
                        <a:pt x="15" y="372"/>
                      </a:cubicBezTo>
                      <a:cubicBezTo>
                        <a:pt x="23" y="382"/>
                        <a:pt x="34" y="387"/>
                        <a:pt x="44" y="387"/>
                      </a:cubicBezTo>
                      <a:cubicBezTo>
                        <a:pt x="49" y="387"/>
                        <a:pt x="54" y="385"/>
                        <a:pt x="58" y="382"/>
                      </a:cubicBezTo>
                      <a:lnTo>
                        <a:pt x="429" y="58"/>
                      </a:lnTo>
                      <a:cubicBezTo>
                        <a:pt x="439" y="49"/>
                        <a:pt x="438" y="30"/>
                        <a:pt x="425" y="15"/>
                      </a:cubicBezTo>
                      <a:cubicBezTo>
                        <a:pt x="417" y="5"/>
                        <a:pt x="407" y="0"/>
                        <a:pt x="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7220663" y="3339775"/>
                  <a:ext cx="10250" cy="10525"/>
                </a:xfrm>
                <a:custGeom>
                  <a:avLst/>
                  <a:gdLst/>
                  <a:ahLst/>
                  <a:cxnLst/>
                  <a:rect l="l" t="t" r="r" b="b"/>
                  <a:pathLst>
                    <a:path w="410" h="421" extrusionOk="0">
                      <a:moveTo>
                        <a:pt x="364" y="0"/>
                      </a:moveTo>
                      <a:cubicBezTo>
                        <a:pt x="358" y="0"/>
                        <a:pt x="353" y="2"/>
                        <a:pt x="348" y="6"/>
                      </a:cubicBezTo>
                      <a:lnTo>
                        <a:pt x="11" y="366"/>
                      </a:lnTo>
                      <a:cubicBezTo>
                        <a:pt x="0" y="376"/>
                        <a:pt x="5" y="395"/>
                        <a:pt x="19" y="408"/>
                      </a:cubicBezTo>
                      <a:cubicBezTo>
                        <a:pt x="27" y="416"/>
                        <a:pt x="37" y="420"/>
                        <a:pt x="46" y="420"/>
                      </a:cubicBezTo>
                      <a:cubicBezTo>
                        <a:pt x="52" y="420"/>
                        <a:pt x="58" y="418"/>
                        <a:pt x="61" y="414"/>
                      </a:cubicBezTo>
                      <a:lnTo>
                        <a:pt x="399" y="54"/>
                      </a:lnTo>
                      <a:cubicBezTo>
                        <a:pt x="410" y="44"/>
                        <a:pt x="405" y="25"/>
                        <a:pt x="392" y="12"/>
                      </a:cubicBezTo>
                      <a:cubicBezTo>
                        <a:pt x="384" y="4"/>
                        <a:pt x="373" y="0"/>
                        <a:pt x="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7211888" y="3349025"/>
                  <a:ext cx="10225" cy="10525"/>
                </a:xfrm>
                <a:custGeom>
                  <a:avLst/>
                  <a:gdLst/>
                  <a:ahLst/>
                  <a:cxnLst/>
                  <a:rect l="l" t="t" r="r" b="b"/>
                  <a:pathLst>
                    <a:path w="409" h="421" extrusionOk="0">
                      <a:moveTo>
                        <a:pt x="363" y="0"/>
                      </a:moveTo>
                      <a:cubicBezTo>
                        <a:pt x="357" y="0"/>
                        <a:pt x="351" y="2"/>
                        <a:pt x="347" y="6"/>
                      </a:cubicBezTo>
                      <a:lnTo>
                        <a:pt x="10" y="366"/>
                      </a:lnTo>
                      <a:cubicBezTo>
                        <a:pt x="0" y="376"/>
                        <a:pt x="5" y="395"/>
                        <a:pt x="18" y="408"/>
                      </a:cubicBezTo>
                      <a:cubicBezTo>
                        <a:pt x="26" y="416"/>
                        <a:pt x="37" y="420"/>
                        <a:pt x="45" y="420"/>
                      </a:cubicBezTo>
                      <a:cubicBezTo>
                        <a:pt x="52" y="420"/>
                        <a:pt x="57" y="418"/>
                        <a:pt x="61" y="414"/>
                      </a:cubicBezTo>
                      <a:lnTo>
                        <a:pt x="399" y="54"/>
                      </a:lnTo>
                      <a:cubicBezTo>
                        <a:pt x="408" y="44"/>
                        <a:pt x="405" y="25"/>
                        <a:pt x="391" y="12"/>
                      </a:cubicBezTo>
                      <a:cubicBezTo>
                        <a:pt x="382" y="4"/>
                        <a:pt x="372" y="0"/>
                        <a:pt x="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7206488" y="3346125"/>
                  <a:ext cx="16600" cy="19425"/>
                </a:xfrm>
                <a:custGeom>
                  <a:avLst/>
                  <a:gdLst/>
                  <a:ahLst/>
                  <a:cxnLst/>
                  <a:rect l="l" t="t" r="r" b="b"/>
                  <a:pathLst>
                    <a:path w="664" h="777" extrusionOk="0">
                      <a:moveTo>
                        <a:pt x="50" y="0"/>
                      </a:moveTo>
                      <a:lnTo>
                        <a:pt x="50" y="0"/>
                      </a:lnTo>
                      <a:cubicBezTo>
                        <a:pt x="50" y="0"/>
                        <a:pt x="1" y="240"/>
                        <a:pt x="108" y="350"/>
                      </a:cubicBezTo>
                      <a:cubicBezTo>
                        <a:pt x="218" y="459"/>
                        <a:pt x="417" y="776"/>
                        <a:pt x="487" y="776"/>
                      </a:cubicBezTo>
                      <a:cubicBezTo>
                        <a:pt x="557" y="776"/>
                        <a:pt x="630" y="712"/>
                        <a:pt x="649" y="693"/>
                      </a:cubicBezTo>
                      <a:cubicBezTo>
                        <a:pt x="664" y="679"/>
                        <a:pt x="652" y="628"/>
                        <a:pt x="625" y="628"/>
                      </a:cubicBezTo>
                      <a:cubicBezTo>
                        <a:pt x="618" y="628"/>
                        <a:pt x="610" y="632"/>
                        <a:pt x="601" y="641"/>
                      </a:cubicBezTo>
                      <a:cubicBezTo>
                        <a:pt x="576" y="665"/>
                        <a:pt x="547" y="684"/>
                        <a:pt x="513" y="684"/>
                      </a:cubicBezTo>
                      <a:cubicBezTo>
                        <a:pt x="487" y="684"/>
                        <a:pt x="458" y="673"/>
                        <a:pt x="427" y="642"/>
                      </a:cubicBezTo>
                      <a:cubicBezTo>
                        <a:pt x="359" y="574"/>
                        <a:pt x="107" y="268"/>
                        <a:pt x="107" y="188"/>
                      </a:cubicBezTo>
                      <a:cubicBezTo>
                        <a:pt x="107" y="108"/>
                        <a:pt x="126" y="26"/>
                        <a:pt x="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7200838" y="3328250"/>
                  <a:ext cx="9025" cy="14175"/>
                </a:xfrm>
                <a:custGeom>
                  <a:avLst/>
                  <a:gdLst/>
                  <a:ahLst/>
                  <a:cxnLst/>
                  <a:rect l="l" t="t" r="r" b="b"/>
                  <a:pathLst>
                    <a:path w="361" h="567" extrusionOk="0">
                      <a:moveTo>
                        <a:pt x="45" y="1"/>
                      </a:moveTo>
                      <a:cubicBezTo>
                        <a:pt x="41" y="1"/>
                        <a:pt x="37" y="3"/>
                        <a:pt x="33" y="7"/>
                      </a:cubicBezTo>
                      <a:cubicBezTo>
                        <a:pt x="1" y="39"/>
                        <a:pt x="18" y="368"/>
                        <a:pt x="155" y="443"/>
                      </a:cubicBezTo>
                      <a:cubicBezTo>
                        <a:pt x="254" y="497"/>
                        <a:pt x="298" y="566"/>
                        <a:pt x="329" y="566"/>
                      </a:cubicBezTo>
                      <a:cubicBezTo>
                        <a:pt x="341" y="566"/>
                        <a:pt x="350" y="556"/>
                        <a:pt x="361" y="530"/>
                      </a:cubicBezTo>
                      <a:cubicBezTo>
                        <a:pt x="361" y="530"/>
                        <a:pt x="45" y="319"/>
                        <a:pt x="74" y="73"/>
                      </a:cubicBezTo>
                      <a:cubicBezTo>
                        <a:pt x="74" y="73"/>
                        <a:pt x="66" y="1"/>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7253938" y="3344300"/>
                  <a:ext cx="6575" cy="15325"/>
                </a:xfrm>
                <a:custGeom>
                  <a:avLst/>
                  <a:gdLst/>
                  <a:ahLst/>
                  <a:cxnLst/>
                  <a:rect l="l" t="t" r="r" b="b"/>
                  <a:pathLst>
                    <a:path w="263" h="613" extrusionOk="0">
                      <a:moveTo>
                        <a:pt x="56" y="1"/>
                      </a:moveTo>
                      <a:cubicBezTo>
                        <a:pt x="36" y="1"/>
                        <a:pt x="35" y="29"/>
                        <a:pt x="85" y="124"/>
                      </a:cubicBezTo>
                      <a:cubicBezTo>
                        <a:pt x="205" y="348"/>
                        <a:pt x="85" y="446"/>
                        <a:pt x="43" y="528"/>
                      </a:cubicBezTo>
                      <a:cubicBezTo>
                        <a:pt x="1" y="611"/>
                        <a:pt x="43" y="612"/>
                        <a:pt x="43" y="612"/>
                      </a:cubicBezTo>
                      <a:cubicBezTo>
                        <a:pt x="43" y="612"/>
                        <a:pt x="81" y="597"/>
                        <a:pt x="171" y="468"/>
                      </a:cubicBezTo>
                      <a:cubicBezTo>
                        <a:pt x="263" y="340"/>
                        <a:pt x="155" y="64"/>
                        <a:pt x="155" y="64"/>
                      </a:cubicBezTo>
                      <a:cubicBezTo>
                        <a:pt x="145" y="54"/>
                        <a:pt x="83" y="1"/>
                        <a:pt x="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7245863" y="3356700"/>
                  <a:ext cx="7775" cy="10125"/>
                </a:xfrm>
                <a:custGeom>
                  <a:avLst/>
                  <a:gdLst/>
                  <a:ahLst/>
                  <a:cxnLst/>
                  <a:rect l="l" t="t" r="r" b="b"/>
                  <a:pathLst>
                    <a:path w="311" h="405" extrusionOk="0">
                      <a:moveTo>
                        <a:pt x="283" y="0"/>
                      </a:moveTo>
                      <a:cubicBezTo>
                        <a:pt x="277" y="0"/>
                        <a:pt x="270" y="30"/>
                        <a:pt x="263" y="112"/>
                      </a:cubicBezTo>
                      <a:cubicBezTo>
                        <a:pt x="245" y="293"/>
                        <a:pt x="190" y="327"/>
                        <a:pt x="138" y="327"/>
                      </a:cubicBezTo>
                      <a:cubicBezTo>
                        <a:pt x="106" y="327"/>
                        <a:pt x="76" y="314"/>
                        <a:pt x="56" y="314"/>
                      </a:cubicBezTo>
                      <a:cubicBezTo>
                        <a:pt x="0" y="314"/>
                        <a:pt x="3" y="355"/>
                        <a:pt x="134" y="399"/>
                      </a:cubicBezTo>
                      <a:cubicBezTo>
                        <a:pt x="145" y="402"/>
                        <a:pt x="155" y="404"/>
                        <a:pt x="165" y="404"/>
                      </a:cubicBezTo>
                      <a:cubicBezTo>
                        <a:pt x="271" y="404"/>
                        <a:pt x="311" y="193"/>
                        <a:pt x="311" y="193"/>
                      </a:cubicBezTo>
                      <a:cubicBezTo>
                        <a:pt x="311" y="193"/>
                        <a:pt x="299" y="0"/>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7237563" y="3362175"/>
                  <a:ext cx="6925" cy="5900"/>
                </a:xfrm>
                <a:custGeom>
                  <a:avLst/>
                  <a:gdLst/>
                  <a:ahLst/>
                  <a:cxnLst/>
                  <a:rect l="l" t="t" r="r" b="b"/>
                  <a:pathLst>
                    <a:path w="277" h="236" extrusionOk="0">
                      <a:moveTo>
                        <a:pt x="25" y="0"/>
                      </a:moveTo>
                      <a:cubicBezTo>
                        <a:pt x="4" y="0"/>
                        <a:pt x="0" y="50"/>
                        <a:pt x="0" y="50"/>
                      </a:cubicBezTo>
                      <a:cubicBezTo>
                        <a:pt x="0" y="50"/>
                        <a:pt x="48" y="167"/>
                        <a:pt x="162" y="226"/>
                      </a:cubicBezTo>
                      <a:cubicBezTo>
                        <a:pt x="174" y="233"/>
                        <a:pt x="185" y="235"/>
                        <a:pt x="195" y="235"/>
                      </a:cubicBezTo>
                      <a:cubicBezTo>
                        <a:pt x="277" y="235"/>
                        <a:pt x="277" y="33"/>
                        <a:pt x="277" y="33"/>
                      </a:cubicBezTo>
                      <a:cubicBezTo>
                        <a:pt x="269" y="24"/>
                        <a:pt x="260" y="20"/>
                        <a:pt x="252" y="20"/>
                      </a:cubicBezTo>
                      <a:cubicBezTo>
                        <a:pt x="215" y="20"/>
                        <a:pt x="181" y="92"/>
                        <a:pt x="181" y="148"/>
                      </a:cubicBezTo>
                      <a:cubicBezTo>
                        <a:pt x="181" y="159"/>
                        <a:pt x="178" y="164"/>
                        <a:pt x="173" y="164"/>
                      </a:cubicBezTo>
                      <a:cubicBezTo>
                        <a:pt x="150" y="164"/>
                        <a:pt x="77" y="43"/>
                        <a:pt x="44" y="11"/>
                      </a:cubicBezTo>
                      <a:cubicBezTo>
                        <a:pt x="36" y="3"/>
                        <a:pt x="30" y="0"/>
                        <a:pt x="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7225638" y="3361950"/>
                  <a:ext cx="10925" cy="3300"/>
                </a:xfrm>
                <a:custGeom>
                  <a:avLst/>
                  <a:gdLst/>
                  <a:ahLst/>
                  <a:cxnLst/>
                  <a:rect l="l" t="t" r="r" b="b"/>
                  <a:pathLst>
                    <a:path w="437" h="132" extrusionOk="0">
                      <a:moveTo>
                        <a:pt x="436" y="1"/>
                      </a:moveTo>
                      <a:lnTo>
                        <a:pt x="436" y="1"/>
                      </a:lnTo>
                      <a:cubicBezTo>
                        <a:pt x="374" y="43"/>
                        <a:pt x="317" y="57"/>
                        <a:pt x="270" y="57"/>
                      </a:cubicBezTo>
                      <a:cubicBezTo>
                        <a:pt x="178" y="57"/>
                        <a:pt x="120" y="4"/>
                        <a:pt x="120" y="4"/>
                      </a:cubicBezTo>
                      <a:lnTo>
                        <a:pt x="120" y="4"/>
                      </a:lnTo>
                      <a:cubicBezTo>
                        <a:pt x="1" y="84"/>
                        <a:pt x="53" y="85"/>
                        <a:pt x="200" y="125"/>
                      </a:cubicBezTo>
                      <a:cubicBezTo>
                        <a:pt x="217" y="129"/>
                        <a:pt x="232" y="131"/>
                        <a:pt x="247" y="131"/>
                      </a:cubicBezTo>
                      <a:cubicBezTo>
                        <a:pt x="366" y="131"/>
                        <a:pt x="436" y="1"/>
                        <a:pt x="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7206613" y="3354000"/>
                  <a:ext cx="5100" cy="8375"/>
                </a:xfrm>
                <a:custGeom>
                  <a:avLst/>
                  <a:gdLst/>
                  <a:ahLst/>
                  <a:cxnLst/>
                  <a:rect l="l" t="t" r="r" b="b"/>
                  <a:pathLst>
                    <a:path w="204" h="335" extrusionOk="0">
                      <a:moveTo>
                        <a:pt x="99" y="0"/>
                      </a:moveTo>
                      <a:cubicBezTo>
                        <a:pt x="95" y="0"/>
                        <a:pt x="91" y="1"/>
                        <a:pt x="86" y="4"/>
                      </a:cubicBezTo>
                      <a:cubicBezTo>
                        <a:pt x="50" y="22"/>
                        <a:pt x="0" y="135"/>
                        <a:pt x="77" y="212"/>
                      </a:cubicBezTo>
                      <a:cubicBezTo>
                        <a:pt x="146" y="282"/>
                        <a:pt x="163" y="335"/>
                        <a:pt x="178" y="335"/>
                      </a:cubicBezTo>
                      <a:cubicBezTo>
                        <a:pt x="181" y="335"/>
                        <a:pt x="183" y="334"/>
                        <a:pt x="185" y="332"/>
                      </a:cubicBezTo>
                      <a:cubicBezTo>
                        <a:pt x="204" y="314"/>
                        <a:pt x="197" y="300"/>
                        <a:pt x="197" y="300"/>
                      </a:cubicBezTo>
                      <a:cubicBezTo>
                        <a:pt x="197" y="300"/>
                        <a:pt x="16" y="134"/>
                        <a:pt x="124" y="42"/>
                      </a:cubicBezTo>
                      <a:cubicBezTo>
                        <a:pt x="124" y="42"/>
                        <a:pt x="122"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7202513" y="3337750"/>
                  <a:ext cx="5675" cy="10250"/>
                </a:xfrm>
                <a:custGeom>
                  <a:avLst/>
                  <a:gdLst/>
                  <a:ahLst/>
                  <a:cxnLst/>
                  <a:rect l="l" t="t" r="r" b="b"/>
                  <a:pathLst>
                    <a:path w="227" h="410" extrusionOk="0">
                      <a:moveTo>
                        <a:pt x="47" y="1"/>
                      </a:moveTo>
                      <a:cubicBezTo>
                        <a:pt x="41" y="1"/>
                        <a:pt x="35" y="3"/>
                        <a:pt x="30" y="9"/>
                      </a:cubicBezTo>
                      <a:cubicBezTo>
                        <a:pt x="1" y="36"/>
                        <a:pt x="98" y="328"/>
                        <a:pt x="163" y="392"/>
                      </a:cubicBezTo>
                      <a:cubicBezTo>
                        <a:pt x="175" y="404"/>
                        <a:pt x="185" y="409"/>
                        <a:pt x="193" y="409"/>
                      </a:cubicBezTo>
                      <a:cubicBezTo>
                        <a:pt x="226" y="409"/>
                        <a:pt x="225" y="321"/>
                        <a:pt x="225" y="320"/>
                      </a:cubicBezTo>
                      <a:lnTo>
                        <a:pt x="225" y="320"/>
                      </a:lnTo>
                      <a:cubicBezTo>
                        <a:pt x="215" y="327"/>
                        <a:pt x="206" y="329"/>
                        <a:pt x="197" y="329"/>
                      </a:cubicBezTo>
                      <a:cubicBezTo>
                        <a:pt x="109" y="329"/>
                        <a:pt x="96" y="41"/>
                        <a:pt x="96" y="41"/>
                      </a:cubicBezTo>
                      <a:cubicBezTo>
                        <a:pt x="96" y="41"/>
                        <a:pt x="71" y="1"/>
                        <a:pt x="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7193938" y="3314800"/>
                  <a:ext cx="7800" cy="18000"/>
                </a:xfrm>
                <a:custGeom>
                  <a:avLst/>
                  <a:gdLst/>
                  <a:ahLst/>
                  <a:cxnLst/>
                  <a:rect l="l" t="t" r="r" b="b"/>
                  <a:pathLst>
                    <a:path w="312" h="720" extrusionOk="0">
                      <a:moveTo>
                        <a:pt x="106" y="0"/>
                      </a:moveTo>
                      <a:cubicBezTo>
                        <a:pt x="102" y="0"/>
                        <a:pt x="97" y="5"/>
                        <a:pt x="92" y="16"/>
                      </a:cubicBezTo>
                      <a:cubicBezTo>
                        <a:pt x="61" y="80"/>
                        <a:pt x="15" y="338"/>
                        <a:pt x="111" y="472"/>
                      </a:cubicBezTo>
                      <a:cubicBezTo>
                        <a:pt x="196" y="593"/>
                        <a:pt x="290" y="719"/>
                        <a:pt x="309" y="719"/>
                      </a:cubicBezTo>
                      <a:cubicBezTo>
                        <a:pt x="311" y="719"/>
                        <a:pt x="312" y="717"/>
                        <a:pt x="312" y="714"/>
                      </a:cubicBezTo>
                      <a:cubicBezTo>
                        <a:pt x="312" y="681"/>
                        <a:pt x="296" y="650"/>
                        <a:pt x="296" y="650"/>
                      </a:cubicBezTo>
                      <a:cubicBezTo>
                        <a:pt x="296" y="650"/>
                        <a:pt x="0" y="309"/>
                        <a:pt x="127" y="99"/>
                      </a:cubicBezTo>
                      <a:cubicBezTo>
                        <a:pt x="127" y="99"/>
                        <a:pt x="124" y="0"/>
                        <a:pt x="1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7203588" y="3327875"/>
                  <a:ext cx="4525" cy="5625"/>
                </a:xfrm>
                <a:custGeom>
                  <a:avLst/>
                  <a:gdLst/>
                  <a:ahLst/>
                  <a:cxnLst/>
                  <a:rect l="l" t="t" r="r" b="b"/>
                  <a:pathLst>
                    <a:path w="181" h="225" extrusionOk="0">
                      <a:moveTo>
                        <a:pt x="140" y="0"/>
                      </a:moveTo>
                      <a:lnTo>
                        <a:pt x="140" y="0"/>
                      </a:lnTo>
                      <a:cubicBezTo>
                        <a:pt x="0" y="187"/>
                        <a:pt x="162" y="225"/>
                        <a:pt x="162" y="225"/>
                      </a:cubicBezTo>
                      <a:cubicBezTo>
                        <a:pt x="89" y="114"/>
                        <a:pt x="181" y="41"/>
                        <a:pt x="181" y="41"/>
                      </a:cubicBezTo>
                      <a:lnTo>
                        <a:pt x="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7243963" y="3356075"/>
                  <a:ext cx="3350" cy="4450"/>
                </a:xfrm>
                <a:custGeom>
                  <a:avLst/>
                  <a:gdLst/>
                  <a:ahLst/>
                  <a:cxnLst/>
                  <a:rect l="l" t="t" r="r" b="b"/>
                  <a:pathLst>
                    <a:path w="134" h="178" extrusionOk="0">
                      <a:moveTo>
                        <a:pt x="55" y="0"/>
                      </a:moveTo>
                      <a:cubicBezTo>
                        <a:pt x="26" y="0"/>
                        <a:pt x="1" y="71"/>
                        <a:pt x="1" y="71"/>
                      </a:cubicBezTo>
                      <a:cubicBezTo>
                        <a:pt x="1" y="153"/>
                        <a:pt x="22" y="178"/>
                        <a:pt x="48" y="178"/>
                      </a:cubicBezTo>
                      <a:cubicBezTo>
                        <a:pt x="86" y="178"/>
                        <a:pt x="133" y="122"/>
                        <a:pt x="133" y="122"/>
                      </a:cubicBezTo>
                      <a:lnTo>
                        <a:pt x="133" y="122"/>
                      </a:lnTo>
                      <a:cubicBezTo>
                        <a:pt x="121" y="128"/>
                        <a:pt x="110" y="130"/>
                        <a:pt x="102" y="130"/>
                      </a:cubicBezTo>
                      <a:cubicBezTo>
                        <a:pt x="42" y="130"/>
                        <a:pt x="72" y="8"/>
                        <a:pt x="72" y="8"/>
                      </a:cubicBezTo>
                      <a:cubicBezTo>
                        <a:pt x="66" y="3"/>
                        <a:pt x="61" y="0"/>
                        <a:pt x="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7256663" y="3331875"/>
                  <a:ext cx="5650" cy="14825"/>
                </a:xfrm>
                <a:custGeom>
                  <a:avLst/>
                  <a:gdLst/>
                  <a:ahLst/>
                  <a:cxnLst/>
                  <a:rect l="l" t="t" r="r" b="b"/>
                  <a:pathLst>
                    <a:path w="226" h="593" extrusionOk="0">
                      <a:moveTo>
                        <a:pt x="205" y="0"/>
                      </a:moveTo>
                      <a:cubicBezTo>
                        <a:pt x="205" y="0"/>
                        <a:pt x="192" y="35"/>
                        <a:pt x="192" y="53"/>
                      </a:cubicBezTo>
                      <a:cubicBezTo>
                        <a:pt x="192" y="53"/>
                        <a:pt x="197" y="509"/>
                        <a:pt x="63" y="509"/>
                      </a:cubicBezTo>
                      <a:cubicBezTo>
                        <a:pt x="58" y="509"/>
                        <a:pt x="54" y="508"/>
                        <a:pt x="49" y="507"/>
                      </a:cubicBezTo>
                      <a:cubicBezTo>
                        <a:pt x="49" y="507"/>
                        <a:pt x="1" y="576"/>
                        <a:pt x="46" y="590"/>
                      </a:cubicBezTo>
                      <a:cubicBezTo>
                        <a:pt x="50" y="592"/>
                        <a:pt x="54" y="592"/>
                        <a:pt x="59" y="592"/>
                      </a:cubicBezTo>
                      <a:cubicBezTo>
                        <a:pt x="111" y="592"/>
                        <a:pt x="225" y="516"/>
                        <a:pt x="225" y="309"/>
                      </a:cubicBezTo>
                      <a:cubicBezTo>
                        <a:pt x="225" y="84"/>
                        <a:pt x="205"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7261738" y="3319850"/>
                  <a:ext cx="5850" cy="9825"/>
                </a:xfrm>
                <a:custGeom>
                  <a:avLst/>
                  <a:gdLst/>
                  <a:ahLst/>
                  <a:cxnLst/>
                  <a:rect l="l" t="t" r="r" b="b"/>
                  <a:pathLst>
                    <a:path w="234" h="393" extrusionOk="0">
                      <a:moveTo>
                        <a:pt x="164" y="1"/>
                      </a:moveTo>
                      <a:cubicBezTo>
                        <a:pt x="164" y="1"/>
                        <a:pt x="136" y="43"/>
                        <a:pt x="136" y="72"/>
                      </a:cubicBezTo>
                      <a:cubicBezTo>
                        <a:pt x="136" y="101"/>
                        <a:pt x="121" y="241"/>
                        <a:pt x="62" y="302"/>
                      </a:cubicBezTo>
                      <a:cubicBezTo>
                        <a:pt x="0" y="364"/>
                        <a:pt x="0" y="393"/>
                        <a:pt x="30" y="393"/>
                      </a:cubicBezTo>
                      <a:cubicBezTo>
                        <a:pt x="60" y="393"/>
                        <a:pt x="86" y="329"/>
                        <a:pt x="86" y="329"/>
                      </a:cubicBezTo>
                      <a:cubicBezTo>
                        <a:pt x="86" y="329"/>
                        <a:pt x="234" y="262"/>
                        <a:pt x="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7232813" y="3357325"/>
                  <a:ext cx="5125" cy="4725"/>
                </a:xfrm>
                <a:custGeom>
                  <a:avLst/>
                  <a:gdLst/>
                  <a:ahLst/>
                  <a:cxnLst/>
                  <a:rect l="l" t="t" r="r" b="b"/>
                  <a:pathLst>
                    <a:path w="205" h="189" extrusionOk="0">
                      <a:moveTo>
                        <a:pt x="74" y="1"/>
                      </a:moveTo>
                      <a:cubicBezTo>
                        <a:pt x="74" y="1"/>
                        <a:pt x="1" y="42"/>
                        <a:pt x="40" y="98"/>
                      </a:cubicBezTo>
                      <a:cubicBezTo>
                        <a:pt x="74" y="149"/>
                        <a:pt x="125" y="189"/>
                        <a:pt x="159" y="189"/>
                      </a:cubicBezTo>
                      <a:cubicBezTo>
                        <a:pt x="165" y="189"/>
                        <a:pt x="170" y="188"/>
                        <a:pt x="174" y="186"/>
                      </a:cubicBezTo>
                      <a:cubicBezTo>
                        <a:pt x="205" y="170"/>
                        <a:pt x="192" y="149"/>
                        <a:pt x="192" y="149"/>
                      </a:cubicBezTo>
                      <a:cubicBezTo>
                        <a:pt x="192" y="149"/>
                        <a:pt x="17" y="111"/>
                        <a:pt x="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7118363" y="3253650"/>
                  <a:ext cx="214600" cy="370350"/>
                </a:xfrm>
                <a:custGeom>
                  <a:avLst/>
                  <a:gdLst/>
                  <a:ahLst/>
                  <a:cxnLst/>
                  <a:rect l="l" t="t" r="r" b="b"/>
                  <a:pathLst>
                    <a:path w="8584" h="14814" extrusionOk="0">
                      <a:moveTo>
                        <a:pt x="7054" y="1317"/>
                      </a:moveTo>
                      <a:cubicBezTo>
                        <a:pt x="7064" y="1425"/>
                        <a:pt x="7064" y="1548"/>
                        <a:pt x="7064" y="1548"/>
                      </a:cubicBezTo>
                      <a:cubicBezTo>
                        <a:pt x="7060" y="1521"/>
                        <a:pt x="7051" y="1438"/>
                        <a:pt x="7022" y="1358"/>
                      </a:cubicBezTo>
                      <a:cubicBezTo>
                        <a:pt x="7033" y="1345"/>
                        <a:pt x="7044" y="1332"/>
                        <a:pt x="7054" y="1317"/>
                      </a:cubicBezTo>
                      <a:close/>
                      <a:moveTo>
                        <a:pt x="6917" y="1463"/>
                      </a:moveTo>
                      <a:cubicBezTo>
                        <a:pt x="6955" y="1569"/>
                        <a:pt x="6939" y="1676"/>
                        <a:pt x="6939" y="1676"/>
                      </a:cubicBezTo>
                      <a:cubicBezTo>
                        <a:pt x="6914" y="1607"/>
                        <a:pt x="6880" y="1556"/>
                        <a:pt x="6843" y="1518"/>
                      </a:cubicBezTo>
                      <a:cubicBezTo>
                        <a:pt x="6869" y="1501"/>
                        <a:pt x="6894" y="1483"/>
                        <a:pt x="6917" y="1463"/>
                      </a:cubicBezTo>
                      <a:close/>
                      <a:moveTo>
                        <a:pt x="6388" y="1"/>
                      </a:moveTo>
                      <a:cubicBezTo>
                        <a:pt x="5931" y="1"/>
                        <a:pt x="5561" y="372"/>
                        <a:pt x="5561" y="828"/>
                      </a:cubicBezTo>
                      <a:cubicBezTo>
                        <a:pt x="5561" y="1285"/>
                        <a:pt x="5931" y="1657"/>
                        <a:pt x="6388" y="1657"/>
                      </a:cubicBezTo>
                      <a:cubicBezTo>
                        <a:pt x="6494" y="1657"/>
                        <a:pt x="6595" y="1635"/>
                        <a:pt x="6690" y="1599"/>
                      </a:cubicBezTo>
                      <a:cubicBezTo>
                        <a:pt x="6733" y="1671"/>
                        <a:pt x="6780" y="1767"/>
                        <a:pt x="6805" y="1834"/>
                      </a:cubicBezTo>
                      <a:cubicBezTo>
                        <a:pt x="6843" y="1935"/>
                        <a:pt x="6781" y="2044"/>
                        <a:pt x="6781" y="2044"/>
                      </a:cubicBezTo>
                      <a:cubicBezTo>
                        <a:pt x="6781" y="2007"/>
                        <a:pt x="6736" y="1981"/>
                        <a:pt x="6696" y="1981"/>
                      </a:cubicBezTo>
                      <a:cubicBezTo>
                        <a:pt x="6674" y="1981"/>
                        <a:pt x="6653" y="1989"/>
                        <a:pt x="6642" y="2006"/>
                      </a:cubicBezTo>
                      <a:cubicBezTo>
                        <a:pt x="6608" y="2056"/>
                        <a:pt x="6658" y="2226"/>
                        <a:pt x="6704" y="2355"/>
                      </a:cubicBezTo>
                      <a:cubicBezTo>
                        <a:pt x="6749" y="2481"/>
                        <a:pt x="6553" y="2612"/>
                        <a:pt x="6414" y="2751"/>
                      </a:cubicBezTo>
                      <a:cubicBezTo>
                        <a:pt x="6276" y="2889"/>
                        <a:pt x="5759" y="3609"/>
                        <a:pt x="5692" y="3741"/>
                      </a:cubicBezTo>
                      <a:cubicBezTo>
                        <a:pt x="5626" y="3872"/>
                        <a:pt x="5523" y="4005"/>
                        <a:pt x="5523" y="4005"/>
                      </a:cubicBezTo>
                      <a:cubicBezTo>
                        <a:pt x="5483" y="4005"/>
                        <a:pt x="5456" y="4020"/>
                        <a:pt x="5438" y="4040"/>
                      </a:cubicBezTo>
                      <a:cubicBezTo>
                        <a:pt x="5412" y="4063"/>
                        <a:pt x="5396" y="4100"/>
                        <a:pt x="5402" y="4132"/>
                      </a:cubicBezTo>
                      <a:cubicBezTo>
                        <a:pt x="5395" y="4184"/>
                        <a:pt x="5403" y="4232"/>
                        <a:pt x="5403" y="4232"/>
                      </a:cubicBezTo>
                      <a:cubicBezTo>
                        <a:pt x="5300" y="4336"/>
                        <a:pt x="5011" y="5153"/>
                        <a:pt x="4928" y="5285"/>
                      </a:cubicBezTo>
                      <a:cubicBezTo>
                        <a:pt x="4847" y="5416"/>
                        <a:pt x="4775" y="5431"/>
                        <a:pt x="4775" y="5431"/>
                      </a:cubicBezTo>
                      <a:cubicBezTo>
                        <a:pt x="4775" y="5431"/>
                        <a:pt x="4694" y="5237"/>
                        <a:pt x="4602" y="5122"/>
                      </a:cubicBezTo>
                      <a:cubicBezTo>
                        <a:pt x="4538" y="5040"/>
                        <a:pt x="4343" y="5008"/>
                        <a:pt x="4188" y="5008"/>
                      </a:cubicBezTo>
                      <a:cubicBezTo>
                        <a:pt x="4123" y="5008"/>
                        <a:pt x="4066" y="5014"/>
                        <a:pt x="4027" y="5023"/>
                      </a:cubicBezTo>
                      <a:cubicBezTo>
                        <a:pt x="3894" y="5054"/>
                        <a:pt x="3853" y="5188"/>
                        <a:pt x="3773" y="5306"/>
                      </a:cubicBezTo>
                      <a:cubicBezTo>
                        <a:pt x="3693" y="5424"/>
                        <a:pt x="3665" y="5708"/>
                        <a:pt x="3683" y="5766"/>
                      </a:cubicBezTo>
                      <a:cubicBezTo>
                        <a:pt x="3699" y="5823"/>
                        <a:pt x="3665" y="5840"/>
                        <a:pt x="3665" y="5955"/>
                      </a:cubicBezTo>
                      <a:cubicBezTo>
                        <a:pt x="3665" y="6072"/>
                        <a:pt x="3779" y="6218"/>
                        <a:pt x="3779" y="6218"/>
                      </a:cubicBezTo>
                      <a:cubicBezTo>
                        <a:pt x="3753" y="6218"/>
                        <a:pt x="3695" y="6229"/>
                        <a:pt x="3668" y="6235"/>
                      </a:cubicBezTo>
                      <a:cubicBezTo>
                        <a:pt x="3664" y="6237"/>
                        <a:pt x="3660" y="6237"/>
                        <a:pt x="3655" y="6238"/>
                      </a:cubicBezTo>
                      <a:cubicBezTo>
                        <a:pt x="3621" y="6225"/>
                        <a:pt x="3584" y="6220"/>
                        <a:pt x="3547" y="6220"/>
                      </a:cubicBezTo>
                      <a:cubicBezTo>
                        <a:pt x="3366" y="6220"/>
                        <a:pt x="3172" y="6351"/>
                        <a:pt x="3127" y="6395"/>
                      </a:cubicBezTo>
                      <a:cubicBezTo>
                        <a:pt x="3073" y="6451"/>
                        <a:pt x="2915" y="6623"/>
                        <a:pt x="2848" y="6662"/>
                      </a:cubicBezTo>
                      <a:cubicBezTo>
                        <a:pt x="2783" y="6701"/>
                        <a:pt x="2698" y="6682"/>
                        <a:pt x="2483" y="6752"/>
                      </a:cubicBezTo>
                      <a:cubicBezTo>
                        <a:pt x="2269" y="6822"/>
                        <a:pt x="2100" y="7023"/>
                        <a:pt x="2100" y="7023"/>
                      </a:cubicBezTo>
                      <a:cubicBezTo>
                        <a:pt x="2086" y="6990"/>
                        <a:pt x="2066" y="6978"/>
                        <a:pt x="2046" y="6977"/>
                      </a:cubicBezTo>
                      <a:cubicBezTo>
                        <a:pt x="2032" y="6963"/>
                        <a:pt x="2015" y="6952"/>
                        <a:pt x="1998" y="6952"/>
                      </a:cubicBezTo>
                      <a:cubicBezTo>
                        <a:pt x="1994" y="6952"/>
                        <a:pt x="1991" y="6952"/>
                        <a:pt x="1987" y="6953"/>
                      </a:cubicBezTo>
                      <a:cubicBezTo>
                        <a:pt x="1977" y="6956"/>
                        <a:pt x="1968" y="6964"/>
                        <a:pt x="1963" y="6974"/>
                      </a:cubicBezTo>
                      <a:cubicBezTo>
                        <a:pt x="1912" y="6870"/>
                        <a:pt x="1661" y="6669"/>
                        <a:pt x="1562" y="6596"/>
                      </a:cubicBezTo>
                      <a:cubicBezTo>
                        <a:pt x="1456" y="6515"/>
                        <a:pt x="1381" y="6387"/>
                        <a:pt x="1346" y="6311"/>
                      </a:cubicBezTo>
                      <a:cubicBezTo>
                        <a:pt x="1311" y="6234"/>
                        <a:pt x="1180" y="6098"/>
                        <a:pt x="1126" y="6020"/>
                      </a:cubicBezTo>
                      <a:cubicBezTo>
                        <a:pt x="1074" y="5941"/>
                        <a:pt x="1035" y="5845"/>
                        <a:pt x="1035" y="5772"/>
                      </a:cubicBezTo>
                      <a:cubicBezTo>
                        <a:pt x="1035" y="5701"/>
                        <a:pt x="975" y="5562"/>
                        <a:pt x="975" y="5508"/>
                      </a:cubicBezTo>
                      <a:cubicBezTo>
                        <a:pt x="975" y="5454"/>
                        <a:pt x="1033" y="5380"/>
                        <a:pt x="1058" y="5355"/>
                      </a:cubicBezTo>
                      <a:cubicBezTo>
                        <a:pt x="1083" y="5331"/>
                        <a:pt x="1058" y="5285"/>
                        <a:pt x="1035" y="5262"/>
                      </a:cubicBezTo>
                      <a:cubicBezTo>
                        <a:pt x="1028" y="5256"/>
                        <a:pt x="1016" y="5253"/>
                        <a:pt x="1001" y="5253"/>
                      </a:cubicBezTo>
                      <a:cubicBezTo>
                        <a:pt x="961" y="5253"/>
                        <a:pt x="899" y="5274"/>
                        <a:pt x="867" y="5306"/>
                      </a:cubicBezTo>
                      <a:cubicBezTo>
                        <a:pt x="823" y="5349"/>
                        <a:pt x="818" y="5435"/>
                        <a:pt x="818" y="5475"/>
                      </a:cubicBezTo>
                      <a:cubicBezTo>
                        <a:pt x="818" y="5497"/>
                        <a:pt x="818" y="5513"/>
                        <a:pt x="802" y="5513"/>
                      </a:cubicBezTo>
                      <a:cubicBezTo>
                        <a:pt x="789" y="5513"/>
                        <a:pt x="766" y="5503"/>
                        <a:pt x="724" y="5475"/>
                      </a:cubicBezTo>
                      <a:cubicBezTo>
                        <a:pt x="631" y="5414"/>
                        <a:pt x="490" y="5097"/>
                        <a:pt x="465" y="5038"/>
                      </a:cubicBezTo>
                      <a:cubicBezTo>
                        <a:pt x="446" y="4992"/>
                        <a:pt x="405" y="4965"/>
                        <a:pt x="376" y="4965"/>
                      </a:cubicBezTo>
                      <a:cubicBezTo>
                        <a:pt x="368" y="4965"/>
                        <a:pt x="361" y="4967"/>
                        <a:pt x="356" y="4972"/>
                      </a:cubicBezTo>
                      <a:cubicBezTo>
                        <a:pt x="334" y="4994"/>
                        <a:pt x="346" y="5028"/>
                        <a:pt x="351" y="5054"/>
                      </a:cubicBezTo>
                      <a:cubicBezTo>
                        <a:pt x="362" y="5093"/>
                        <a:pt x="394" y="5199"/>
                        <a:pt x="477" y="5339"/>
                      </a:cubicBezTo>
                      <a:cubicBezTo>
                        <a:pt x="490" y="5361"/>
                        <a:pt x="488" y="5370"/>
                        <a:pt x="478" y="5370"/>
                      </a:cubicBezTo>
                      <a:cubicBezTo>
                        <a:pt x="461" y="5370"/>
                        <a:pt x="420" y="5341"/>
                        <a:pt x="398" y="5309"/>
                      </a:cubicBezTo>
                      <a:cubicBezTo>
                        <a:pt x="366" y="5256"/>
                        <a:pt x="264" y="5128"/>
                        <a:pt x="228" y="5099"/>
                      </a:cubicBezTo>
                      <a:cubicBezTo>
                        <a:pt x="219" y="5091"/>
                        <a:pt x="197" y="5076"/>
                        <a:pt x="178" y="5076"/>
                      </a:cubicBezTo>
                      <a:cubicBezTo>
                        <a:pt x="167" y="5076"/>
                        <a:pt x="157" y="5081"/>
                        <a:pt x="152" y="5096"/>
                      </a:cubicBezTo>
                      <a:cubicBezTo>
                        <a:pt x="146" y="5114"/>
                        <a:pt x="223" y="5268"/>
                        <a:pt x="273" y="5339"/>
                      </a:cubicBezTo>
                      <a:cubicBezTo>
                        <a:pt x="304" y="5383"/>
                        <a:pt x="358" y="5469"/>
                        <a:pt x="339" y="5469"/>
                      </a:cubicBezTo>
                      <a:cubicBezTo>
                        <a:pt x="328" y="5469"/>
                        <a:pt x="291" y="5438"/>
                        <a:pt x="207" y="5349"/>
                      </a:cubicBezTo>
                      <a:cubicBezTo>
                        <a:pt x="154" y="5293"/>
                        <a:pt x="98" y="5237"/>
                        <a:pt x="58" y="5237"/>
                      </a:cubicBezTo>
                      <a:cubicBezTo>
                        <a:pt x="51" y="5237"/>
                        <a:pt x="45" y="5239"/>
                        <a:pt x="40" y="5242"/>
                      </a:cubicBezTo>
                      <a:cubicBezTo>
                        <a:pt x="0" y="5264"/>
                        <a:pt x="57" y="5325"/>
                        <a:pt x="57" y="5325"/>
                      </a:cubicBezTo>
                      <a:lnTo>
                        <a:pt x="271" y="5612"/>
                      </a:lnTo>
                      <a:cubicBezTo>
                        <a:pt x="227" y="5590"/>
                        <a:pt x="70" y="5472"/>
                        <a:pt x="38" y="5472"/>
                      </a:cubicBezTo>
                      <a:cubicBezTo>
                        <a:pt x="36" y="5472"/>
                        <a:pt x="35" y="5472"/>
                        <a:pt x="34" y="5473"/>
                      </a:cubicBezTo>
                      <a:cubicBezTo>
                        <a:pt x="18" y="5489"/>
                        <a:pt x="5" y="5497"/>
                        <a:pt x="25" y="5530"/>
                      </a:cubicBezTo>
                      <a:cubicBezTo>
                        <a:pt x="35" y="5546"/>
                        <a:pt x="155" y="5667"/>
                        <a:pt x="228" y="5740"/>
                      </a:cubicBezTo>
                      <a:cubicBezTo>
                        <a:pt x="301" y="5811"/>
                        <a:pt x="303" y="5865"/>
                        <a:pt x="368" y="5929"/>
                      </a:cubicBezTo>
                      <a:cubicBezTo>
                        <a:pt x="432" y="5993"/>
                        <a:pt x="583" y="6119"/>
                        <a:pt x="678" y="6152"/>
                      </a:cubicBezTo>
                      <a:cubicBezTo>
                        <a:pt x="772" y="6186"/>
                        <a:pt x="781" y="6272"/>
                        <a:pt x="925" y="6524"/>
                      </a:cubicBezTo>
                      <a:cubicBezTo>
                        <a:pt x="1070" y="6776"/>
                        <a:pt x="1454" y="7320"/>
                        <a:pt x="1598" y="7502"/>
                      </a:cubicBezTo>
                      <a:cubicBezTo>
                        <a:pt x="1692" y="7619"/>
                        <a:pt x="1787" y="7640"/>
                        <a:pt x="1842" y="7640"/>
                      </a:cubicBezTo>
                      <a:cubicBezTo>
                        <a:pt x="1873" y="7640"/>
                        <a:pt x="1891" y="7634"/>
                        <a:pt x="1891" y="7634"/>
                      </a:cubicBezTo>
                      <a:cubicBezTo>
                        <a:pt x="1907" y="7682"/>
                        <a:pt x="1946" y="7698"/>
                        <a:pt x="1986" y="7698"/>
                      </a:cubicBezTo>
                      <a:cubicBezTo>
                        <a:pt x="2032" y="7698"/>
                        <a:pt x="2079" y="7677"/>
                        <a:pt x="2094" y="7663"/>
                      </a:cubicBezTo>
                      <a:cubicBezTo>
                        <a:pt x="2120" y="7636"/>
                        <a:pt x="2110" y="7602"/>
                        <a:pt x="2110" y="7602"/>
                      </a:cubicBezTo>
                      <a:cubicBezTo>
                        <a:pt x="2110" y="7602"/>
                        <a:pt x="2655" y="7519"/>
                        <a:pt x="2832" y="7494"/>
                      </a:cubicBezTo>
                      <a:cubicBezTo>
                        <a:pt x="3010" y="7469"/>
                        <a:pt x="3253" y="7250"/>
                        <a:pt x="3253" y="7250"/>
                      </a:cubicBezTo>
                      <a:cubicBezTo>
                        <a:pt x="3253" y="7250"/>
                        <a:pt x="3265" y="7299"/>
                        <a:pt x="3282" y="7364"/>
                      </a:cubicBezTo>
                      <a:cubicBezTo>
                        <a:pt x="3301" y="7476"/>
                        <a:pt x="3325" y="7587"/>
                        <a:pt x="3355" y="7689"/>
                      </a:cubicBezTo>
                      <a:cubicBezTo>
                        <a:pt x="3380" y="7771"/>
                        <a:pt x="3406" y="7854"/>
                        <a:pt x="3428" y="7929"/>
                      </a:cubicBezTo>
                      <a:cubicBezTo>
                        <a:pt x="3476" y="8124"/>
                        <a:pt x="3521" y="8328"/>
                        <a:pt x="3517" y="8384"/>
                      </a:cubicBezTo>
                      <a:cubicBezTo>
                        <a:pt x="3499" y="8385"/>
                        <a:pt x="3483" y="8386"/>
                        <a:pt x="3469" y="8386"/>
                      </a:cubicBezTo>
                      <a:cubicBezTo>
                        <a:pt x="3463" y="8386"/>
                        <a:pt x="3458" y="8386"/>
                        <a:pt x="3453" y="8385"/>
                      </a:cubicBezTo>
                      <a:cubicBezTo>
                        <a:pt x="3445" y="8385"/>
                        <a:pt x="3438" y="8384"/>
                        <a:pt x="3429" y="8384"/>
                      </a:cubicBezTo>
                      <a:cubicBezTo>
                        <a:pt x="3352" y="8384"/>
                        <a:pt x="3244" y="8414"/>
                        <a:pt x="3182" y="8452"/>
                      </a:cubicBezTo>
                      <a:cubicBezTo>
                        <a:pt x="3157" y="8455"/>
                        <a:pt x="3131" y="8457"/>
                        <a:pt x="3105" y="8460"/>
                      </a:cubicBezTo>
                      <a:cubicBezTo>
                        <a:pt x="3038" y="8467"/>
                        <a:pt x="2995" y="8471"/>
                        <a:pt x="2966" y="8476"/>
                      </a:cubicBezTo>
                      <a:cubicBezTo>
                        <a:pt x="2953" y="8471"/>
                        <a:pt x="2940" y="8467"/>
                        <a:pt x="2930" y="8461"/>
                      </a:cubicBezTo>
                      <a:cubicBezTo>
                        <a:pt x="2912" y="8451"/>
                        <a:pt x="2894" y="8447"/>
                        <a:pt x="2877" y="8447"/>
                      </a:cubicBezTo>
                      <a:cubicBezTo>
                        <a:pt x="2838" y="8447"/>
                        <a:pt x="2800" y="8470"/>
                        <a:pt x="2767" y="8508"/>
                      </a:cubicBezTo>
                      <a:cubicBezTo>
                        <a:pt x="2753" y="8524"/>
                        <a:pt x="2733" y="8531"/>
                        <a:pt x="2709" y="8531"/>
                      </a:cubicBezTo>
                      <a:cubicBezTo>
                        <a:pt x="2690" y="8531"/>
                        <a:pt x="2668" y="8527"/>
                        <a:pt x="2646" y="8521"/>
                      </a:cubicBezTo>
                      <a:cubicBezTo>
                        <a:pt x="2602" y="8499"/>
                        <a:pt x="2557" y="8477"/>
                        <a:pt x="2510" y="8468"/>
                      </a:cubicBezTo>
                      <a:cubicBezTo>
                        <a:pt x="2496" y="8466"/>
                        <a:pt x="2485" y="8464"/>
                        <a:pt x="2474" y="8464"/>
                      </a:cubicBezTo>
                      <a:cubicBezTo>
                        <a:pt x="2450" y="8464"/>
                        <a:pt x="2435" y="8471"/>
                        <a:pt x="2427" y="8481"/>
                      </a:cubicBezTo>
                      <a:cubicBezTo>
                        <a:pt x="2421" y="8486"/>
                        <a:pt x="2417" y="8490"/>
                        <a:pt x="2417" y="8493"/>
                      </a:cubicBezTo>
                      <a:cubicBezTo>
                        <a:pt x="2417" y="8494"/>
                        <a:pt x="2419" y="8494"/>
                        <a:pt x="2419" y="8494"/>
                      </a:cubicBezTo>
                      <a:cubicBezTo>
                        <a:pt x="2411" y="8516"/>
                        <a:pt x="2416" y="8547"/>
                        <a:pt x="2416" y="8576"/>
                      </a:cubicBezTo>
                      <a:cubicBezTo>
                        <a:pt x="2416" y="8637"/>
                        <a:pt x="2378" y="8696"/>
                        <a:pt x="2378" y="8696"/>
                      </a:cubicBezTo>
                      <a:cubicBezTo>
                        <a:pt x="2378" y="8696"/>
                        <a:pt x="1995" y="8831"/>
                        <a:pt x="1871" y="8864"/>
                      </a:cubicBezTo>
                      <a:cubicBezTo>
                        <a:pt x="1747" y="8898"/>
                        <a:pt x="1644" y="9000"/>
                        <a:pt x="1585" y="9198"/>
                      </a:cubicBezTo>
                      <a:cubicBezTo>
                        <a:pt x="1529" y="9396"/>
                        <a:pt x="1743" y="9583"/>
                        <a:pt x="1887" y="9583"/>
                      </a:cubicBezTo>
                      <a:cubicBezTo>
                        <a:pt x="2031" y="9583"/>
                        <a:pt x="2117" y="9597"/>
                        <a:pt x="2200" y="9682"/>
                      </a:cubicBezTo>
                      <a:cubicBezTo>
                        <a:pt x="2286" y="9766"/>
                        <a:pt x="2646" y="9846"/>
                        <a:pt x="2918" y="9846"/>
                      </a:cubicBezTo>
                      <a:cubicBezTo>
                        <a:pt x="3191" y="9846"/>
                        <a:pt x="3635" y="9992"/>
                        <a:pt x="3635" y="9992"/>
                      </a:cubicBezTo>
                      <a:lnTo>
                        <a:pt x="3635" y="10611"/>
                      </a:lnTo>
                      <a:cubicBezTo>
                        <a:pt x="3635" y="10999"/>
                        <a:pt x="3821" y="11908"/>
                        <a:pt x="3821" y="11908"/>
                      </a:cubicBezTo>
                      <a:lnTo>
                        <a:pt x="3770" y="11989"/>
                      </a:lnTo>
                      <a:cubicBezTo>
                        <a:pt x="3770" y="12707"/>
                        <a:pt x="4266" y="13096"/>
                        <a:pt x="4471" y="13227"/>
                      </a:cubicBezTo>
                      <a:cubicBezTo>
                        <a:pt x="4569" y="13290"/>
                        <a:pt x="4727" y="13306"/>
                        <a:pt x="4867" y="13306"/>
                      </a:cubicBezTo>
                      <a:cubicBezTo>
                        <a:pt x="5023" y="13306"/>
                        <a:pt x="5157" y="13286"/>
                        <a:pt x="5157" y="13286"/>
                      </a:cubicBezTo>
                      <a:cubicBezTo>
                        <a:pt x="5338" y="13468"/>
                        <a:pt x="6452" y="13677"/>
                        <a:pt x="6452" y="13677"/>
                      </a:cubicBezTo>
                      <a:cubicBezTo>
                        <a:pt x="6427" y="13702"/>
                        <a:pt x="6486" y="13736"/>
                        <a:pt x="6486" y="13736"/>
                      </a:cubicBezTo>
                      <a:cubicBezTo>
                        <a:pt x="6556" y="13736"/>
                        <a:pt x="7014" y="13868"/>
                        <a:pt x="7014" y="13868"/>
                      </a:cubicBezTo>
                      <a:cubicBezTo>
                        <a:pt x="7014" y="13868"/>
                        <a:pt x="7065" y="13915"/>
                        <a:pt x="7157" y="13944"/>
                      </a:cubicBezTo>
                      <a:cubicBezTo>
                        <a:pt x="7248" y="13973"/>
                        <a:pt x="7125" y="13975"/>
                        <a:pt x="7125" y="14044"/>
                      </a:cubicBezTo>
                      <a:cubicBezTo>
                        <a:pt x="7125" y="14072"/>
                        <a:pt x="7154" y="14078"/>
                        <a:pt x="7189" y="14078"/>
                      </a:cubicBezTo>
                      <a:cubicBezTo>
                        <a:pt x="7218" y="14078"/>
                        <a:pt x="7251" y="14074"/>
                        <a:pt x="7277" y="14074"/>
                      </a:cubicBezTo>
                      <a:cubicBezTo>
                        <a:pt x="7300" y="14074"/>
                        <a:pt x="7316" y="14078"/>
                        <a:pt x="7316" y="14091"/>
                      </a:cubicBezTo>
                      <a:cubicBezTo>
                        <a:pt x="7316" y="14136"/>
                        <a:pt x="7400" y="14369"/>
                        <a:pt x="7467" y="14438"/>
                      </a:cubicBezTo>
                      <a:cubicBezTo>
                        <a:pt x="7532" y="14501"/>
                        <a:pt x="7587" y="14759"/>
                        <a:pt x="7626" y="14759"/>
                      </a:cubicBezTo>
                      <a:cubicBezTo>
                        <a:pt x="7629" y="14759"/>
                        <a:pt x="7631" y="14758"/>
                        <a:pt x="7634" y="14755"/>
                      </a:cubicBezTo>
                      <a:cubicBezTo>
                        <a:pt x="7673" y="14716"/>
                        <a:pt x="7530" y="14334"/>
                        <a:pt x="7530" y="14334"/>
                      </a:cubicBezTo>
                      <a:lnTo>
                        <a:pt x="7530" y="14334"/>
                      </a:lnTo>
                      <a:cubicBezTo>
                        <a:pt x="7530" y="14334"/>
                        <a:pt x="7625" y="14375"/>
                        <a:pt x="7719" y="14425"/>
                      </a:cubicBezTo>
                      <a:cubicBezTo>
                        <a:pt x="7729" y="14430"/>
                        <a:pt x="7737" y="14432"/>
                        <a:pt x="7743" y="14432"/>
                      </a:cubicBezTo>
                      <a:cubicBezTo>
                        <a:pt x="7788" y="14432"/>
                        <a:pt x="7729" y="14299"/>
                        <a:pt x="7747" y="14299"/>
                      </a:cubicBezTo>
                      <a:cubicBezTo>
                        <a:pt x="7750" y="14299"/>
                        <a:pt x="7755" y="14302"/>
                        <a:pt x="7762" y="14310"/>
                      </a:cubicBezTo>
                      <a:cubicBezTo>
                        <a:pt x="7821" y="14369"/>
                        <a:pt x="8066" y="14562"/>
                        <a:pt x="8129" y="14656"/>
                      </a:cubicBezTo>
                      <a:cubicBezTo>
                        <a:pt x="8190" y="14751"/>
                        <a:pt x="8352" y="14814"/>
                        <a:pt x="8467" y="14814"/>
                      </a:cubicBezTo>
                      <a:cubicBezTo>
                        <a:pt x="8583" y="14814"/>
                        <a:pt x="8583" y="14544"/>
                        <a:pt x="8583" y="14326"/>
                      </a:cubicBezTo>
                      <a:cubicBezTo>
                        <a:pt x="8582" y="14106"/>
                        <a:pt x="8430" y="13864"/>
                        <a:pt x="8337" y="13771"/>
                      </a:cubicBezTo>
                      <a:cubicBezTo>
                        <a:pt x="8245" y="13677"/>
                        <a:pt x="8235" y="13581"/>
                        <a:pt x="8189" y="13453"/>
                      </a:cubicBezTo>
                      <a:cubicBezTo>
                        <a:pt x="8143" y="13325"/>
                        <a:pt x="8017" y="13111"/>
                        <a:pt x="7880" y="13032"/>
                      </a:cubicBezTo>
                      <a:cubicBezTo>
                        <a:pt x="7855" y="13018"/>
                        <a:pt x="7829" y="13012"/>
                        <a:pt x="7800" y="13012"/>
                      </a:cubicBezTo>
                      <a:cubicBezTo>
                        <a:pt x="7671" y="13012"/>
                        <a:pt x="7516" y="13137"/>
                        <a:pt x="7456" y="13166"/>
                      </a:cubicBezTo>
                      <a:cubicBezTo>
                        <a:pt x="7384" y="13201"/>
                        <a:pt x="7384" y="13239"/>
                        <a:pt x="7301" y="13239"/>
                      </a:cubicBezTo>
                      <a:cubicBezTo>
                        <a:pt x="7218" y="13239"/>
                        <a:pt x="7162" y="13304"/>
                        <a:pt x="7162" y="13304"/>
                      </a:cubicBezTo>
                      <a:cubicBezTo>
                        <a:pt x="7099" y="13304"/>
                        <a:pt x="6653" y="13156"/>
                        <a:pt x="6604" y="13118"/>
                      </a:cubicBezTo>
                      <a:cubicBezTo>
                        <a:pt x="6594" y="13111"/>
                        <a:pt x="6588" y="13108"/>
                        <a:pt x="6585" y="13108"/>
                      </a:cubicBezTo>
                      <a:cubicBezTo>
                        <a:pt x="6575" y="13108"/>
                        <a:pt x="6593" y="13139"/>
                        <a:pt x="6601" y="13152"/>
                      </a:cubicBezTo>
                      <a:lnTo>
                        <a:pt x="6595" y="13152"/>
                      </a:lnTo>
                      <a:cubicBezTo>
                        <a:pt x="6525" y="13125"/>
                        <a:pt x="6078" y="12946"/>
                        <a:pt x="5960" y="12908"/>
                      </a:cubicBezTo>
                      <a:cubicBezTo>
                        <a:pt x="5832" y="12867"/>
                        <a:pt x="5763" y="12723"/>
                        <a:pt x="5664" y="12656"/>
                      </a:cubicBezTo>
                      <a:cubicBezTo>
                        <a:pt x="5632" y="12635"/>
                        <a:pt x="5580" y="12628"/>
                        <a:pt x="5524" y="12628"/>
                      </a:cubicBezTo>
                      <a:cubicBezTo>
                        <a:pt x="5404" y="12628"/>
                        <a:pt x="5265" y="12661"/>
                        <a:pt x="5265" y="12661"/>
                      </a:cubicBezTo>
                      <a:lnTo>
                        <a:pt x="5265" y="12620"/>
                      </a:lnTo>
                      <a:cubicBezTo>
                        <a:pt x="5265" y="12582"/>
                        <a:pt x="4930" y="12458"/>
                        <a:pt x="4843" y="12458"/>
                      </a:cubicBezTo>
                      <a:cubicBezTo>
                        <a:pt x="4757" y="12458"/>
                        <a:pt x="4774" y="12008"/>
                        <a:pt x="4774" y="12008"/>
                      </a:cubicBezTo>
                      <a:lnTo>
                        <a:pt x="4810" y="11988"/>
                      </a:lnTo>
                      <a:cubicBezTo>
                        <a:pt x="4810" y="11988"/>
                        <a:pt x="4716" y="11988"/>
                        <a:pt x="4808" y="11852"/>
                      </a:cubicBezTo>
                      <a:cubicBezTo>
                        <a:pt x="4898" y="11715"/>
                        <a:pt x="4940" y="10865"/>
                        <a:pt x="4940" y="10865"/>
                      </a:cubicBezTo>
                      <a:cubicBezTo>
                        <a:pt x="4940" y="10865"/>
                        <a:pt x="4946" y="10937"/>
                        <a:pt x="5006" y="10997"/>
                      </a:cubicBezTo>
                      <a:cubicBezTo>
                        <a:pt x="5057" y="11047"/>
                        <a:pt x="5214" y="11118"/>
                        <a:pt x="5309" y="11118"/>
                      </a:cubicBezTo>
                      <a:cubicBezTo>
                        <a:pt x="5328" y="11118"/>
                        <a:pt x="5344" y="11115"/>
                        <a:pt x="5357" y="11109"/>
                      </a:cubicBezTo>
                      <a:cubicBezTo>
                        <a:pt x="5435" y="11071"/>
                        <a:pt x="5510" y="10889"/>
                        <a:pt x="5510" y="10812"/>
                      </a:cubicBezTo>
                      <a:cubicBezTo>
                        <a:pt x="5510" y="10733"/>
                        <a:pt x="5597" y="10556"/>
                        <a:pt x="5680" y="10428"/>
                      </a:cubicBezTo>
                      <a:cubicBezTo>
                        <a:pt x="5762" y="10299"/>
                        <a:pt x="5766" y="10168"/>
                        <a:pt x="5766" y="10076"/>
                      </a:cubicBezTo>
                      <a:cubicBezTo>
                        <a:pt x="5766" y="10010"/>
                        <a:pt x="5694" y="10001"/>
                        <a:pt x="5656" y="10001"/>
                      </a:cubicBezTo>
                      <a:cubicBezTo>
                        <a:pt x="5643" y="10001"/>
                        <a:pt x="5633" y="10002"/>
                        <a:pt x="5633" y="10002"/>
                      </a:cubicBezTo>
                      <a:cubicBezTo>
                        <a:pt x="5534" y="9937"/>
                        <a:pt x="5304" y="9932"/>
                        <a:pt x="5304" y="9932"/>
                      </a:cubicBezTo>
                      <a:cubicBezTo>
                        <a:pt x="5543" y="9478"/>
                        <a:pt x="5287" y="8669"/>
                        <a:pt x="5287" y="8669"/>
                      </a:cubicBezTo>
                      <a:cubicBezTo>
                        <a:pt x="5287" y="8669"/>
                        <a:pt x="5291" y="8467"/>
                        <a:pt x="5196" y="8372"/>
                      </a:cubicBezTo>
                      <a:cubicBezTo>
                        <a:pt x="5102" y="8277"/>
                        <a:pt x="5280" y="7985"/>
                        <a:pt x="5387" y="7769"/>
                      </a:cubicBezTo>
                      <a:cubicBezTo>
                        <a:pt x="5494" y="7555"/>
                        <a:pt x="5453" y="7175"/>
                        <a:pt x="5453" y="7175"/>
                      </a:cubicBezTo>
                      <a:cubicBezTo>
                        <a:pt x="5708" y="7175"/>
                        <a:pt x="5329" y="6621"/>
                        <a:pt x="5329" y="6621"/>
                      </a:cubicBezTo>
                      <a:cubicBezTo>
                        <a:pt x="5329" y="6621"/>
                        <a:pt x="5345" y="6411"/>
                        <a:pt x="5345" y="6317"/>
                      </a:cubicBezTo>
                      <a:cubicBezTo>
                        <a:pt x="5345" y="6222"/>
                        <a:pt x="5514" y="5921"/>
                        <a:pt x="5543" y="5833"/>
                      </a:cubicBezTo>
                      <a:cubicBezTo>
                        <a:pt x="5572" y="5747"/>
                        <a:pt x="5597" y="5631"/>
                        <a:pt x="5667" y="5507"/>
                      </a:cubicBezTo>
                      <a:cubicBezTo>
                        <a:pt x="5737" y="5383"/>
                        <a:pt x="5977" y="4505"/>
                        <a:pt x="5977" y="4505"/>
                      </a:cubicBezTo>
                      <a:cubicBezTo>
                        <a:pt x="6111" y="4411"/>
                        <a:pt x="6034" y="4299"/>
                        <a:pt x="6034" y="4299"/>
                      </a:cubicBezTo>
                      <a:cubicBezTo>
                        <a:pt x="6034" y="4299"/>
                        <a:pt x="6092" y="4239"/>
                        <a:pt x="6239" y="4044"/>
                      </a:cubicBezTo>
                      <a:cubicBezTo>
                        <a:pt x="6385" y="3848"/>
                        <a:pt x="6455" y="3664"/>
                        <a:pt x="6518" y="3569"/>
                      </a:cubicBezTo>
                      <a:cubicBezTo>
                        <a:pt x="6579" y="3475"/>
                        <a:pt x="6662" y="3380"/>
                        <a:pt x="6691" y="3258"/>
                      </a:cubicBezTo>
                      <a:cubicBezTo>
                        <a:pt x="6720" y="3135"/>
                        <a:pt x="6864" y="2789"/>
                        <a:pt x="6905" y="2692"/>
                      </a:cubicBezTo>
                      <a:cubicBezTo>
                        <a:pt x="6947" y="2595"/>
                        <a:pt x="7014" y="2496"/>
                        <a:pt x="7014" y="2432"/>
                      </a:cubicBezTo>
                      <a:cubicBezTo>
                        <a:pt x="7014" y="2368"/>
                        <a:pt x="7083" y="2244"/>
                        <a:pt x="7122" y="2162"/>
                      </a:cubicBezTo>
                      <a:cubicBezTo>
                        <a:pt x="7162" y="2079"/>
                        <a:pt x="7179" y="1954"/>
                        <a:pt x="7179" y="1869"/>
                      </a:cubicBezTo>
                      <a:cubicBezTo>
                        <a:pt x="7179" y="1791"/>
                        <a:pt x="7176" y="1696"/>
                        <a:pt x="7210" y="1491"/>
                      </a:cubicBezTo>
                      <a:cubicBezTo>
                        <a:pt x="7239" y="1312"/>
                        <a:pt x="7157" y="1277"/>
                        <a:pt x="7157" y="1277"/>
                      </a:cubicBezTo>
                      <a:cubicBezTo>
                        <a:pt x="7162" y="1236"/>
                        <a:pt x="7153" y="1201"/>
                        <a:pt x="7140" y="1175"/>
                      </a:cubicBezTo>
                      <a:cubicBezTo>
                        <a:pt x="7188" y="1068"/>
                        <a:pt x="7215" y="952"/>
                        <a:pt x="7215" y="828"/>
                      </a:cubicBezTo>
                      <a:cubicBezTo>
                        <a:pt x="7215" y="372"/>
                        <a:pt x="6845" y="1"/>
                        <a:pt x="6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3"/>
              <p:cNvSpPr/>
              <p:nvPr/>
            </p:nvSpPr>
            <p:spPr>
              <a:xfrm>
                <a:off x="6879865" y="2259847"/>
                <a:ext cx="183000" cy="183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0" name="Google Shape;150;p13"/>
          <p:cNvSpPr/>
          <p:nvPr/>
        </p:nvSpPr>
        <p:spPr>
          <a:xfrm rot="10800000">
            <a:off x="7427175" y="-9622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txBox="1">
            <a:spLocks noGrp="1"/>
          </p:cNvSpPr>
          <p:nvPr>
            <p:ph type="subTitle" idx="9"/>
          </p:nvPr>
        </p:nvSpPr>
        <p:spPr>
          <a:xfrm>
            <a:off x="1780700" y="2428575"/>
            <a:ext cx="2876400" cy="3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152" name="Google Shape;152;p13"/>
          <p:cNvSpPr txBox="1">
            <a:spLocks noGrp="1"/>
          </p:cNvSpPr>
          <p:nvPr>
            <p:ph type="subTitle" idx="13"/>
          </p:nvPr>
        </p:nvSpPr>
        <p:spPr>
          <a:xfrm>
            <a:off x="1780700" y="3321100"/>
            <a:ext cx="2876400" cy="3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153" name="Google Shape;153;p13"/>
          <p:cNvSpPr txBox="1">
            <a:spLocks noGrp="1"/>
          </p:cNvSpPr>
          <p:nvPr>
            <p:ph type="subTitle" idx="14"/>
          </p:nvPr>
        </p:nvSpPr>
        <p:spPr>
          <a:xfrm>
            <a:off x="1780700" y="4213625"/>
            <a:ext cx="2876400" cy="3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154" name="Google Shape;154;p13"/>
          <p:cNvSpPr txBox="1">
            <a:spLocks noGrp="1"/>
          </p:cNvSpPr>
          <p:nvPr>
            <p:ph type="subTitle" idx="15"/>
          </p:nvPr>
        </p:nvSpPr>
        <p:spPr>
          <a:xfrm>
            <a:off x="1780700" y="1536050"/>
            <a:ext cx="2876400" cy="3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_ONLY_1">
    <p:bg>
      <p:bgPr>
        <a:solidFill>
          <a:schemeClr val="lt2"/>
        </a:solidFill>
        <a:effectLst/>
      </p:bgPr>
    </p:bg>
    <p:spTree>
      <p:nvGrpSpPr>
        <p:cNvPr id="1" name="Shape 155"/>
        <p:cNvGrpSpPr/>
        <p:nvPr/>
      </p:nvGrpSpPr>
      <p:grpSpPr>
        <a:xfrm>
          <a:off x="0" y="0"/>
          <a:ext cx="0" cy="0"/>
          <a:chOff x="0" y="0"/>
          <a:chExt cx="0" cy="0"/>
        </a:xfrm>
      </p:grpSpPr>
      <p:sp>
        <p:nvSpPr>
          <p:cNvPr id="156" name="Google Shape;156;p1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57" name="Google Shape;157;p14"/>
          <p:cNvSpPr txBox="1">
            <a:spLocks noGrp="1"/>
          </p:cNvSpPr>
          <p:nvPr>
            <p:ph type="subTitle" idx="1"/>
          </p:nvPr>
        </p:nvSpPr>
        <p:spPr>
          <a:xfrm>
            <a:off x="2069700" y="1705350"/>
            <a:ext cx="2294700" cy="38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158" name="Google Shape;158;p14"/>
          <p:cNvSpPr txBox="1">
            <a:spLocks noGrp="1"/>
          </p:cNvSpPr>
          <p:nvPr>
            <p:ph type="subTitle" idx="2"/>
          </p:nvPr>
        </p:nvSpPr>
        <p:spPr>
          <a:xfrm>
            <a:off x="2069700" y="1949050"/>
            <a:ext cx="22947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159" name="Google Shape;159;p14"/>
          <p:cNvSpPr txBox="1">
            <a:spLocks noGrp="1"/>
          </p:cNvSpPr>
          <p:nvPr>
            <p:ph type="subTitle" idx="3"/>
          </p:nvPr>
        </p:nvSpPr>
        <p:spPr>
          <a:xfrm>
            <a:off x="2069700" y="3195100"/>
            <a:ext cx="2294700" cy="38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160" name="Google Shape;160;p14"/>
          <p:cNvSpPr txBox="1">
            <a:spLocks noGrp="1"/>
          </p:cNvSpPr>
          <p:nvPr>
            <p:ph type="subTitle" idx="4"/>
          </p:nvPr>
        </p:nvSpPr>
        <p:spPr>
          <a:xfrm>
            <a:off x="2069700" y="3438800"/>
            <a:ext cx="22947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161" name="Google Shape;161;p14"/>
          <p:cNvSpPr txBox="1">
            <a:spLocks noGrp="1"/>
          </p:cNvSpPr>
          <p:nvPr>
            <p:ph type="subTitle" idx="5"/>
          </p:nvPr>
        </p:nvSpPr>
        <p:spPr>
          <a:xfrm>
            <a:off x="5554400" y="1705350"/>
            <a:ext cx="2294700" cy="38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162" name="Google Shape;162;p14"/>
          <p:cNvSpPr txBox="1">
            <a:spLocks noGrp="1"/>
          </p:cNvSpPr>
          <p:nvPr>
            <p:ph type="subTitle" idx="6"/>
          </p:nvPr>
        </p:nvSpPr>
        <p:spPr>
          <a:xfrm>
            <a:off x="5554400" y="1949050"/>
            <a:ext cx="22947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163" name="Google Shape;163;p14"/>
          <p:cNvSpPr txBox="1">
            <a:spLocks noGrp="1"/>
          </p:cNvSpPr>
          <p:nvPr>
            <p:ph type="subTitle" idx="7"/>
          </p:nvPr>
        </p:nvSpPr>
        <p:spPr>
          <a:xfrm>
            <a:off x="5554400" y="3195100"/>
            <a:ext cx="2294700" cy="38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164" name="Google Shape;164;p14"/>
          <p:cNvSpPr txBox="1">
            <a:spLocks noGrp="1"/>
          </p:cNvSpPr>
          <p:nvPr>
            <p:ph type="subTitle" idx="8"/>
          </p:nvPr>
        </p:nvSpPr>
        <p:spPr>
          <a:xfrm>
            <a:off x="5554400" y="3438800"/>
            <a:ext cx="22947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165" name="Google Shape;165;p14"/>
          <p:cNvSpPr/>
          <p:nvPr/>
        </p:nvSpPr>
        <p:spPr>
          <a:xfrm rot="5400000">
            <a:off x="-130625" y="-24042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rot="-5400000">
            <a:off x="7360700" y="3339750"/>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130637" y="3339750"/>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rot="10800000">
            <a:off x="7539475" y="-14137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3647332" y="4475725"/>
            <a:ext cx="2762297" cy="1447420"/>
          </a:xfrm>
          <a:custGeom>
            <a:avLst/>
            <a:gdLst/>
            <a:ahLst/>
            <a:cxnLst/>
            <a:rect l="l" t="t" r="r" b="b"/>
            <a:pathLst>
              <a:path w="9420" h="4936" extrusionOk="0">
                <a:moveTo>
                  <a:pt x="3844" y="1"/>
                </a:moveTo>
                <a:cubicBezTo>
                  <a:pt x="3730" y="1"/>
                  <a:pt x="3616" y="9"/>
                  <a:pt x="3506" y="19"/>
                </a:cubicBezTo>
                <a:cubicBezTo>
                  <a:pt x="2866" y="79"/>
                  <a:pt x="2199" y="267"/>
                  <a:pt x="1629" y="567"/>
                </a:cubicBezTo>
                <a:cubicBezTo>
                  <a:pt x="1275" y="753"/>
                  <a:pt x="955" y="994"/>
                  <a:pt x="655" y="1256"/>
                </a:cubicBezTo>
                <a:cubicBezTo>
                  <a:pt x="519" y="1348"/>
                  <a:pt x="390" y="1464"/>
                  <a:pt x="283" y="1598"/>
                </a:cubicBezTo>
                <a:cubicBezTo>
                  <a:pt x="197" y="1681"/>
                  <a:pt x="113" y="1763"/>
                  <a:pt x="30" y="1847"/>
                </a:cubicBezTo>
                <a:cubicBezTo>
                  <a:pt x="13" y="1864"/>
                  <a:pt x="29" y="1888"/>
                  <a:pt x="47" y="1888"/>
                </a:cubicBezTo>
                <a:cubicBezTo>
                  <a:pt x="53" y="1888"/>
                  <a:pt x="58" y="1886"/>
                  <a:pt x="63" y="1881"/>
                </a:cubicBezTo>
                <a:cubicBezTo>
                  <a:pt x="94" y="1850"/>
                  <a:pt x="125" y="1819"/>
                  <a:pt x="155" y="1790"/>
                </a:cubicBezTo>
                <a:lnTo>
                  <a:pt x="155" y="1790"/>
                </a:lnTo>
                <a:cubicBezTo>
                  <a:pt x="53" y="1972"/>
                  <a:pt x="1" y="2176"/>
                  <a:pt x="30" y="2385"/>
                </a:cubicBezTo>
                <a:cubicBezTo>
                  <a:pt x="68" y="2648"/>
                  <a:pt x="288" y="2839"/>
                  <a:pt x="508" y="2963"/>
                </a:cubicBezTo>
                <a:cubicBezTo>
                  <a:pt x="662" y="3051"/>
                  <a:pt x="831" y="3086"/>
                  <a:pt x="1002" y="3086"/>
                </a:cubicBezTo>
                <a:cubicBezTo>
                  <a:pt x="1104" y="3086"/>
                  <a:pt x="1208" y="3073"/>
                  <a:pt x="1309" y="3052"/>
                </a:cubicBezTo>
                <a:cubicBezTo>
                  <a:pt x="1855" y="2938"/>
                  <a:pt x="2378" y="2586"/>
                  <a:pt x="2947" y="2586"/>
                </a:cubicBezTo>
                <a:cubicBezTo>
                  <a:pt x="3018" y="2586"/>
                  <a:pt x="3089" y="2591"/>
                  <a:pt x="3162" y="2603"/>
                </a:cubicBezTo>
                <a:cubicBezTo>
                  <a:pt x="3441" y="2650"/>
                  <a:pt x="3590" y="2967"/>
                  <a:pt x="3669" y="3206"/>
                </a:cubicBezTo>
                <a:cubicBezTo>
                  <a:pt x="3704" y="3310"/>
                  <a:pt x="3728" y="3416"/>
                  <a:pt x="3746" y="3524"/>
                </a:cubicBezTo>
                <a:cubicBezTo>
                  <a:pt x="3756" y="3582"/>
                  <a:pt x="3800" y="3648"/>
                  <a:pt x="3825" y="3700"/>
                </a:cubicBezTo>
                <a:cubicBezTo>
                  <a:pt x="3860" y="3777"/>
                  <a:pt x="3897" y="3852"/>
                  <a:pt x="3938" y="3924"/>
                </a:cubicBezTo>
                <a:cubicBezTo>
                  <a:pt x="4075" y="4171"/>
                  <a:pt x="4263" y="4358"/>
                  <a:pt x="4511" y="4494"/>
                </a:cubicBezTo>
                <a:cubicBezTo>
                  <a:pt x="4786" y="4644"/>
                  <a:pt x="5088" y="4740"/>
                  <a:pt x="5392" y="4809"/>
                </a:cubicBezTo>
                <a:cubicBezTo>
                  <a:pt x="5701" y="4879"/>
                  <a:pt x="6018" y="4912"/>
                  <a:pt x="6334" y="4928"/>
                </a:cubicBezTo>
                <a:cubicBezTo>
                  <a:pt x="6416" y="4932"/>
                  <a:pt x="6497" y="4935"/>
                  <a:pt x="6577" y="4935"/>
                </a:cubicBezTo>
                <a:cubicBezTo>
                  <a:pt x="6761" y="4935"/>
                  <a:pt x="6942" y="4921"/>
                  <a:pt x="7125" y="4881"/>
                </a:cubicBezTo>
                <a:cubicBezTo>
                  <a:pt x="8090" y="4675"/>
                  <a:pt x="9107" y="3943"/>
                  <a:pt x="9319" y="2934"/>
                </a:cubicBezTo>
                <a:cubicBezTo>
                  <a:pt x="9420" y="2455"/>
                  <a:pt x="9038" y="2106"/>
                  <a:pt x="8652" y="1907"/>
                </a:cubicBezTo>
                <a:cubicBezTo>
                  <a:pt x="8090" y="1616"/>
                  <a:pt x="7452" y="1588"/>
                  <a:pt x="6840" y="1482"/>
                </a:cubicBezTo>
                <a:cubicBezTo>
                  <a:pt x="6139" y="1359"/>
                  <a:pt x="5443" y="1065"/>
                  <a:pt x="4964" y="523"/>
                </a:cubicBezTo>
                <a:cubicBezTo>
                  <a:pt x="4795" y="332"/>
                  <a:pt x="4602" y="179"/>
                  <a:pt x="4364" y="85"/>
                </a:cubicBezTo>
                <a:cubicBezTo>
                  <a:pt x="4199" y="21"/>
                  <a:pt x="4021" y="1"/>
                  <a:pt x="3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Key numbers">
  <p:cSld name="BIG_NUMBER_2">
    <p:bg>
      <p:bgPr>
        <a:solidFill>
          <a:schemeClr val="lt2"/>
        </a:solidFill>
        <a:effectLst/>
      </p:bgPr>
    </p:bg>
    <p:spTree>
      <p:nvGrpSpPr>
        <p:cNvPr id="1" name="Shape 170"/>
        <p:cNvGrpSpPr/>
        <p:nvPr/>
      </p:nvGrpSpPr>
      <p:grpSpPr>
        <a:xfrm>
          <a:off x="0" y="0"/>
          <a:ext cx="0" cy="0"/>
          <a:chOff x="0" y="0"/>
          <a:chExt cx="0" cy="0"/>
        </a:xfrm>
      </p:grpSpPr>
      <p:sp>
        <p:nvSpPr>
          <p:cNvPr id="171" name="Google Shape;171;p15"/>
          <p:cNvSpPr txBox="1">
            <a:spLocks noGrp="1"/>
          </p:cNvSpPr>
          <p:nvPr>
            <p:ph type="title" hasCustomPrompt="1"/>
          </p:nvPr>
        </p:nvSpPr>
        <p:spPr>
          <a:xfrm>
            <a:off x="4572000" y="826225"/>
            <a:ext cx="3858600" cy="63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3000">
                <a:latin typeface="Bevan"/>
                <a:ea typeface="Bevan"/>
                <a:cs typeface="Bevan"/>
                <a:sym typeface="Bevan"/>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72" name="Google Shape;172;p15"/>
          <p:cNvSpPr txBox="1">
            <a:spLocks noGrp="1"/>
          </p:cNvSpPr>
          <p:nvPr>
            <p:ph type="subTitle" idx="1"/>
          </p:nvPr>
        </p:nvSpPr>
        <p:spPr>
          <a:xfrm>
            <a:off x="4572000" y="1322175"/>
            <a:ext cx="38586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3" name="Google Shape;173;p15"/>
          <p:cNvSpPr txBox="1">
            <a:spLocks noGrp="1"/>
          </p:cNvSpPr>
          <p:nvPr>
            <p:ph type="title" idx="2" hasCustomPrompt="1"/>
          </p:nvPr>
        </p:nvSpPr>
        <p:spPr>
          <a:xfrm>
            <a:off x="4572000" y="3322525"/>
            <a:ext cx="3858600" cy="63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3000">
                <a:latin typeface="Bevan"/>
                <a:ea typeface="Bevan"/>
                <a:cs typeface="Bevan"/>
                <a:sym typeface="Bevan"/>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74" name="Google Shape;174;p15"/>
          <p:cNvSpPr txBox="1">
            <a:spLocks noGrp="1"/>
          </p:cNvSpPr>
          <p:nvPr>
            <p:ph type="subTitle" idx="3"/>
          </p:nvPr>
        </p:nvSpPr>
        <p:spPr>
          <a:xfrm>
            <a:off x="4572000" y="3818375"/>
            <a:ext cx="38586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5" name="Google Shape;175;p15"/>
          <p:cNvSpPr txBox="1">
            <a:spLocks noGrp="1"/>
          </p:cNvSpPr>
          <p:nvPr>
            <p:ph type="title" idx="4" hasCustomPrompt="1"/>
          </p:nvPr>
        </p:nvSpPr>
        <p:spPr>
          <a:xfrm>
            <a:off x="4572000" y="2140175"/>
            <a:ext cx="3858600" cy="63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3000">
                <a:latin typeface="Bevan"/>
                <a:ea typeface="Bevan"/>
                <a:cs typeface="Bevan"/>
                <a:sym typeface="Bevan"/>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76" name="Google Shape;176;p15"/>
          <p:cNvSpPr txBox="1">
            <a:spLocks noGrp="1"/>
          </p:cNvSpPr>
          <p:nvPr>
            <p:ph type="subTitle" idx="5"/>
          </p:nvPr>
        </p:nvSpPr>
        <p:spPr>
          <a:xfrm>
            <a:off x="4572000" y="2636125"/>
            <a:ext cx="38586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15"/>
          <p:cNvSpPr/>
          <p:nvPr/>
        </p:nvSpPr>
        <p:spPr>
          <a:xfrm rot="5400000">
            <a:off x="2696179" y="-2221719"/>
            <a:ext cx="3818852" cy="11160290"/>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rot="5400000">
            <a:off x="-130625" y="-24042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rot="10800000">
            <a:off x="7427175" y="-9622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MAIN_POINT_1">
    <p:bg>
      <p:bgPr>
        <a:solidFill>
          <a:schemeClr val="lt2"/>
        </a:solidFill>
        <a:effectLst/>
      </p:bgPr>
    </p:bg>
    <p:spTree>
      <p:nvGrpSpPr>
        <p:cNvPr id="1" name="Shape 180"/>
        <p:cNvGrpSpPr/>
        <p:nvPr/>
      </p:nvGrpSpPr>
      <p:grpSpPr>
        <a:xfrm>
          <a:off x="0" y="0"/>
          <a:ext cx="0" cy="0"/>
          <a:chOff x="0" y="0"/>
          <a:chExt cx="0" cy="0"/>
        </a:xfrm>
      </p:grpSpPr>
      <p:sp>
        <p:nvSpPr>
          <p:cNvPr id="181" name="Google Shape;181;p16"/>
          <p:cNvSpPr txBox="1">
            <a:spLocks noGrp="1"/>
          </p:cNvSpPr>
          <p:nvPr>
            <p:ph type="ctrTitle"/>
          </p:nvPr>
        </p:nvSpPr>
        <p:spPr>
          <a:xfrm>
            <a:off x="1638600" y="926249"/>
            <a:ext cx="5866800" cy="93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Bevan"/>
              <a:buNone/>
              <a:defRPr sz="5200">
                <a:latin typeface="Bevan"/>
                <a:ea typeface="Bevan"/>
                <a:cs typeface="Bevan"/>
                <a:sym typeface="Bevan"/>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2" name="Google Shape;182;p16"/>
          <p:cNvSpPr/>
          <p:nvPr/>
        </p:nvSpPr>
        <p:spPr>
          <a:xfrm rot="5400000">
            <a:off x="3228736" y="-3651756"/>
            <a:ext cx="4059824" cy="9384453"/>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rot="5400000">
            <a:off x="3026975" y="-1615998"/>
            <a:ext cx="3818852" cy="9872798"/>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rot="5400000">
            <a:off x="-474944" y="276634"/>
            <a:ext cx="4269303" cy="3653386"/>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txBox="1"/>
          <p:nvPr/>
        </p:nvSpPr>
        <p:spPr>
          <a:xfrm>
            <a:off x="1215750" y="2864063"/>
            <a:ext cx="6712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Dosis"/>
                <a:ea typeface="Dosis"/>
                <a:cs typeface="Dosis"/>
                <a:sym typeface="Dosis"/>
              </a:rPr>
              <a:t>CREDITS: This presentation template was created by </a:t>
            </a:r>
            <a:r>
              <a:rPr lang="en" sz="1600">
                <a:solidFill>
                  <a:schemeClr val="dk2"/>
                </a:solidFill>
                <a:uFill>
                  <a:noFill/>
                </a:uFill>
                <a:latin typeface="Dosis"/>
                <a:ea typeface="Dosis"/>
                <a:cs typeface="Dosis"/>
                <a:sym typeface="Dosis"/>
                <a:hlinkClick r:id="rId2">
                  <a:extLst>
                    <a:ext uri="{A12FA001-AC4F-418D-AE19-62706E023703}">
                      <ahyp:hlinkClr xmlns:ahyp="http://schemas.microsoft.com/office/drawing/2018/hyperlinkcolor" val="tx"/>
                    </a:ext>
                  </a:extLst>
                </a:hlinkClick>
              </a:rPr>
              <a:t>Slidesgo</a:t>
            </a:r>
            <a:r>
              <a:rPr lang="en" sz="1600">
                <a:solidFill>
                  <a:schemeClr val="dk2"/>
                </a:solidFill>
                <a:latin typeface="Dosis"/>
                <a:ea typeface="Dosis"/>
                <a:cs typeface="Dosis"/>
                <a:sym typeface="Dosis"/>
              </a:rPr>
              <a:t>, including icons from </a:t>
            </a:r>
            <a:r>
              <a:rPr lang="en" sz="1600">
                <a:solidFill>
                  <a:schemeClr val="dk2"/>
                </a:solidFill>
                <a:uFill>
                  <a:noFill/>
                </a:uFill>
                <a:latin typeface="Dosis"/>
                <a:ea typeface="Dosis"/>
                <a:cs typeface="Dosis"/>
                <a:sym typeface="Dosis"/>
                <a:hlinkClick r:id="rId3">
                  <a:extLst>
                    <a:ext uri="{A12FA001-AC4F-418D-AE19-62706E023703}">
                      <ahyp:hlinkClr xmlns:ahyp="http://schemas.microsoft.com/office/drawing/2018/hyperlinkcolor" val="tx"/>
                    </a:ext>
                  </a:extLst>
                </a:hlinkClick>
              </a:rPr>
              <a:t>Flaticon</a:t>
            </a:r>
            <a:r>
              <a:rPr lang="en" sz="1600">
                <a:solidFill>
                  <a:schemeClr val="dk2"/>
                </a:solidFill>
                <a:latin typeface="Dosis"/>
                <a:ea typeface="Dosis"/>
                <a:cs typeface="Dosis"/>
                <a:sym typeface="Dosis"/>
              </a:rPr>
              <a:t>, infographics &amp; images by </a:t>
            </a:r>
            <a:r>
              <a:rPr lang="en" sz="1600">
                <a:solidFill>
                  <a:schemeClr val="dk2"/>
                </a:solidFill>
                <a:uFill>
                  <a:noFill/>
                </a:uFill>
                <a:latin typeface="Dosis"/>
                <a:ea typeface="Dosis"/>
                <a:cs typeface="Dosis"/>
                <a:sym typeface="Dosis"/>
                <a:hlinkClick r:id="rId4">
                  <a:extLst>
                    <a:ext uri="{A12FA001-AC4F-418D-AE19-62706E023703}">
                      <ahyp:hlinkClr xmlns:ahyp="http://schemas.microsoft.com/office/drawing/2018/hyperlinkcolor" val="tx"/>
                    </a:ext>
                  </a:extLst>
                </a:hlinkClick>
              </a:rPr>
              <a:t>Freepik</a:t>
            </a:r>
            <a:r>
              <a:rPr lang="en" sz="1600">
                <a:solidFill>
                  <a:schemeClr val="dk2"/>
                </a:solidFill>
                <a:latin typeface="Dosis"/>
                <a:ea typeface="Dosis"/>
                <a:cs typeface="Dosis"/>
                <a:sym typeface="Dosis"/>
              </a:rPr>
              <a:t> and illustrations by </a:t>
            </a:r>
            <a:r>
              <a:rPr lang="en" sz="1600">
                <a:solidFill>
                  <a:schemeClr val="dk2"/>
                </a:solidFill>
                <a:uFill>
                  <a:noFill/>
                </a:uFill>
                <a:latin typeface="Dosis"/>
                <a:ea typeface="Dosis"/>
                <a:cs typeface="Dosis"/>
                <a:sym typeface="Dosis"/>
                <a:hlinkClick r:id="rId5">
                  <a:extLst>
                    <a:ext uri="{A12FA001-AC4F-418D-AE19-62706E023703}">
                      <ahyp:hlinkClr xmlns:ahyp="http://schemas.microsoft.com/office/drawing/2018/hyperlinkcolor" val="tx"/>
                    </a:ext>
                  </a:extLst>
                </a:hlinkClick>
              </a:rPr>
              <a:t>Stories.</a:t>
            </a:r>
            <a:endParaRPr sz="1600">
              <a:solidFill>
                <a:schemeClr val="dk2"/>
              </a:solidFill>
              <a:latin typeface="Dosis"/>
              <a:ea typeface="Dosis"/>
              <a:cs typeface="Dosis"/>
              <a:sym typeface="Dosis"/>
            </a:endParaRPr>
          </a:p>
        </p:txBody>
      </p:sp>
      <p:sp>
        <p:nvSpPr>
          <p:cNvPr id="186" name="Google Shape;186;p16"/>
          <p:cNvSpPr txBox="1">
            <a:spLocks noGrp="1"/>
          </p:cNvSpPr>
          <p:nvPr>
            <p:ph type="subTitle" idx="1"/>
          </p:nvPr>
        </p:nvSpPr>
        <p:spPr>
          <a:xfrm>
            <a:off x="1215750" y="2462513"/>
            <a:ext cx="6712500" cy="45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Dosis"/>
              <a:buNone/>
              <a:defRPr sz="1600">
                <a:solidFill>
                  <a:schemeClr val="lt1"/>
                </a:solidFill>
                <a:latin typeface="Dosis"/>
                <a:ea typeface="Dosis"/>
                <a:cs typeface="Dosis"/>
                <a:sym typeface="Dosi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7" name="Google Shape;187;p16"/>
          <p:cNvSpPr txBox="1">
            <a:spLocks noGrp="1"/>
          </p:cNvSpPr>
          <p:nvPr>
            <p:ph type="subTitle" idx="2"/>
          </p:nvPr>
        </p:nvSpPr>
        <p:spPr>
          <a:xfrm>
            <a:off x="1215750" y="3562813"/>
            <a:ext cx="6712500" cy="45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8" name="Google Shape;188;p16"/>
          <p:cNvSpPr/>
          <p:nvPr/>
        </p:nvSpPr>
        <p:spPr>
          <a:xfrm rot="-5400000">
            <a:off x="5234856" y="1493709"/>
            <a:ext cx="4269303" cy="3653386"/>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 photo">
  <p:cSld name="MAIN_POINT_1_1">
    <p:bg>
      <p:bgPr>
        <a:solidFill>
          <a:schemeClr val="lt2"/>
        </a:solidFill>
        <a:effectLst/>
      </p:bgPr>
    </p:bg>
    <p:spTree>
      <p:nvGrpSpPr>
        <p:cNvPr id="1" name="Shape 189"/>
        <p:cNvGrpSpPr/>
        <p:nvPr/>
      </p:nvGrpSpPr>
      <p:grpSpPr>
        <a:xfrm>
          <a:off x="0" y="0"/>
          <a:ext cx="0" cy="0"/>
          <a:chOff x="0" y="0"/>
          <a:chExt cx="0" cy="0"/>
        </a:xfrm>
      </p:grpSpPr>
      <p:sp>
        <p:nvSpPr>
          <p:cNvPr id="190" name="Google Shape;190;p17"/>
          <p:cNvSpPr/>
          <p:nvPr/>
        </p:nvSpPr>
        <p:spPr>
          <a:xfrm rot="5400000">
            <a:off x="3199288" y="-1259210"/>
            <a:ext cx="3818852" cy="10260423"/>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rot="5400000">
            <a:off x="-1049044" y="143559"/>
            <a:ext cx="4269303" cy="3653386"/>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txBox="1">
            <a:spLocks noGrp="1"/>
          </p:cNvSpPr>
          <p:nvPr>
            <p:ph type="subTitle" idx="1"/>
          </p:nvPr>
        </p:nvSpPr>
        <p:spPr>
          <a:xfrm>
            <a:off x="1152425" y="2438150"/>
            <a:ext cx="3565800" cy="109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93" name="Google Shape;193;p17"/>
          <p:cNvSpPr txBox="1">
            <a:spLocks noGrp="1"/>
          </p:cNvSpPr>
          <p:nvPr>
            <p:ph type="title"/>
          </p:nvPr>
        </p:nvSpPr>
        <p:spPr>
          <a:xfrm>
            <a:off x="1152425" y="1509850"/>
            <a:ext cx="3565800" cy="831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_ONLY_1_1">
    <p:bg>
      <p:bgPr>
        <a:solidFill>
          <a:schemeClr val="lt2"/>
        </a:solidFill>
        <a:effectLst/>
      </p:bgPr>
    </p:bg>
    <p:spTree>
      <p:nvGrpSpPr>
        <p:cNvPr id="1" name="Shape 194"/>
        <p:cNvGrpSpPr/>
        <p:nvPr/>
      </p:nvGrpSpPr>
      <p:grpSpPr>
        <a:xfrm>
          <a:off x="0" y="0"/>
          <a:ext cx="0" cy="0"/>
          <a:chOff x="0" y="0"/>
          <a:chExt cx="0" cy="0"/>
        </a:xfrm>
      </p:grpSpPr>
      <p:sp>
        <p:nvSpPr>
          <p:cNvPr id="195" name="Google Shape;195;p1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96" name="Google Shape;196;p18"/>
          <p:cNvSpPr txBox="1">
            <a:spLocks noGrp="1"/>
          </p:cNvSpPr>
          <p:nvPr>
            <p:ph type="subTitle" idx="1"/>
          </p:nvPr>
        </p:nvSpPr>
        <p:spPr>
          <a:xfrm>
            <a:off x="713225" y="2712238"/>
            <a:ext cx="2294700" cy="38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197" name="Google Shape;197;p18"/>
          <p:cNvSpPr txBox="1">
            <a:spLocks noGrp="1"/>
          </p:cNvSpPr>
          <p:nvPr>
            <p:ph type="subTitle" idx="2"/>
          </p:nvPr>
        </p:nvSpPr>
        <p:spPr>
          <a:xfrm>
            <a:off x="713225" y="2955950"/>
            <a:ext cx="2294700" cy="7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1600"/>
              <a:buFont typeface="Dosis"/>
              <a:buNone/>
              <a:defRPr sz="1600">
                <a:latin typeface="Dosis"/>
                <a:ea typeface="Dosis"/>
                <a:cs typeface="Dosis"/>
                <a:sym typeface="Dosis"/>
              </a:defRPr>
            </a:lvl2pPr>
            <a:lvl3pPr lvl="2" algn="ctr" rtl="0">
              <a:lnSpc>
                <a:spcPct val="100000"/>
              </a:lnSpc>
              <a:spcBef>
                <a:spcPts val="0"/>
              </a:spcBef>
              <a:spcAft>
                <a:spcPts val="0"/>
              </a:spcAft>
              <a:buSzPts val="1600"/>
              <a:buFont typeface="Dosis"/>
              <a:buNone/>
              <a:defRPr sz="1600">
                <a:latin typeface="Dosis"/>
                <a:ea typeface="Dosis"/>
                <a:cs typeface="Dosis"/>
                <a:sym typeface="Dosis"/>
              </a:defRPr>
            </a:lvl3pPr>
            <a:lvl4pPr lvl="3" algn="ctr" rtl="0">
              <a:lnSpc>
                <a:spcPct val="100000"/>
              </a:lnSpc>
              <a:spcBef>
                <a:spcPts val="0"/>
              </a:spcBef>
              <a:spcAft>
                <a:spcPts val="0"/>
              </a:spcAft>
              <a:buSzPts val="1600"/>
              <a:buFont typeface="Dosis"/>
              <a:buNone/>
              <a:defRPr sz="1600">
                <a:latin typeface="Dosis"/>
                <a:ea typeface="Dosis"/>
                <a:cs typeface="Dosis"/>
                <a:sym typeface="Dosis"/>
              </a:defRPr>
            </a:lvl4pPr>
            <a:lvl5pPr lvl="4" algn="ctr" rtl="0">
              <a:lnSpc>
                <a:spcPct val="100000"/>
              </a:lnSpc>
              <a:spcBef>
                <a:spcPts val="0"/>
              </a:spcBef>
              <a:spcAft>
                <a:spcPts val="0"/>
              </a:spcAft>
              <a:buSzPts val="1600"/>
              <a:buFont typeface="Dosis"/>
              <a:buNone/>
              <a:defRPr sz="1600">
                <a:latin typeface="Dosis"/>
                <a:ea typeface="Dosis"/>
                <a:cs typeface="Dosis"/>
                <a:sym typeface="Dosis"/>
              </a:defRPr>
            </a:lvl5pPr>
            <a:lvl6pPr lvl="5" algn="ctr" rtl="0">
              <a:lnSpc>
                <a:spcPct val="100000"/>
              </a:lnSpc>
              <a:spcBef>
                <a:spcPts val="0"/>
              </a:spcBef>
              <a:spcAft>
                <a:spcPts val="0"/>
              </a:spcAft>
              <a:buSzPts val="1600"/>
              <a:buFont typeface="Dosis"/>
              <a:buNone/>
              <a:defRPr sz="1600">
                <a:latin typeface="Dosis"/>
                <a:ea typeface="Dosis"/>
                <a:cs typeface="Dosis"/>
                <a:sym typeface="Dosis"/>
              </a:defRPr>
            </a:lvl6pPr>
            <a:lvl7pPr lvl="6" algn="ctr" rtl="0">
              <a:lnSpc>
                <a:spcPct val="100000"/>
              </a:lnSpc>
              <a:spcBef>
                <a:spcPts val="0"/>
              </a:spcBef>
              <a:spcAft>
                <a:spcPts val="0"/>
              </a:spcAft>
              <a:buSzPts val="1600"/>
              <a:buFont typeface="Dosis"/>
              <a:buNone/>
              <a:defRPr sz="1600">
                <a:latin typeface="Dosis"/>
                <a:ea typeface="Dosis"/>
                <a:cs typeface="Dosis"/>
                <a:sym typeface="Dosis"/>
              </a:defRPr>
            </a:lvl7pPr>
            <a:lvl8pPr lvl="7" algn="ctr" rtl="0">
              <a:lnSpc>
                <a:spcPct val="100000"/>
              </a:lnSpc>
              <a:spcBef>
                <a:spcPts val="0"/>
              </a:spcBef>
              <a:spcAft>
                <a:spcPts val="0"/>
              </a:spcAft>
              <a:buSzPts val="1600"/>
              <a:buFont typeface="Dosis"/>
              <a:buNone/>
              <a:defRPr sz="1600">
                <a:latin typeface="Dosis"/>
                <a:ea typeface="Dosis"/>
                <a:cs typeface="Dosis"/>
                <a:sym typeface="Dosis"/>
              </a:defRPr>
            </a:lvl8pPr>
            <a:lvl9pPr lvl="8" algn="ctr"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198" name="Google Shape;198;p18"/>
          <p:cNvSpPr/>
          <p:nvPr/>
        </p:nvSpPr>
        <p:spPr>
          <a:xfrm rot="-2700000">
            <a:off x="5766410" y="4351305"/>
            <a:ext cx="4618733" cy="2420177"/>
          </a:xfrm>
          <a:custGeom>
            <a:avLst/>
            <a:gdLst/>
            <a:ahLst/>
            <a:cxnLst/>
            <a:rect l="l" t="t" r="r" b="b"/>
            <a:pathLst>
              <a:path w="9420" h="4936" extrusionOk="0">
                <a:moveTo>
                  <a:pt x="3844" y="1"/>
                </a:moveTo>
                <a:cubicBezTo>
                  <a:pt x="3730" y="1"/>
                  <a:pt x="3616" y="9"/>
                  <a:pt x="3506" y="19"/>
                </a:cubicBezTo>
                <a:cubicBezTo>
                  <a:pt x="2866" y="79"/>
                  <a:pt x="2199" y="267"/>
                  <a:pt x="1629" y="567"/>
                </a:cubicBezTo>
                <a:cubicBezTo>
                  <a:pt x="1275" y="753"/>
                  <a:pt x="955" y="994"/>
                  <a:pt x="655" y="1256"/>
                </a:cubicBezTo>
                <a:cubicBezTo>
                  <a:pt x="519" y="1348"/>
                  <a:pt x="390" y="1464"/>
                  <a:pt x="283" y="1598"/>
                </a:cubicBezTo>
                <a:cubicBezTo>
                  <a:pt x="197" y="1681"/>
                  <a:pt x="113" y="1763"/>
                  <a:pt x="30" y="1847"/>
                </a:cubicBezTo>
                <a:cubicBezTo>
                  <a:pt x="13" y="1864"/>
                  <a:pt x="29" y="1888"/>
                  <a:pt x="47" y="1888"/>
                </a:cubicBezTo>
                <a:cubicBezTo>
                  <a:pt x="53" y="1888"/>
                  <a:pt x="58" y="1886"/>
                  <a:pt x="63" y="1881"/>
                </a:cubicBezTo>
                <a:cubicBezTo>
                  <a:pt x="94" y="1850"/>
                  <a:pt x="125" y="1819"/>
                  <a:pt x="155" y="1790"/>
                </a:cubicBezTo>
                <a:lnTo>
                  <a:pt x="155" y="1790"/>
                </a:lnTo>
                <a:cubicBezTo>
                  <a:pt x="53" y="1972"/>
                  <a:pt x="1" y="2176"/>
                  <a:pt x="30" y="2385"/>
                </a:cubicBezTo>
                <a:cubicBezTo>
                  <a:pt x="68" y="2648"/>
                  <a:pt x="288" y="2839"/>
                  <a:pt x="508" y="2963"/>
                </a:cubicBezTo>
                <a:cubicBezTo>
                  <a:pt x="662" y="3051"/>
                  <a:pt x="831" y="3086"/>
                  <a:pt x="1002" y="3086"/>
                </a:cubicBezTo>
                <a:cubicBezTo>
                  <a:pt x="1104" y="3086"/>
                  <a:pt x="1208" y="3073"/>
                  <a:pt x="1309" y="3052"/>
                </a:cubicBezTo>
                <a:cubicBezTo>
                  <a:pt x="1855" y="2938"/>
                  <a:pt x="2378" y="2586"/>
                  <a:pt x="2947" y="2586"/>
                </a:cubicBezTo>
                <a:cubicBezTo>
                  <a:pt x="3018" y="2586"/>
                  <a:pt x="3089" y="2591"/>
                  <a:pt x="3162" y="2603"/>
                </a:cubicBezTo>
                <a:cubicBezTo>
                  <a:pt x="3441" y="2650"/>
                  <a:pt x="3590" y="2967"/>
                  <a:pt x="3669" y="3206"/>
                </a:cubicBezTo>
                <a:cubicBezTo>
                  <a:pt x="3704" y="3310"/>
                  <a:pt x="3728" y="3416"/>
                  <a:pt x="3746" y="3524"/>
                </a:cubicBezTo>
                <a:cubicBezTo>
                  <a:pt x="3756" y="3582"/>
                  <a:pt x="3800" y="3648"/>
                  <a:pt x="3825" y="3700"/>
                </a:cubicBezTo>
                <a:cubicBezTo>
                  <a:pt x="3860" y="3777"/>
                  <a:pt x="3897" y="3852"/>
                  <a:pt x="3938" y="3924"/>
                </a:cubicBezTo>
                <a:cubicBezTo>
                  <a:pt x="4075" y="4171"/>
                  <a:pt x="4263" y="4358"/>
                  <a:pt x="4511" y="4494"/>
                </a:cubicBezTo>
                <a:cubicBezTo>
                  <a:pt x="4786" y="4644"/>
                  <a:pt x="5088" y="4740"/>
                  <a:pt x="5392" y="4809"/>
                </a:cubicBezTo>
                <a:cubicBezTo>
                  <a:pt x="5701" y="4879"/>
                  <a:pt x="6018" y="4912"/>
                  <a:pt x="6334" y="4928"/>
                </a:cubicBezTo>
                <a:cubicBezTo>
                  <a:pt x="6416" y="4932"/>
                  <a:pt x="6497" y="4935"/>
                  <a:pt x="6577" y="4935"/>
                </a:cubicBezTo>
                <a:cubicBezTo>
                  <a:pt x="6761" y="4935"/>
                  <a:pt x="6942" y="4921"/>
                  <a:pt x="7125" y="4881"/>
                </a:cubicBezTo>
                <a:cubicBezTo>
                  <a:pt x="8090" y="4675"/>
                  <a:pt x="9107" y="3943"/>
                  <a:pt x="9319" y="2934"/>
                </a:cubicBezTo>
                <a:cubicBezTo>
                  <a:pt x="9420" y="2455"/>
                  <a:pt x="9038" y="2106"/>
                  <a:pt x="8652" y="1907"/>
                </a:cubicBezTo>
                <a:cubicBezTo>
                  <a:pt x="8090" y="1616"/>
                  <a:pt x="7452" y="1588"/>
                  <a:pt x="6840" y="1482"/>
                </a:cubicBezTo>
                <a:cubicBezTo>
                  <a:pt x="6139" y="1359"/>
                  <a:pt x="5443" y="1065"/>
                  <a:pt x="4964" y="523"/>
                </a:cubicBezTo>
                <a:cubicBezTo>
                  <a:pt x="4795" y="332"/>
                  <a:pt x="4602" y="179"/>
                  <a:pt x="4364" y="85"/>
                </a:cubicBezTo>
                <a:cubicBezTo>
                  <a:pt x="4199" y="21"/>
                  <a:pt x="4021" y="1"/>
                  <a:pt x="3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txBox="1">
            <a:spLocks noGrp="1"/>
          </p:cNvSpPr>
          <p:nvPr>
            <p:ph type="subTitle" idx="3"/>
          </p:nvPr>
        </p:nvSpPr>
        <p:spPr>
          <a:xfrm>
            <a:off x="6136025" y="2712238"/>
            <a:ext cx="2294700" cy="38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200" name="Google Shape;200;p18"/>
          <p:cNvSpPr txBox="1">
            <a:spLocks noGrp="1"/>
          </p:cNvSpPr>
          <p:nvPr>
            <p:ph type="subTitle" idx="4"/>
          </p:nvPr>
        </p:nvSpPr>
        <p:spPr>
          <a:xfrm>
            <a:off x="6136025" y="2955950"/>
            <a:ext cx="2294700" cy="7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1600"/>
              <a:buFont typeface="Dosis"/>
              <a:buNone/>
              <a:defRPr sz="1600">
                <a:latin typeface="Dosis"/>
                <a:ea typeface="Dosis"/>
                <a:cs typeface="Dosis"/>
                <a:sym typeface="Dosis"/>
              </a:defRPr>
            </a:lvl2pPr>
            <a:lvl3pPr lvl="2" algn="ctr" rtl="0">
              <a:lnSpc>
                <a:spcPct val="100000"/>
              </a:lnSpc>
              <a:spcBef>
                <a:spcPts val="0"/>
              </a:spcBef>
              <a:spcAft>
                <a:spcPts val="0"/>
              </a:spcAft>
              <a:buSzPts val="1600"/>
              <a:buFont typeface="Dosis"/>
              <a:buNone/>
              <a:defRPr sz="1600">
                <a:latin typeface="Dosis"/>
                <a:ea typeface="Dosis"/>
                <a:cs typeface="Dosis"/>
                <a:sym typeface="Dosis"/>
              </a:defRPr>
            </a:lvl3pPr>
            <a:lvl4pPr lvl="3" algn="ctr" rtl="0">
              <a:lnSpc>
                <a:spcPct val="100000"/>
              </a:lnSpc>
              <a:spcBef>
                <a:spcPts val="0"/>
              </a:spcBef>
              <a:spcAft>
                <a:spcPts val="0"/>
              </a:spcAft>
              <a:buSzPts val="1600"/>
              <a:buFont typeface="Dosis"/>
              <a:buNone/>
              <a:defRPr sz="1600">
                <a:latin typeface="Dosis"/>
                <a:ea typeface="Dosis"/>
                <a:cs typeface="Dosis"/>
                <a:sym typeface="Dosis"/>
              </a:defRPr>
            </a:lvl4pPr>
            <a:lvl5pPr lvl="4" algn="ctr" rtl="0">
              <a:lnSpc>
                <a:spcPct val="100000"/>
              </a:lnSpc>
              <a:spcBef>
                <a:spcPts val="0"/>
              </a:spcBef>
              <a:spcAft>
                <a:spcPts val="0"/>
              </a:spcAft>
              <a:buSzPts val="1600"/>
              <a:buFont typeface="Dosis"/>
              <a:buNone/>
              <a:defRPr sz="1600">
                <a:latin typeface="Dosis"/>
                <a:ea typeface="Dosis"/>
                <a:cs typeface="Dosis"/>
                <a:sym typeface="Dosis"/>
              </a:defRPr>
            </a:lvl5pPr>
            <a:lvl6pPr lvl="5" algn="ctr" rtl="0">
              <a:lnSpc>
                <a:spcPct val="100000"/>
              </a:lnSpc>
              <a:spcBef>
                <a:spcPts val="0"/>
              </a:spcBef>
              <a:spcAft>
                <a:spcPts val="0"/>
              </a:spcAft>
              <a:buSzPts val="1600"/>
              <a:buFont typeface="Dosis"/>
              <a:buNone/>
              <a:defRPr sz="1600">
                <a:latin typeface="Dosis"/>
                <a:ea typeface="Dosis"/>
                <a:cs typeface="Dosis"/>
                <a:sym typeface="Dosis"/>
              </a:defRPr>
            </a:lvl6pPr>
            <a:lvl7pPr lvl="6" algn="ctr" rtl="0">
              <a:lnSpc>
                <a:spcPct val="100000"/>
              </a:lnSpc>
              <a:spcBef>
                <a:spcPts val="0"/>
              </a:spcBef>
              <a:spcAft>
                <a:spcPts val="0"/>
              </a:spcAft>
              <a:buSzPts val="1600"/>
              <a:buFont typeface="Dosis"/>
              <a:buNone/>
              <a:defRPr sz="1600">
                <a:latin typeface="Dosis"/>
                <a:ea typeface="Dosis"/>
                <a:cs typeface="Dosis"/>
                <a:sym typeface="Dosis"/>
              </a:defRPr>
            </a:lvl7pPr>
            <a:lvl8pPr lvl="7" algn="ctr" rtl="0">
              <a:lnSpc>
                <a:spcPct val="100000"/>
              </a:lnSpc>
              <a:spcBef>
                <a:spcPts val="0"/>
              </a:spcBef>
              <a:spcAft>
                <a:spcPts val="0"/>
              </a:spcAft>
              <a:buSzPts val="1600"/>
              <a:buFont typeface="Dosis"/>
              <a:buNone/>
              <a:defRPr sz="1600">
                <a:latin typeface="Dosis"/>
                <a:ea typeface="Dosis"/>
                <a:cs typeface="Dosis"/>
                <a:sym typeface="Dosis"/>
              </a:defRPr>
            </a:lvl8pPr>
            <a:lvl9pPr lvl="8" algn="ctr"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201" name="Google Shape;201;p18"/>
          <p:cNvSpPr txBox="1">
            <a:spLocks noGrp="1"/>
          </p:cNvSpPr>
          <p:nvPr>
            <p:ph type="subTitle" idx="5"/>
          </p:nvPr>
        </p:nvSpPr>
        <p:spPr>
          <a:xfrm>
            <a:off x="3424625" y="2712238"/>
            <a:ext cx="2294700" cy="38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202" name="Google Shape;202;p18"/>
          <p:cNvSpPr txBox="1">
            <a:spLocks noGrp="1"/>
          </p:cNvSpPr>
          <p:nvPr>
            <p:ph type="subTitle" idx="6"/>
          </p:nvPr>
        </p:nvSpPr>
        <p:spPr>
          <a:xfrm>
            <a:off x="3424625" y="2955950"/>
            <a:ext cx="2294700" cy="7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1600"/>
              <a:buFont typeface="Dosis"/>
              <a:buNone/>
              <a:defRPr sz="1600">
                <a:latin typeface="Dosis"/>
                <a:ea typeface="Dosis"/>
                <a:cs typeface="Dosis"/>
                <a:sym typeface="Dosis"/>
              </a:defRPr>
            </a:lvl2pPr>
            <a:lvl3pPr lvl="2" algn="ctr" rtl="0">
              <a:lnSpc>
                <a:spcPct val="100000"/>
              </a:lnSpc>
              <a:spcBef>
                <a:spcPts val="0"/>
              </a:spcBef>
              <a:spcAft>
                <a:spcPts val="0"/>
              </a:spcAft>
              <a:buSzPts val="1600"/>
              <a:buFont typeface="Dosis"/>
              <a:buNone/>
              <a:defRPr sz="1600">
                <a:latin typeface="Dosis"/>
                <a:ea typeface="Dosis"/>
                <a:cs typeface="Dosis"/>
                <a:sym typeface="Dosis"/>
              </a:defRPr>
            </a:lvl3pPr>
            <a:lvl4pPr lvl="3" algn="ctr" rtl="0">
              <a:lnSpc>
                <a:spcPct val="100000"/>
              </a:lnSpc>
              <a:spcBef>
                <a:spcPts val="0"/>
              </a:spcBef>
              <a:spcAft>
                <a:spcPts val="0"/>
              </a:spcAft>
              <a:buSzPts val="1600"/>
              <a:buFont typeface="Dosis"/>
              <a:buNone/>
              <a:defRPr sz="1600">
                <a:latin typeface="Dosis"/>
                <a:ea typeface="Dosis"/>
                <a:cs typeface="Dosis"/>
                <a:sym typeface="Dosis"/>
              </a:defRPr>
            </a:lvl4pPr>
            <a:lvl5pPr lvl="4" algn="ctr" rtl="0">
              <a:lnSpc>
                <a:spcPct val="100000"/>
              </a:lnSpc>
              <a:spcBef>
                <a:spcPts val="0"/>
              </a:spcBef>
              <a:spcAft>
                <a:spcPts val="0"/>
              </a:spcAft>
              <a:buSzPts val="1600"/>
              <a:buFont typeface="Dosis"/>
              <a:buNone/>
              <a:defRPr sz="1600">
                <a:latin typeface="Dosis"/>
                <a:ea typeface="Dosis"/>
                <a:cs typeface="Dosis"/>
                <a:sym typeface="Dosis"/>
              </a:defRPr>
            </a:lvl5pPr>
            <a:lvl6pPr lvl="5" algn="ctr" rtl="0">
              <a:lnSpc>
                <a:spcPct val="100000"/>
              </a:lnSpc>
              <a:spcBef>
                <a:spcPts val="0"/>
              </a:spcBef>
              <a:spcAft>
                <a:spcPts val="0"/>
              </a:spcAft>
              <a:buSzPts val="1600"/>
              <a:buFont typeface="Dosis"/>
              <a:buNone/>
              <a:defRPr sz="1600">
                <a:latin typeface="Dosis"/>
                <a:ea typeface="Dosis"/>
                <a:cs typeface="Dosis"/>
                <a:sym typeface="Dosis"/>
              </a:defRPr>
            </a:lvl6pPr>
            <a:lvl7pPr lvl="6" algn="ctr" rtl="0">
              <a:lnSpc>
                <a:spcPct val="100000"/>
              </a:lnSpc>
              <a:spcBef>
                <a:spcPts val="0"/>
              </a:spcBef>
              <a:spcAft>
                <a:spcPts val="0"/>
              </a:spcAft>
              <a:buSzPts val="1600"/>
              <a:buFont typeface="Dosis"/>
              <a:buNone/>
              <a:defRPr sz="1600">
                <a:latin typeface="Dosis"/>
                <a:ea typeface="Dosis"/>
                <a:cs typeface="Dosis"/>
                <a:sym typeface="Dosis"/>
              </a:defRPr>
            </a:lvl7pPr>
            <a:lvl8pPr lvl="7" algn="ctr" rtl="0">
              <a:lnSpc>
                <a:spcPct val="100000"/>
              </a:lnSpc>
              <a:spcBef>
                <a:spcPts val="0"/>
              </a:spcBef>
              <a:spcAft>
                <a:spcPts val="0"/>
              </a:spcAft>
              <a:buSzPts val="1600"/>
              <a:buFont typeface="Dosis"/>
              <a:buNone/>
              <a:defRPr sz="1600">
                <a:latin typeface="Dosis"/>
                <a:ea typeface="Dosis"/>
                <a:cs typeface="Dosis"/>
                <a:sym typeface="Dosis"/>
              </a:defRPr>
            </a:lvl8pPr>
            <a:lvl9pPr lvl="8" algn="ctr"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203" name="Google Shape;203;p18"/>
          <p:cNvSpPr/>
          <p:nvPr/>
        </p:nvSpPr>
        <p:spPr>
          <a:xfrm rot="10800000">
            <a:off x="7416337" y="-125262"/>
            <a:ext cx="1782588" cy="1865512"/>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rot="-4330770">
            <a:off x="-1867549" y="-1418823"/>
            <a:ext cx="4618721" cy="2420171"/>
          </a:xfrm>
          <a:custGeom>
            <a:avLst/>
            <a:gdLst/>
            <a:ahLst/>
            <a:cxnLst/>
            <a:rect l="l" t="t" r="r" b="b"/>
            <a:pathLst>
              <a:path w="9420" h="4936" extrusionOk="0">
                <a:moveTo>
                  <a:pt x="3844" y="1"/>
                </a:moveTo>
                <a:cubicBezTo>
                  <a:pt x="3730" y="1"/>
                  <a:pt x="3616" y="9"/>
                  <a:pt x="3506" y="19"/>
                </a:cubicBezTo>
                <a:cubicBezTo>
                  <a:pt x="2866" y="79"/>
                  <a:pt x="2199" y="267"/>
                  <a:pt x="1629" y="567"/>
                </a:cubicBezTo>
                <a:cubicBezTo>
                  <a:pt x="1275" y="753"/>
                  <a:pt x="955" y="994"/>
                  <a:pt x="655" y="1256"/>
                </a:cubicBezTo>
                <a:cubicBezTo>
                  <a:pt x="519" y="1348"/>
                  <a:pt x="390" y="1464"/>
                  <a:pt x="283" y="1598"/>
                </a:cubicBezTo>
                <a:cubicBezTo>
                  <a:pt x="197" y="1681"/>
                  <a:pt x="113" y="1763"/>
                  <a:pt x="30" y="1847"/>
                </a:cubicBezTo>
                <a:cubicBezTo>
                  <a:pt x="13" y="1864"/>
                  <a:pt x="29" y="1888"/>
                  <a:pt x="47" y="1888"/>
                </a:cubicBezTo>
                <a:cubicBezTo>
                  <a:pt x="53" y="1888"/>
                  <a:pt x="58" y="1886"/>
                  <a:pt x="63" y="1881"/>
                </a:cubicBezTo>
                <a:cubicBezTo>
                  <a:pt x="94" y="1850"/>
                  <a:pt x="125" y="1819"/>
                  <a:pt x="155" y="1790"/>
                </a:cubicBezTo>
                <a:lnTo>
                  <a:pt x="155" y="1790"/>
                </a:lnTo>
                <a:cubicBezTo>
                  <a:pt x="53" y="1972"/>
                  <a:pt x="1" y="2176"/>
                  <a:pt x="30" y="2385"/>
                </a:cubicBezTo>
                <a:cubicBezTo>
                  <a:pt x="68" y="2648"/>
                  <a:pt x="288" y="2839"/>
                  <a:pt x="508" y="2963"/>
                </a:cubicBezTo>
                <a:cubicBezTo>
                  <a:pt x="662" y="3051"/>
                  <a:pt x="831" y="3086"/>
                  <a:pt x="1002" y="3086"/>
                </a:cubicBezTo>
                <a:cubicBezTo>
                  <a:pt x="1104" y="3086"/>
                  <a:pt x="1208" y="3073"/>
                  <a:pt x="1309" y="3052"/>
                </a:cubicBezTo>
                <a:cubicBezTo>
                  <a:pt x="1855" y="2938"/>
                  <a:pt x="2378" y="2586"/>
                  <a:pt x="2947" y="2586"/>
                </a:cubicBezTo>
                <a:cubicBezTo>
                  <a:pt x="3018" y="2586"/>
                  <a:pt x="3089" y="2591"/>
                  <a:pt x="3162" y="2603"/>
                </a:cubicBezTo>
                <a:cubicBezTo>
                  <a:pt x="3441" y="2650"/>
                  <a:pt x="3590" y="2967"/>
                  <a:pt x="3669" y="3206"/>
                </a:cubicBezTo>
                <a:cubicBezTo>
                  <a:pt x="3704" y="3310"/>
                  <a:pt x="3728" y="3416"/>
                  <a:pt x="3746" y="3524"/>
                </a:cubicBezTo>
                <a:cubicBezTo>
                  <a:pt x="3756" y="3582"/>
                  <a:pt x="3800" y="3648"/>
                  <a:pt x="3825" y="3700"/>
                </a:cubicBezTo>
                <a:cubicBezTo>
                  <a:pt x="3860" y="3777"/>
                  <a:pt x="3897" y="3852"/>
                  <a:pt x="3938" y="3924"/>
                </a:cubicBezTo>
                <a:cubicBezTo>
                  <a:pt x="4075" y="4171"/>
                  <a:pt x="4263" y="4358"/>
                  <a:pt x="4511" y="4494"/>
                </a:cubicBezTo>
                <a:cubicBezTo>
                  <a:pt x="4786" y="4644"/>
                  <a:pt x="5088" y="4740"/>
                  <a:pt x="5392" y="4809"/>
                </a:cubicBezTo>
                <a:cubicBezTo>
                  <a:pt x="5701" y="4879"/>
                  <a:pt x="6018" y="4912"/>
                  <a:pt x="6334" y="4928"/>
                </a:cubicBezTo>
                <a:cubicBezTo>
                  <a:pt x="6416" y="4932"/>
                  <a:pt x="6497" y="4935"/>
                  <a:pt x="6577" y="4935"/>
                </a:cubicBezTo>
                <a:cubicBezTo>
                  <a:pt x="6761" y="4935"/>
                  <a:pt x="6942" y="4921"/>
                  <a:pt x="7125" y="4881"/>
                </a:cubicBezTo>
                <a:cubicBezTo>
                  <a:pt x="8090" y="4675"/>
                  <a:pt x="9107" y="3943"/>
                  <a:pt x="9319" y="2934"/>
                </a:cubicBezTo>
                <a:cubicBezTo>
                  <a:pt x="9420" y="2455"/>
                  <a:pt x="9038" y="2106"/>
                  <a:pt x="8652" y="1907"/>
                </a:cubicBezTo>
                <a:cubicBezTo>
                  <a:pt x="8090" y="1616"/>
                  <a:pt x="7452" y="1588"/>
                  <a:pt x="6840" y="1482"/>
                </a:cubicBezTo>
                <a:cubicBezTo>
                  <a:pt x="6139" y="1359"/>
                  <a:pt x="5443" y="1065"/>
                  <a:pt x="4964" y="523"/>
                </a:cubicBezTo>
                <a:cubicBezTo>
                  <a:pt x="4795" y="332"/>
                  <a:pt x="4602" y="179"/>
                  <a:pt x="4364" y="85"/>
                </a:cubicBezTo>
                <a:cubicBezTo>
                  <a:pt x="4199" y="21"/>
                  <a:pt x="4021" y="1"/>
                  <a:pt x="3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57538" y="3371588"/>
            <a:ext cx="1782588" cy="1865512"/>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TITLE_ONLY_2">
    <p:bg>
      <p:bgPr>
        <a:solidFill>
          <a:schemeClr val="lt2"/>
        </a:solidFill>
        <a:effectLst/>
      </p:bgPr>
    </p:bg>
    <p:spTree>
      <p:nvGrpSpPr>
        <p:cNvPr id="1" name="Shape 206"/>
        <p:cNvGrpSpPr/>
        <p:nvPr/>
      </p:nvGrpSpPr>
      <p:grpSpPr>
        <a:xfrm>
          <a:off x="0" y="0"/>
          <a:ext cx="0" cy="0"/>
          <a:chOff x="0" y="0"/>
          <a:chExt cx="0" cy="0"/>
        </a:xfrm>
      </p:grpSpPr>
      <p:sp>
        <p:nvSpPr>
          <p:cNvPr id="207" name="Google Shape;207;p19"/>
          <p:cNvSpPr txBox="1">
            <a:spLocks noGrp="1"/>
          </p:cNvSpPr>
          <p:nvPr>
            <p:ph type="subTitle" idx="1"/>
          </p:nvPr>
        </p:nvSpPr>
        <p:spPr>
          <a:xfrm>
            <a:off x="5793000" y="1568450"/>
            <a:ext cx="2637900" cy="5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208" name="Google Shape;208;p19"/>
          <p:cNvSpPr txBox="1">
            <a:spLocks noGrp="1"/>
          </p:cNvSpPr>
          <p:nvPr>
            <p:ph type="subTitle" idx="2"/>
          </p:nvPr>
        </p:nvSpPr>
        <p:spPr>
          <a:xfrm>
            <a:off x="5793000" y="2648975"/>
            <a:ext cx="2637900" cy="5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209" name="Google Shape;209;p19"/>
          <p:cNvSpPr txBox="1">
            <a:spLocks noGrp="1"/>
          </p:cNvSpPr>
          <p:nvPr>
            <p:ph type="subTitle" idx="3"/>
          </p:nvPr>
        </p:nvSpPr>
        <p:spPr>
          <a:xfrm>
            <a:off x="5793000" y="3729500"/>
            <a:ext cx="2637900" cy="5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210" name="Google Shape;210;p19"/>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19"/>
          <p:cNvSpPr/>
          <p:nvPr/>
        </p:nvSpPr>
        <p:spPr>
          <a:xfrm rot="-5400000" flipH="1">
            <a:off x="1856571" y="-1116327"/>
            <a:ext cx="3818852" cy="10877606"/>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703414" y="-1221456"/>
            <a:ext cx="4059824" cy="9384453"/>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p:cSld name="TITLE_ONLY_3">
    <p:bg>
      <p:bgPr>
        <a:solidFill>
          <a:schemeClr val="lt2"/>
        </a:solidFill>
        <a:effectLst/>
      </p:bgPr>
    </p:bg>
    <p:spTree>
      <p:nvGrpSpPr>
        <p:cNvPr id="1" name="Shape 213"/>
        <p:cNvGrpSpPr/>
        <p:nvPr/>
      </p:nvGrpSpPr>
      <p:grpSpPr>
        <a:xfrm>
          <a:off x="0" y="0"/>
          <a:ext cx="0" cy="0"/>
          <a:chOff x="0" y="0"/>
          <a:chExt cx="0" cy="0"/>
        </a:xfrm>
      </p:grpSpPr>
      <p:sp>
        <p:nvSpPr>
          <p:cNvPr id="214" name="Google Shape;214;p20"/>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5" name="Google Shape;215;p20"/>
          <p:cNvSpPr/>
          <p:nvPr/>
        </p:nvSpPr>
        <p:spPr>
          <a:xfrm rot="-5400000" flipH="1">
            <a:off x="1856571" y="-1116327"/>
            <a:ext cx="3818852" cy="10877606"/>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rot="5400000">
            <a:off x="-28000" y="-99050"/>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28000" y="324807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rot="-5400000" flipH="1">
            <a:off x="7369175" y="-99050"/>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txBox="1">
            <a:spLocks noGrp="1"/>
          </p:cNvSpPr>
          <p:nvPr>
            <p:ph type="subTitle" idx="1"/>
          </p:nvPr>
        </p:nvSpPr>
        <p:spPr>
          <a:xfrm>
            <a:off x="713225" y="2322425"/>
            <a:ext cx="2149800" cy="385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algn="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algn="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algn="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algn="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algn="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algn="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algn="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algn="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220" name="Google Shape;220;p20"/>
          <p:cNvSpPr txBox="1">
            <a:spLocks noGrp="1"/>
          </p:cNvSpPr>
          <p:nvPr>
            <p:ph type="subTitle" idx="2"/>
          </p:nvPr>
        </p:nvSpPr>
        <p:spPr>
          <a:xfrm>
            <a:off x="713225" y="2544200"/>
            <a:ext cx="2149800" cy="70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Dosis"/>
              <a:buNone/>
              <a:defRPr sz="1600">
                <a:latin typeface="Dosis"/>
                <a:ea typeface="Dosis"/>
                <a:cs typeface="Dosis"/>
                <a:sym typeface="Dosis"/>
              </a:defRPr>
            </a:lvl1pPr>
            <a:lvl2pPr lvl="1" algn="r" rtl="0">
              <a:lnSpc>
                <a:spcPct val="100000"/>
              </a:lnSpc>
              <a:spcBef>
                <a:spcPts val="0"/>
              </a:spcBef>
              <a:spcAft>
                <a:spcPts val="0"/>
              </a:spcAft>
              <a:buSzPts val="1400"/>
              <a:buFont typeface="Dosis"/>
              <a:buNone/>
              <a:defRPr>
                <a:latin typeface="Dosis"/>
                <a:ea typeface="Dosis"/>
                <a:cs typeface="Dosis"/>
                <a:sym typeface="Dosis"/>
              </a:defRPr>
            </a:lvl2pPr>
            <a:lvl3pPr lvl="2" algn="r" rtl="0">
              <a:lnSpc>
                <a:spcPct val="100000"/>
              </a:lnSpc>
              <a:spcBef>
                <a:spcPts val="0"/>
              </a:spcBef>
              <a:spcAft>
                <a:spcPts val="0"/>
              </a:spcAft>
              <a:buSzPts val="1400"/>
              <a:buFont typeface="Dosis"/>
              <a:buNone/>
              <a:defRPr>
                <a:latin typeface="Dosis"/>
                <a:ea typeface="Dosis"/>
                <a:cs typeface="Dosis"/>
                <a:sym typeface="Dosis"/>
              </a:defRPr>
            </a:lvl3pPr>
            <a:lvl4pPr lvl="3" algn="r" rtl="0">
              <a:lnSpc>
                <a:spcPct val="100000"/>
              </a:lnSpc>
              <a:spcBef>
                <a:spcPts val="0"/>
              </a:spcBef>
              <a:spcAft>
                <a:spcPts val="0"/>
              </a:spcAft>
              <a:buSzPts val="1400"/>
              <a:buFont typeface="Dosis"/>
              <a:buNone/>
              <a:defRPr>
                <a:latin typeface="Dosis"/>
                <a:ea typeface="Dosis"/>
                <a:cs typeface="Dosis"/>
                <a:sym typeface="Dosis"/>
              </a:defRPr>
            </a:lvl4pPr>
            <a:lvl5pPr lvl="4" algn="r" rtl="0">
              <a:lnSpc>
                <a:spcPct val="100000"/>
              </a:lnSpc>
              <a:spcBef>
                <a:spcPts val="0"/>
              </a:spcBef>
              <a:spcAft>
                <a:spcPts val="0"/>
              </a:spcAft>
              <a:buSzPts val="1400"/>
              <a:buFont typeface="Dosis"/>
              <a:buNone/>
              <a:defRPr>
                <a:latin typeface="Dosis"/>
                <a:ea typeface="Dosis"/>
                <a:cs typeface="Dosis"/>
                <a:sym typeface="Dosis"/>
              </a:defRPr>
            </a:lvl5pPr>
            <a:lvl6pPr lvl="5" algn="r" rtl="0">
              <a:lnSpc>
                <a:spcPct val="100000"/>
              </a:lnSpc>
              <a:spcBef>
                <a:spcPts val="0"/>
              </a:spcBef>
              <a:spcAft>
                <a:spcPts val="0"/>
              </a:spcAft>
              <a:buSzPts val="1400"/>
              <a:buFont typeface="Dosis"/>
              <a:buNone/>
              <a:defRPr>
                <a:latin typeface="Dosis"/>
                <a:ea typeface="Dosis"/>
                <a:cs typeface="Dosis"/>
                <a:sym typeface="Dosis"/>
              </a:defRPr>
            </a:lvl6pPr>
            <a:lvl7pPr lvl="6" algn="r" rtl="0">
              <a:lnSpc>
                <a:spcPct val="100000"/>
              </a:lnSpc>
              <a:spcBef>
                <a:spcPts val="0"/>
              </a:spcBef>
              <a:spcAft>
                <a:spcPts val="0"/>
              </a:spcAft>
              <a:buSzPts val="1400"/>
              <a:buFont typeface="Dosis"/>
              <a:buNone/>
              <a:defRPr>
                <a:latin typeface="Dosis"/>
                <a:ea typeface="Dosis"/>
                <a:cs typeface="Dosis"/>
                <a:sym typeface="Dosis"/>
              </a:defRPr>
            </a:lvl7pPr>
            <a:lvl8pPr lvl="7" algn="r" rtl="0">
              <a:lnSpc>
                <a:spcPct val="100000"/>
              </a:lnSpc>
              <a:spcBef>
                <a:spcPts val="0"/>
              </a:spcBef>
              <a:spcAft>
                <a:spcPts val="0"/>
              </a:spcAft>
              <a:buSzPts val="1400"/>
              <a:buFont typeface="Dosis"/>
              <a:buNone/>
              <a:defRPr>
                <a:latin typeface="Dosis"/>
                <a:ea typeface="Dosis"/>
                <a:cs typeface="Dosis"/>
                <a:sym typeface="Dosis"/>
              </a:defRPr>
            </a:lvl8pPr>
            <a:lvl9pPr lvl="8" algn="r" rtl="0">
              <a:lnSpc>
                <a:spcPct val="100000"/>
              </a:lnSpc>
              <a:spcBef>
                <a:spcPts val="0"/>
              </a:spcBef>
              <a:spcAft>
                <a:spcPts val="0"/>
              </a:spcAft>
              <a:buSzPts val="1400"/>
              <a:buFont typeface="Dosis"/>
              <a:buNone/>
              <a:defRPr>
                <a:latin typeface="Dosis"/>
                <a:ea typeface="Dosis"/>
                <a:cs typeface="Dosis"/>
                <a:sym typeface="Dosis"/>
              </a:defRPr>
            </a:lvl9pPr>
          </a:lstStyle>
          <a:p>
            <a:endParaRPr/>
          </a:p>
        </p:txBody>
      </p:sp>
      <p:sp>
        <p:nvSpPr>
          <p:cNvPr id="221" name="Google Shape;221;p20"/>
          <p:cNvSpPr txBox="1">
            <a:spLocks noGrp="1"/>
          </p:cNvSpPr>
          <p:nvPr>
            <p:ph type="subTitle" idx="3"/>
          </p:nvPr>
        </p:nvSpPr>
        <p:spPr>
          <a:xfrm>
            <a:off x="6280925" y="2322425"/>
            <a:ext cx="2149800" cy="38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222" name="Google Shape;222;p20"/>
          <p:cNvSpPr txBox="1">
            <a:spLocks noGrp="1"/>
          </p:cNvSpPr>
          <p:nvPr>
            <p:ph type="subTitle" idx="4"/>
          </p:nvPr>
        </p:nvSpPr>
        <p:spPr>
          <a:xfrm>
            <a:off x="6280925" y="2544200"/>
            <a:ext cx="21498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400"/>
              <a:buFont typeface="Dosis"/>
              <a:buNone/>
              <a:defRPr>
                <a:latin typeface="Dosis"/>
                <a:ea typeface="Dosis"/>
                <a:cs typeface="Dosis"/>
                <a:sym typeface="Dosis"/>
              </a:defRPr>
            </a:lvl2pPr>
            <a:lvl3pPr lvl="2" rtl="0">
              <a:lnSpc>
                <a:spcPct val="100000"/>
              </a:lnSpc>
              <a:spcBef>
                <a:spcPts val="0"/>
              </a:spcBef>
              <a:spcAft>
                <a:spcPts val="0"/>
              </a:spcAft>
              <a:buSzPts val="1400"/>
              <a:buFont typeface="Dosis"/>
              <a:buNone/>
              <a:defRPr>
                <a:latin typeface="Dosis"/>
                <a:ea typeface="Dosis"/>
                <a:cs typeface="Dosis"/>
                <a:sym typeface="Dosis"/>
              </a:defRPr>
            </a:lvl3pPr>
            <a:lvl4pPr lvl="3" rtl="0">
              <a:lnSpc>
                <a:spcPct val="100000"/>
              </a:lnSpc>
              <a:spcBef>
                <a:spcPts val="0"/>
              </a:spcBef>
              <a:spcAft>
                <a:spcPts val="0"/>
              </a:spcAft>
              <a:buSzPts val="1400"/>
              <a:buFont typeface="Dosis"/>
              <a:buNone/>
              <a:defRPr>
                <a:latin typeface="Dosis"/>
                <a:ea typeface="Dosis"/>
                <a:cs typeface="Dosis"/>
                <a:sym typeface="Dosis"/>
              </a:defRPr>
            </a:lvl4pPr>
            <a:lvl5pPr lvl="4" rtl="0">
              <a:lnSpc>
                <a:spcPct val="100000"/>
              </a:lnSpc>
              <a:spcBef>
                <a:spcPts val="0"/>
              </a:spcBef>
              <a:spcAft>
                <a:spcPts val="0"/>
              </a:spcAft>
              <a:buSzPts val="1400"/>
              <a:buFont typeface="Dosis"/>
              <a:buNone/>
              <a:defRPr>
                <a:latin typeface="Dosis"/>
                <a:ea typeface="Dosis"/>
                <a:cs typeface="Dosis"/>
                <a:sym typeface="Dosis"/>
              </a:defRPr>
            </a:lvl5pPr>
            <a:lvl6pPr lvl="5" rtl="0">
              <a:lnSpc>
                <a:spcPct val="100000"/>
              </a:lnSpc>
              <a:spcBef>
                <a:spcPts val="0"/>
              </a:spcBef>
              <a:spcAft>
                <a:spcPts val="0"/>
              </a:spcAft>
              <a:buSzPts val="1400"/>
              <a:buFont typeface="Dosis"/>
              <a:buNone/>
              <a:defRPr>
                <a:latin typeface="Dosis"/>
                <a:ea typeface="Dosis"/>
                <a:cs typeface="Dosis"/>
                <a:sym typeface="Dosis"/>
              </a:defRPr>
            </a:lvl6pPr>
            <a:lvl7pPr lvl="6" rtl="0">
              <a:lnSpc>
                <a:spcPct val="100000"/>
              </a:lnSpc>
              <a:spcBef>
                <a:spcPts val="0"/>
              </a:spcBef>
              <a:spcAft>
                <a:spcPts val="0"/>
              </a:spcAft>
              <a:buSzPts val="1400"/>
              <a:buFont typeface="Dosis"/>
              <a:buNone/>
              <a:defRPr>
                <a:latin typeface="Dosis"/>
                <a:ea typeface="Dosis"/>
                <a:cs typeface="Dosis"/>
                <a:sym typeface="Dosis"/>
              </a:defRPr>
            </a:lvl7pPr>
            <a:lvl8pPr lvl="7" rtl="0">
              <a:lnSpc>
                <a:spcPct val="100000"/>
              </a:lnSpc>
              <a:spcBef>
                <a:spcPts val="0"/>
              </a:spcBef>
              <a:spcAft>
                <a:spcPts val="0"/>
              </a:spcAft>
              <a:buSzPts val="1400"/>
              <a:buFont typeface="Dosis"/>
              <a:buNone/>
              <a:defRPr>
                <a:latin typeface="Dosis"/>
                <a:ea typeface="Dosis"/>
                <a:cs typeface="Dosis"/>
                <a:sym typeface="Dosis"/>
              </a:defRPr>
            </a:lvl8pPr>
            <a:lvl9pPr lvl="8" rtl="0">
              <a:lnSpc>
                <a:spcPct val="100000"/>
              </a:lnSpc>
              <a:spcBef>
                <a:spcPts val="0"/>
              </a:spcBef>
              <a:spcAft>
                <a:spcPts val="0"/>
              </a:spcAft>
              <a:buSzPts val="1400"/>
              <a:buFont typeface="Dosis"/>
              <a:buNone/>
              <a:defRPr>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3798216" y="1361525"/>
            <a:ext cx="4152600" cy="1674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Font typeface="Bevan"/>
              <a:buNone/>
              <a:defRPr sz="5200">
                <a:latin typeface="Bevan"/>
                <a:ea typeface="Bevan"/>
                <a:cs typeface="Bevan"/>
                <a:sym typeface="Bevan"/>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17" name="Google Shape;17;p3"/>
          <p:cNvSpPr txBox="1">
            <a:spLocks noGrp="1"/>
          </p:cNvSpPr>
          <p:nvPr>
            <p:ph type="subTitle" idx="1"/>
          </p:nvPr>
        </p:nvSpPr>
        <p:spPr>
          <a:xfrm>
            <a:off x="3798213" y="2820225"/>
            <a:ext cx="4152600" cy="69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Dosis ExtraLight"/>
              <a:buNone/>
              <a:defRPr sz="2000">
                <a:latin typeface="Dosis ExtraLight"/>
                <a:ea typeface="Dosis ExtraLight"/>
                <a:cs typeface="Dosis ExtraLight"/>
                <a:sym typeface="Dosis Extra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8" name="Google Shape;18;p3"/>
          <p:cNvSpPr txBox="1">
            <a:spLocks noGrp="1"/>
          </p:cNvSpPr>
          <p:nvPr>
            <p:ph type="title" idx="2" hasCustomPrompt="1"/>
          </p:nvPr>
        </p:nvSpPr>
        <p:spPr>
          <a:xfrm>
            <a:off x="1660988" y="2091225"/>
            <a:ext cx="1850700" cy="134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Font typeface="Bevan"/>
              <a:buNone/>
              <a:defRPr sz="7000">
                <a:latin typeface="Bevan"/>
                <a:ea typeface="Bevan"/>
                <a:cs typeface="Bevan"/>
                <a:sym typeface="Bevan"/>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 name="Google Shape;19;p3"/>
          <p:cNvSpPr/>
          <p:nvPr/>
        </p:nvSpPr>
        <p:spPr>
          <a:xfrm rot="-5400000" flipH="1">
            <a:off x="1493225" y="-3378006"/>
            <a:ext cx="4059824" cy="9384453"/>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flipH="1">
            <a:off x="1703212" y="-1487838"/>
            <a:ext cx="3818852" cy="11062728"/>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flipH="1">
            <a:off x="7337272" y="-14647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8981331" flipH="1">
            <a:off x="349083" y="3776489"/>
            <a:ext cx="3278070" cy="3285888"/>
          </a:xfrm>
          <a:custGeom>
            <a:avLst/>
            <a:gdLst/>
            <a:ahLst/>
            <a:cxnLst/>
            <a:rect l="l" t="t" r="r" b="b"/>
            <a:pathLst>
              <a:path w="8840" h="8861" extrusionOk="0">
                <a:moveTo>
                  <a:pt x="5139" y="1"/>
                </a:moveTo>
                <a:cubicBezTo>
                  <a:pt x="4736" y="1"/>
                  <a:pt x="4334" y="100"/>
                  <a:pt x="3967" y="271"/>
                </a:cubicBezTo>
                <a:cubicBezTo>
                  <a:pt x="3960" y="274"/>
                  <a:pt x="3952" y="279"/>
                  <a:pt x="3945" y="282"/>
                </a:cubicBezTo>
                <a:cubicBezTo>
                  <a:pt x="3941" y="280"/>
                  <a:pt x="3936" y="279"/>
                  <a:pt x="3930" y="279"/>
                </a:cubicBezTo>
                <a:cubicBezTo>
                  <a:pt x="3926" y="279"/>
                  <a:pt x="3922" y="280"/>
                  <a:pt x="3919" y="280"/>
                </a:cubicBezTo>
                <a:cubicBezTo>
                  <a:pt x="3641" y="319"/>
                  <a:pt x="3396" y="474"/>
                  <a:pt x="3174" y="638"/>
                </a:cubicBezTo>
                <a:cubicBezTo>
                  <a:pt x="2936" y="818"/>
                  <a:pt x="2720" y="1026"/>
                  <a:pt x="2507" y="1237"/>
                </a:cubicBezTo>
                <a:cubicBezTo>
                  <a:pt x="2270" y="1473"/>
                  <a:pt x="2082" y="1737"/>
                  <a:pt x="1907" y="2021"/>
                </a:cubicBezTo>
                <a:cubicBezTo>
                  <a:pt x="1770" y="2242"/>
                  <a:pt x="1614" y="2456"/>
                  <a:pt x="1501" y="2692"/>
                </a:cubicBezTo>
                <a:cubicBezTo>
                  <a:pt x="1399" y="2907"/>
                  <a:pt x="1315" y="3356"/>
                  <a:pt x="1644" y="3356"/>
                </a:cubicBezTo>
                <a:cubicBezTo>
                  <a:pt x="1662" y="3356"/>
                  <a:pt x="1681" y="3355"/>
                  <a:pt x="1702" y="3352"/>
                </a:cubicBezTo>
                <a:cubicBezTo>
                  <a:pt x="2050" y="3303"/>
                  <a:pt x="2383" y="3058"/>
                  <a:pt x="2673" y="2874"/>
                </a:cubicBezTo>
                <a:cubicBezTo>
                  <a:pt x="2914" y="2723"/>
                  <a:pt x="3154" y="2580"/>
                  <a:pt x="3413" y="2461"/>
                </a:cubicBezTo>
                <a:cubicBezTo>
                  <a:pt x="3490" y="2425"/>
                  <a:pt x="3642" y="2342"/>
                  <a:pt x="3753" y="2342"/>
                </a:cubicBezTo>
                <a:cubicBezTo>
                  <a:pt x="3776" y="2342"/>
                  <a:pt x="3798" y="2346"/>
                  <a:pt x="3817" y="2354"/>
                </a:cubicBezTo>
                <a:cubicBezTo>
                  <a:pt x="3941" y="2413"/>
                  <a:pt x="3641" y="2837"/>
                  <a:pt x="3600" y="2889"/>
                </a:cubicBezTo>
                <a:cubicBezTo>
                  <a:pt x="3415" y="3128"/>
                  <a:pt x="3174" y="3322"/>
                  <a:pt x="2941" y="3513"/>
                </a:cubicBezTo>
                <a:cubicBezTo>
                  <a:pt x="2704" y="3708"/>
                  <a:pt x="2477" y="3912"/>
                  <a:pt x="2257" y="4127"/>
                </a:cubicBezTo>
                <a:cubicBezTo>
                  <a:pt x="1770" y="4599"/>
                  <a:pt x="1351" y="5134"/>
                  <a:pt x="981" y="5699"/>
                </a:cubicBezTo>
                <a:cubicBezTo>
                  <a:pt x="592" y="6295"/>
                  <a:pt x="331" y="6979"/>
                  <a:pt x="182" y="7673"/>
                </a:cubicBezTo>
                <a:cubicBezTo>
                  <a:pt x="137" y="7884"/>
                  <a:pt x="75" y="8094"/>
                  <a:pt x="43" y="8309"/>
                </a:cubicBezTo>
                <a:cubicBezTo>
                  <a:pt x="21" y="8455"/>
                  <a:pt x="0" y="8631"/>
                  <a:pt x="79" y="8764"/>
                </a:cubicBezTo>
                <a:cubicBezTo>
                  <a:pt x="122" y="8835"/>
                  <a:pt x="191" y="8861"/>
                  <a:pt x="264" y="8861"/>
                </a:cubicBezTo>
                <a:cubicBezTo>
                  <a:pt x="328" y="8861"/>
                  <a:pt x="396" y="8841"/>
                  <a:pt x="452" y="8816"/>
                </a:cubicBezTo>
                <a:cubicBezTo>
                  <a:pt x="726" y="8694"/>
                  <a:pt x="982" y="8500"/>
                  <a:pt x="1225" y="8325"/>
                </a:cubicBezTo>
                <a:cubicBezTo>
                  <a:pt x="1750" y="7954"/>
                  <a:pt x="2241" y="7539"/>
                  <a:pt x="2733" y="7128"/>
                </a:cubicBezTo>
                <a:cubicBezTo>
                  <a:pt x="3243" y="6706"/>
                  <a:pt x="3757" y="6289"/>
                  <a:pt x="4312" y="5926"/>
                </a:cubicBezTo>
                <a:cubicBezTo>
                  <a:pt x="4586" y="5747"/>
                  <a:pt x="4870" y="5585"/>
                  <a:pt x="5164" y="5443"/>
                </a:cubicBezTo>
                <a:cubicBezTo>
                  <a:pt x="5189" y="5430"/>
                  <a:pt x="5343" y="5337"/>
                  <a:pt x="5403" y="5337"/>
                </a:cubicBezTo>
                <a:cubicBezTo>
                  <a:pt x="5412" y="5337"/>
                  <a:pt x="5420" y="5339"/>
                  <a:pt x="5424" y="5345"/>
                </a:cubicBezTo>
                <a:cubicBezTo>
                  <a:pt x="5454" y="5392"/>
                  <a:pt x="5427" y="5504"/>
                  <a:pt x="5424" y="5555"/>
                </a:cubicBezTo>
                <a:cubicBezTo>
                  <a:pt x="5413" y="5721"/>
                  <a:pt x="5438" y="5901"/>
                  <a:pt x="5568" y="6018"/>
                </a:cubicBezTo>
                <a:cubicBezTo>
                  <a:pt x="5624" y="6069"/>
                  <a:pt x="5691" y="6088"/>
                  <a:pt x="5761" y="6088"/>
                </a:cubicBezTo>
                <a:cubicBezTo>
                  <a:pt x="5827" y="6088"/>
                  <a:pt x="5894" y="6071"/>
                  <a:pt x="5955" y="6046"/>
                </a:cubicBezTo>
                <a:cubicBezTo>
                  <a:pt x="6289" y="5906"/>
                  <a:pt x="6553" y="5598"/>
                  <a:pt x="6793" y="5339"/>
                </a:cubicBezTo>
                <a:cubicBezTo>
                  <a:pt x="6968" y="5150"/>
                  <a:pt x="7106" y="4927"/>
                  <a:pt x="7269" y="4727"/>
                </a:cubicBezTo>
                <a:cubicBezTo>
                  <a:pt x="7497" y="4449"/>
                  <a:pt x="7743" y="4184"/>
                  <a:pt x="7985" y="3917"/>
                </a:cubicBezTo>
                <a:cubicBezTo>
                  <a:pt x="8197" y="3681"/>
                  <a:pt x="8404" y="3432"/>
                  <a:pt x="8579" y="3166"/>
                </a:cubicBezTo>
                <a:cubicBezTo>
                  <a:pt x="8656" y="3046"/>
                  <a:pt x="8840" y="2746"/>
                  <a:pt x="8631" y="2652"/>
                </a:cubicBezTo>
                <a:cubicBezTo>
                  <a:pt x="8590" y="2633"/>
                  <a:pt x="8546" y="2626"/>
                  <a:pt x="8499" y="2626"/>
                </a:cubicBezTo>
                <a:cubicBezTo>
                  <a:pt x="8375" y="2626"/>
                  <a:pt x="8238" y="2676"/>
                  <a:pt x="8127" y="2691"/>
                </a:cubicBezTo>
                <a:cubicBezTo>
                  <a:pt x="7944" y="2714"/>
                  <a:pt x="7762" y="2746"/>
                  <a:pt x="7580" y="2774"/>
                </a:cubicBezTo>
                <a:cubicBezTo>
                  <a:pt x="7335" y="2810"/>
                  <a:pt x="7075" y="2850"/>
                  <a:pt x="6819" y="2850"/>
                </a:cubicBezTo>
                <a:cubicBezTo>
                  <a:pt x="6654" y="2850"/>
                  <a:pt x="6490" y="2833"/>
                  <a:pt x="6334" y="2789"/>
                </a:cubicBezTo>
                <a:cubicBezTo>
                  <a:pt x="6175" y="2743"/>
                  <a:pt x="6034" y="2647"/>
                  <a:pt x="5977" y="2487"/>
                </a:cubicBezTo>
                <a:cubicBezTo>
                  <a:pt x="5913" y="2301"/>
                  <a:pt x="5958" y="2075"/>
                  <a:pt x="6000" y="1890"/>
                </a:cubicBezTo>
                <a:cubicBezTo>
                  <a:pt x="6088" y="1510"/>
                  <a:pt x="6276" y="1145"/>
                  <a:pt x="6301" y="752"/>
                </a:cubicBezTo>
                <a:cubicBezTo>
                  <a:pt x="6327" y="353"/>
                  <a:pt x="6031" y="145"/>
                  <a:pt x="5674" y="62"/>
                </a:cubicBezTo>
                <a:cubicBezTo>
                  <a:pt x="5497" y="20"/>
                  <a:pt x="5318" y="1"/>
                  <a:pt x="51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solidFill>
          <a:schemeClr val="lt2"/>
        </a:solidFill>
        <a:effectLst/>
      </p:bgPr>
    </p:bg>
    <p:spTree>
      <p:nvGrpSpPr>
        <p:cNvPr id="1" name="Shape 223"/>
        <p:cNvGrpSpPr/>
        <p:nvPr/>
      </p:nvGrpSpPr>
      <p:grpSpPr>
        <a:xfrm>
          <a:off x="0" y="0"/>
          <a:ext cx="0" cy="0"/>
          <a:chOff x="0" y="0"/>
          <a:chExt cx="0" cy="0"/>
        </a:xfrm>
      </p:grpSpPr>
      <p:sp>
        <p:nvSpPr>
          <p:cNvPr id="224" name="Google Shape;224;p21"/>
          <p:cNvSpPr txBox="1">
            <a:spLocks noGrp="1"/>
          </p:cNvSpPr>
          <p:nvPr>
            <p:ph type="title"/>
          </p:nvPr>
        </p:nvSpPr>
        <p:spPr>
          <a:xfrm>
            <a:off x="5596675" y="1667850"/>
            <a:ext cx="2834100" cy="478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Font typeface="Bevan"/>
              <a:buNone/>
              <a:defRPr>
                <a:latin typeface="Bevan"/>
                <a:ea typeface="Bevan"/>
                <a:cs typeface="Bevan"/>
                <a:sym typeface="Bevan"/>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25" name="Google Shape;225;p21"/>
          <p:cNvSpPr txBox="1">
            <a:spLocks noGrp="1"/>
          </p:cNvSpPr>
          <p:nvPr>
            <p:ph type="subTitle" idx="1"/>
          </p:nvPr>
        </p:nvSpPr>
        <p:spPr>
          <a:xfrm>
            <a:off x="5596675" y="2146050"/>
            <a:ext cx="2834100" cy="132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Dosis"/>
              <a:buNone/>
              <a:defRPr sz="1600">
                <a:latin typeface="Dosis"/>
                <a:ea typeface="Dosis"/>
                <a:cs typeface="Dosis"/>
                <a:sym typeface="Dosis"/>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ONE_COLUMN_TEXT_1_2">
    <p:bg>
      <p:bgPr>
        <a:solidFill>
          <a:schemeClr val="lt2"/>
        </a:solidFill>
        <a:effectLst/>
      </p:bgPr>
    </p:bg>
    <p:spTree>
      <p:nvGrpSpPr>
        <p:cNvPr id="1" name="Shape 226"/>
        <p:cNvGrpSpPr/>
        <p:nvPr/>
      </p:nvGrpSpPr>
      <p:grpSpPr>
        <a:xfrm>
          <a:off x="0" y="0"/>
          <a:ext cx="0" cy="0"/>
          <a:chOff x="0" y="0"/>
          <a:chExt cx="0" cy="0"/>
        </a:xfrm>
      </p:grpSpPr>
      <p:sp>
        <p:nvSpPr>
          <p:cNvPr id="227" name="Google Shape;227;p22"/>
          <p:cNvSpPr txBox="1">
            <a:spLocks noGrp="1"/>
          </p:cNvSpPr>
          <p:nvPr>
            <p:ph type="title"/>
          </p:nvPr>
        </p:nvSpPr>
        <p:spPr>
          <a:xfrm>
            <a:off x="713225" y="1862400"/>
            <a:ext cx="3653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Font typeface="Bevan"/>
              <a:buNone/>
              <a:defRPr>
                <a:latin typeface="Bevan"/>
                <a:ea typeface="Bevan"/>
                <a:cs typeface="Bevan"/>
                <a:sym typeface="Bevan"/>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228" name="Google Shape;228;p22"/>
          <p:cNvSpPr txBox="1">
            <a:spLocks noGrp="1"/>
          </p:cNvSpPr>
          <p:nvPr>
            <p:ph type="subTitle" idx="1"/>
          </p:nvPr>
        </p:nvSpPr>
        <p:spPr>
          <a:xfrm>
            <a:off x="713225" y="2340600"/>
            <a:ext cx="3653400" cy="9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29" name="Google Shape;229;p22"/>
          <p:cNvSpPr/>
          <p:nvPr/>
        </p:nvSpPr>
        <p:spPr>
          <a:xfrm rot="5400000">
            <a:off x="3919061" y="-3726081"/>
            <a:ext cx="4059824" cy="9384453"/>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5400000">
            <a:off x="5500356" y="2385834"/>
            <a:ext cx="4269303" cy="3653386"/>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_ONLY_1_1_1">
    <p:bg>
      <p:bgPr>
        <a:solidFill>
          <a:schemeClr val="lt2"/>
        </a:solidFill>
        <a:effectLst/>
      </p:bgPr>
    </p:bg>
    <p:spTree>
      <p:nvGrpSpPr>
        <p:cNvPr id="1" name="Shape 231"/>
        <p:cNvGrpSpPr/>
        <p:nvPr/>
      </p:nvGrpSpPr>
      <p:grpSpPr>
        <a:xfrm>
          <a:off x="0" y="0"/>
          <a:ext cx="0" cy="0"/>
          <a:chOff x="0" y="0"/>
          <a:chExt cx="0" cy="0"/>
        </a:xfrm>
      </p:grpSpPr>
      <p:sp>
        <p:nvSpPr>
          <p:cNvPr id="232" name="Google Shape;232;p2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233" name="Google Shape;233;p23"/>
          <p:cNvSpPr txBox="1">
            <a:spLocks noGrp="1"/>
          </p:cNvSpPr>
          <p:nvPr>
            <p:ph type="subTitle" idx="1"/>
          </p:nvPr>
        </p:nvSpPr>
        <p:spPr>
          <a:xfrm>
            <a:off x="713225" y="1852850"/>
            <a:ext cx="2294700" cy="38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234" name="Google Shape;234;p23"/>
          <p:cNvSpPr txBox="1">
            <a:spLocks noGrp="1"/>
          </p:cNvSpPr>
          <p:nvPr>
            <p:ph type="subTitle" idx="2"/>
          </p:nvPr>
        </p:nvSpPr>
        <p:spPr>
          <a:xfrm>
            <a:off x="713225" y="2096550"/>
            <a:ext cx="2294700" cy="7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1600"/>
              <a:buFont typeface="Dosis"/>
              <a:buNone/>
              <a:defRPr sz="1600">
                <a:latin typeface="Dosis"/>
                <a:ea typeface="Dosis"/>
                <a:cs typeface="Dosis"/>
                <a:sym typeface="Dosis"/>
              </a:defRPr>
            </a:lvl2pPr>
            <a:lvl3pPr lvl="2" algn="ctr" rtl="0">
              <a:lnSpc>
                <a:spcPct val="100000"/>
              </a:lnSpc>
              <a:spcBef>
                <a:spcPts val="0"/>
              </a:spcBef>
              <a:spcAft>
                <a:spcPts val="0"/>
              </a:spcAft>
              <a:buSzPts val="1600"/>
              <a:buFont typeface="Dosis"/>
              <a:buNone/>
              <a:defRPr sz="1600">
                <a:latin typeface="Dosis"/>
                <a:ea typeface="Dosis"/>
                <a:cs typeface="Dosis"/>
                <a:sym typeface="Dosis"/>
              </a:defRPr>
            </a:lvl3pPr>
            <a:lvl4pPr lvl="3" algn="ctr" rtl="0">
              <a:lnSpc>
                <a:spcPct val="100000"/>
              </a:lnSpc>
              <a:spcBef>
                <a:spcPts val="0"/>
              </a:spcBef>
              <a:spcAft>
                <a:spcPts val="0"/>
              </a:spcAft>
              <a:buSzPts val="1600"/>
              <a:buFont typeface="Dosis"/>
              <a:buNone/>
              <a:defRPr sz="1600">
                <a:latin typeface="Dosis"/>
                <a:ea typeface="Dosis"/>
                <a:cs typeface="Dosis"/>
                <a:sym typeface="Dosis"/>
              </a:defRPr>
            </a:lvl4pPr>
            <a:lvl5pPr lvl="4" algn="ctr" rtl="0">
              <a:lnSpc>
                <a:spcPct val="100000"/>
              </a:lnSpc>
              <a:spcBef>
                <a:spcPts val="0"/>
              </a:spcBef>
              <a:spcAft>
                <a:spcPts val="0"/>
              </a:spcAft>
              <a:buSzPts val="1600"/>
              <a:buFont typeface="Dosis"/>
              <a:buNone/>
              <a:defRPr sz="1600">
                <a:latin typeface="Dosis"/>
                <a:ea typeface="Dosis"/>
                <a:cs typeface="Dosis"/>
                <a:sym typeface="Dosis"/>
              </a:defRPr>
            </a:lvl5pPr>
            <a:lvl6pPr lvl="5" algn="ctr" rtl="0">
              <a:lnSpc>
                <a:spcPct val="100000"/>
              </a:lnSpc>
              <a:spcBef>
                <a:spcPts val="0"/>
              </a:spcBef>
              <a:spcAft>
                <a:spcPts val="0"/>
              </a:spcAft>
              <a:buSzPts val="1600"/>
              <a:buFont typeface="Dosis"/>
              <a:buNone/>
              <a:defRPr sz="1600">
                <a:latin typeface="Dosis"/>
                <a:ea typeface="Dosis"/>
                <a:cs typeface="Dosis"/>
                <a:sym typeface="Dosis"/>
              </a:defRPr>
            </a:lvl6pPr>
            <a:lvl7pPr lvl="6" algn="ctr" rtl="0">
              <a:lnSpc>
                <a:spcPct val="100000"/>
              </a:lnSpc>
              <a:spcBef>
                <a:spcPts val="0"/>
              </a:spcBef>
              <a:spcAft>
                <a:spcPts val="0"/>
              </a:spcAft>
              <a:buSzPts val="1600"/>
              <a:buFont typeface="Dosis"/>
              <a:buNone/>
              <a:defRPr sz="1600">
                <a:latin typeface="Dosis"/>
                <a:ea typeface="Dosis"/>
                <a:cs typeface="Dosis"/>
                <a:sym typeface="Dosis"/>
              </a:defRPr>
            </a:lvl7pPr>
            <a:lvl8pPr lvl="7" algn="ctr" rtl="0">
              <a:lnSpc>
                <a:spcPct val="100000"/>
              </a:lnSpc>
              <a:spcBef>
                <a:spcPts val="0"/>
              </a:spcBef>
              <a:spcAft>
                <a:spcPts val="0"/>
              </a:spcAft>
              <a:buSzPts val="1600"/>
              <a:buFont typeface="Dosis"/>
              <a:buNone/>
              <a:defRPr sz="1600">
                <a:latin typeface="Dosis"/>
                <a:ea typeface="Dosis"/>
                <a:cs typeface="Dosis"/>
                <a:sym typeface="Dosis"/>
              </a:defRPr>
            </a:lvl8pPr>
            <a:lvl9pPr lvl="8" algn="ctr"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235" name="Google Shape;235;p23"/>
          <p:cNvSpPr txBox="1">
            <a:spLocks noGrp="1"/>
          </p:cNvSpPr>
          <p:nvPr>
            <p:ph type="subTitle" idx="3"/>
          </p:nvPr>
        </p:nvSpPr>
        <p:spPr>
          <a:xfrm>
            <a:off x="6136025" y="1852850"/>
            <a:ext cx="2294700" cy="38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236" name="Google Shape;236;p23"/>
          <p:cNvSpPr txBox="1">
            <a:spLocks noGrp="1"/>
          </p:cNvSpPr>
          <p:nvPr>
            <p:ph type="subTitle" idx="4"/>
          </p:nvPr>
        </p:nvSpPr>
        <p:spPr>
          <a:xfrm>
            <a:off x="6136025" y="2096550"/>
            <a:ext cx="2294700" cy="7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1600"/>
              <a:buFont typeface="Dosis"/>
              <a:buNone/>
              <a:defRPr sz="1600">
                <a:latin typeface="Dosis"/>
                <a:ea typeface="Dosis"/>
                <a:cs typeface="Dosis"/>
                <a:sym typeface="Dosis"/>
              </a:defRPr>
            </a:lvl2pPr>
            <a:lvl3pPr lvl="2" algn="ctr" rtl="0">
              <a:lnSpc>
                <a:spcPct val="100000"/>
              </a:lnSpc>
              <a:spcBef>
                <a:spcPts val="0"/>
              </a:spcBef>
              <a:spcAft>
                <a:spcPts val="0"/>
              </a:spcAft>
              <a:buSzPts val="1600"/>
              <a:buFont typeface="Dosis"/>
              <a:buNone/>
              <a:defRPr sz="1600">
                <a:latin typeface="Dosis"/>
                <a:ea typeface="Dosis"/>
                <a:cs typeface="Dosis"/>
                <a:sym typeface="Dosis"/>
              </a:defRPr>
            </a:lvl3pPr>
            <a:lvl4pPr lvl="3" algn="ctr" rtl="0">
              <a:lnSpc>
                <a:spcPct val="100000"/>
              </a:lnSpc>
              <a:spcBef>
                <a:spcPts val="0"/>
              </a:spcBef>
              <a:spcAft>
                <a:spcPts val="0"/>
              </a:spcAft>
              <a:buSzPts val="1600"/>
              <a:buFont typeface="Dosis"/>
              <a:buNone/>
              <a:defRPr sz="1600">
                <a:latin typeface="Dosis"/>
                <a:ea typeface="Dosis"/>
                <a:cs typeface="Dosis"/>
                <a:sym typeface="Dosis"/>
              </a:defRPr>
            </a:lvl4pPr>
            <a:lvl5pPr lvl="4" algn="ctr" rtl="0">
              <a:lnSpc>
                <a:spcPct val="100000"/>
              </a:lnSpc>
              <a:spcBef>
                <a:spcPts val="0"/>
              </a:spcBef>
              <a:spcAft>
                <a:spcPts val="0"/>
              </a:spcAft>
              <a:buSzPts val="1600"/>
              <a:buFont typeface="Dosis"/>
              <a:buNone/>
              <a:defRPr sz="1600">
                <a:latin typeface="Dosis"/>
                <a:ea typeface="Dosis"/>
                <a:cs typeface="Dosis"/>
                <a:sym typeface="Dosis"/>
              </a:defRPr>
            </a:lvl5pPr>
            <a:lvl6pPr lvl="5" algn="ctr" rtl="0">
              <a:lnSpc>
                <a:spcPct val="100000"/>
              </a:lnSpc>
              <a:spcBef>
                <a:spcPts val="0"/>
              </a:spcBef>
              <a:spcAft>
                <a:spcPts val="0"/>
              </a:spcAft>
              <a:buSzPts val="1600"/>
              <a:buFont typeface="Dosis"/>
              <a:buNone/>
              <a:defRPr sz="1600">
                <a:latin typeface="Dosis"/>
                <a:ea typeface="Dosis"/>
                <a:cs typeface="Dosis"/>
                <a:sym typeface="Dosis"/>
              </a:defRPr>
            </a:lvl6pPr>
            <a:lvl7pPr lvl="6" algn="ctr" rtl="0">
              <a:lnSpc>
                <a:spcPct val="100000"/>
              </a:lnSpc>
              <a:spcBef>
                <a:spcPts val="0"/>
              </a:spcBef>
              <a:spcAft>
                <a:spcPts val="0"/>
              </a:spcAft>
              <a:buSzPts val="1600"/>
              <a:buFont typeface="Dosis"/>
              <a:buNone/>
              <a:defRPr sz="1600">
                <a:latin typeface="Dosis"/>
                <a:ea typeface="Dosis"/>
                <a:cs typeface="Dosis"/>
                <a:sym typeface="Dosis"/>
              </a:defRPr>
            </a:lvl7pPr>
            <a:lvl8pPr lvl="7" algn="ctr" rtl="0">
              <a:lnSpc>
                <a:spcPct val="100000"/>
              </a:lnSpc>
              <a:spcBef>
                <a:spcPts val="0"/>
              </a:spcBef>
              <a:spcAft>
                <a:spcPts val="0"/>
              </a:spcAft>
              <a:buSzPts val="1600"/>
              <a:buFont typeface="Dosis"/>
              <a:buNone/>
              <a:defRPr sz="1600">
                <a:latin typeface="Dosis"/>
                <a:ea typeface="Dosis"/>
                <a:cs typeface="Dosis"/>
                <a:sym typeface="Dosis"/>
              </a:defRPr>
            </a:lvl8pPr>
            <a:lvl9pPr lvl="8" algn="ctr"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237" name="Google Shape;237;p23"/>
          <p:cNvSpPr txBox="1">
            <a:spLocks noGrp="1"/>
          </p:cNvSpPr>
          <p:nvPr>
            <p:ph type="subTitle" idx="5"/>
          </p:nvPr>
        </p:nvSpPr>
        <p:spPr>
          <a:xfrm>
            <a:off x="3424625" y="1852850"/>
            <a:ext cx="2294700" cy="38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238" name="Google Shape;238;p23"/>
          <p:cNvSpPr txBox="1">
            <a:spLocks noGrp="1"/>
          </p:cNvSpPr>
          <p:nvPr>
            <p:ph type="subTitle" idx="6"/>
          </p:nvPr>
        </p:nvSpPr>
        <p:spPr>
          <a:xfrm>
            <a:off x="3424625" y="2096550"/>
            <a:ext cx="2294700" cy="7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1600"/>
              <a:buFont typeface="Dosis"/>
              <a:buNone/>
              <a:defRPr sz="1600">
                <a:latin typeface="Dosis"/>
                <a:ea typeface="Dosis"/>
                <a:cs typeface="Dosis"/>
                <a:sym typeface="Dosis"/>
              </a:defRPr>
            </a:lvl2pPr>
            <a:lvl3pPr lvl="2" algn="ctr" rtl="0">
              <a:lnSpc>
                <a:spcPct val="100000"/>
              </a:lnSpc>
              <a:spcBef>
                <a:spcPts val="0"/>
              </a:spcBef>
              <a:spcAft>
                <a:spcPts val="0"/>
              </a:spcAft>
              <a:buSzPts val="1600"/>
              <a:buFont typeface="Dosis"/>
              <a:buNone/>
              <a:defRPr sz="1600">
                <a:latin typeface="Dosis"/>
                <a:ea typeface="Dosis"/>
                <a:cs typeface="Dosis"/>
                <a:sym typeface="Dosis"/>
              </a:defRPr>
            </a:lvl3pPr>
            <a:lvl4pPr lvl="3" algn="ctr" rtl="0">
              <a:lnSpc>
                <a:spcPct val="100000"/>
              </a:lnSpc>
              <a:spcBef>
                <a:spcPts val="0"/>
              </a:spcBef>
              <a:spcAft>
                <a:spcPts val="0"/>
              </a:spcAft>
              <a:buSzPts val="1600"/>
              <a:buFont typeface="Dosis"/>
              <a:buNone/>
              <a:defRPr sz="1600">
                <a:latin typeface="Dosis"/>
                <a:ea typeface="Dosis"/>
                <a:cs typeface="Dosis"/>
                <a:sym typeface="Dosis"/>
              </a:defRPr>
            </a:lvl4pPr>
            <a:lvl5pPr lvl="4" algn="ctr" rtl="0">
              <a:lnSpc>
                <a:spcPct val="100000"/>
              </a:lnSpc>
              <a:spcBef>
                <a:spcPts val="0"/>
              </a:spcBef>
              <a:spcAft>
                <a:spcPts val="0"/>
              </a:spcAft>
              <a:buSzPts val="1600"/>
              <a:buFont typeface="Dosis"/>
              <a:buNone/>
              <a:defRPr sz="1600">
                <a:latin typeface="Dosis"/>
                <a:ea typeface="Dosis"/>
                <a:cs typeface="Dosis"/>
                <a:sym typeface="Dosis"/>
              </a:defRPr>
            </a:lvl5pPr>
            <a:lvl6pPr lvl="5" algn="ctr" rtl="0">
              <a:lnSpc>
                <a:spcPct val="100000"/>
              </a:lnSpc>
              <a:spcBef>
                <a:spcPts val="0"/>
              </a:spcBef>
              <a:spcAft>
                <a:spcPts val="0"/>
              </a:spcAft>
              <a:buSzPts val="1600"/>
              <a:buFont typeface="Dosis"/>
              <a:buNone/>
              <a:defRPr sz="1600">
                <a:latin typeface="Dosis"/>
                <a:ea typeface="Dosis"/>
                <a:cs typeface="Dosis"/>
                <a:sym typeface="Dosis"/>
              </a:defRPr>
            </a:lvl6pPr>
            <a:lvl7pPr lvl="6" algn="ctr" rtl="0">
              <a:lnSpc>
                <a:spcPct val="100000"/>
              </a:lnSpc>
              <a:spcBef>
                <a:spcPts val="0"/>
              </a:spcBef>
              <a:spcAft>
                <a:spcPts val="0"/>
              </a:spcAft>
              <a:buSzPts val="1600"/>
              <a:buFont typeface="Dosis"/>
              <a:buNone/>
              <a:defRPr sz="1600">
                <a:latin typeface="Dosis"/>
                <a:ea typeface="Dosis"/>
                <a:cs typeface="Dosis"/>
                <a:sym typeface="Dosis"/>
              </a:defRPr>
            </a:lvl7pPr>
            <a:lvl8pPr lvl="7" algn="ctr" rtl="0">
              <a:lnSpc>
                <a:spcPct val="100000"/>
              </a:lnSpc>
              <a:spcBef>
                <a:spcPts val="0"/>
              </a:spcBef>
              <a:spcAft>
                <a:spcPts val="0"/>
              </a:spcAft>
              <a:buSzPts val="1600"/>
              <a:buFont typeface="Dosis"/>
              <a:buNone/>
              <a:defRPr sz="1600">
                <a:latin typeface="Dosis"/>
                <a:ea typeface="Dosis"/>
                <a:cs typeface="Dosis"/>
                <a:sym typeface="Dosis"/>
              </a:defRPr>
            </a:lvl8pPr>
            <a:lvl9pPr lvl="8" algn="ctr"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239" name="Google Shape;239;p23"/>
          <p:cNvSpPr/>
          <p:nvPr/>
        </p:nvSpPr>
        <p:spPr>
          <a:xfrm rot="5400000">
            <a:off x="3292433" y="-805665"/>
            <a:ext cx="3818852" cy="10403733"/>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rot="-5400000">
            <a:off x="6096543" y="2439679"/>
            <a:ext cx="3638952" cy="3113942"/>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txBox="1">
            <a:spLocks noGrp="1"/>
          </p:cNvSpPr>
          <p:nvPr>
            <p:ph type="subTitle" idx="7"/>
          </p:nvPr>
        </p:nvSpPr>
        <p:spPr>
          <a:xfrm>
            <a:off x="713225" y="3554975"/>
            <a:ext cx="2294700" cy="38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242" name="Google Shape;242;p23"/>
          <p:cNvSpPr txBox="1">
            <a:spLocks noGrp="1"/>
          </p:cNvSpPr>
          <p:nvPr>
            <p:ph type="subTitle" idx="8"/>
          </p:nvPr>
        </p:nvSpPr>
        <p:spPr>
          <a:xfrm>
            <a:off x="713225" y="3798675"/>
            <a:ext cx="2294700" cy="7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1600"/>
              <a:buFont typeface="Dosis"/>
              <a:buNone/>
              <a:defRPr sz="1600">
                <a:latin typeface="Dosis"/>
                <a:ea typeface="Dosis"/>
                <a:cs typeface="Dosis"/>
                <a:sym typeface="Dosis"/>
              </a:defRPr>
            </a:lvl2pPr>
            <a:lvl3pPr lvl="2" algn="ctr" rtl="0">
              <a:lnSpc>
                <a:spcPct val="100000"/>
              </a:lnSpc>
              <a:spcBef>
                <a:spcPts val="0"/>
              </a:spcBef>
              <a:spcAft>
                <a:spcPts val="0"/>
              </a:spcAft>
              <a:buSzPts val="1600"/>
              <a:buFont typeface="Dosis"/>
              <a:buNone/>
              <a:defRPr sz="1600">
                <a:latin typeface="Dosis"/>
                <a:ea typeface="Dosis"/>
                <a:cs typeface="Dosis"/>
                <a:sym typeface="Dosis"/>
              </a:defRPr>
            </a:lvl3pPr>
            <a:lvl4pPr lvl="3" algn="ctr" rtl="0">
              <a:lnSpc>
                <a:spcPct val="100000"/>
              </a:lnSpc>
              <a:spcBef>
                <a:spcPts val="0"/>
              </a:spcBef>
              <a:spcAft>
                <a:spcPts val="0"/>
              </a:spcAft>
              <a:buSzPts val="1600"/>
              <a:buFont typeface="Dosis"/>
              <a:buNone/>
              <a:defRPr sz="1600">
                <a:latin typeface="Dosis"/>
                <a:ea typeface="Dosis"/>
                <a:cs typeface="Dosis"/>
                <a:sym typeface="Dosis"/>
              </a:defRPr>
            </a:lvl4pPr>
            <a:lvl5pPr lvl="4" algn="ctr" rtl="0">
              <a:lnSpc>
                <a:spcPct val="100000"/>
              </a:lnSpc>
              <a:spcBef>
                <a:spcPts val="0"/>
              </a:spcBef>
              <a:spcAft>
                <a:spcPts val="0"/>
              </a:spcAft>
              <a:buSzPts val="1600"/>
              <a:buFont typeface="Dosis"/>
              <a:buNone/>
              <a:defRPr sz="1600">
                <a:latin typeface="Dosis"/>
                <a:ea typeface="Dosis"/>
                <a:cs typeface="Dosis"/>
                <a:sym typeface="Dosis"/>
              </a:defRPr>
            </a:lvl5pPr>
            <a:lvl6pPr lvl="5" algn="ctr" rtl="0">
              <a:lnSpc>
                <a:spcPct val="100000"/>
              </a:lnSpc>
              <a:spcBef>
                <a:spcPts val="0"/>
              </a:spcBef>
              <a:spcAft>
                <a:spcPts val="0"/>
              </a:spcAft>
              <a:buSzPts val="1600"/>
              <a:buFont typeface="Dosis"/>
              <a:buNone/>
              <a:defRPr sz="1600">
                <a:latin typeface="Dosis"/>
                <a:ea typeface="Dosis"/>
                <a:cs typeface="Dosis"/>
                <a:sym typeface="Dosis"/>
              </a:defRPr>
            </a:lvl6pPr>
            <a:lvl7pPr lvl="6" algn="ctr" rtl="0">
              <a:lnSpc>
                <a:spcPct val="100000"/>
              </a:lnSpc>
              <a:spcBef>
                <a:spcPts val="0"/>
              </a:spcBef>
              <a:spcAft>
                <a:spcPts val="0"/>
              </a:spcAft>
              <a:buSzPts val="1600"/>
              <a:buFont typeface="Dosis"/>
              <a:buNone/>
              <a:defRPr sz="1600">
                <a:latin typeface="Dosis"/>
                <a:ea typeface="Dosis"/>
                <a:cs typeface="Dosis"/>
                <a:sym typeface="Dosis"/>
              </a:defRPr>
            </a:lvl7pPr>
            <a:lvl8pPr lvl="7" algn="ctr" rtl="0">
              <a:lnSpc>
                <a:spcPct val="100000"/>
              </a:lnSpc>
              <a:spcBef>
                <a:spcPts val="0"/>
              </a:spcBef>
              <a:spcAft>
                <a:spcPts val="0"/>
              </a:spcAft>
              <a:buSzPts val="1600"/>
              <a:buFont typeface="Dosis"/>
              <a:buNone/>
              <a:defRPr sz="1600">
                <a:latin typeface="Dosis"/>
                <a:ea typeface="Dosis"/>
                <a:cs typeface="Dosis"/>
                <a:sym typeface="Dosis"/>
              </a:defRPr>
            </a:lvl8pPr>
            <a:lvl9pPr lvl="8" algn="ctr"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243" name="Google Shape;243;p23"/>
          <p:cNvSpPr txBox="1">
            <a:spLocks noGrp="1"/>
          </p:cNvSpPr>
          <p:nvPr>
            <p:ph type="subTitle" idx="9"/>
          </p:nvPr>
        </p:nvSpPr>
        <p:spPr>
          <a:xfrm>
            <a:off x="6136025" y="3554975"/>
            <a:ext cx="2294700" cy="38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244" name="Google Shape;244;p23"/>
          <p:cNvSpPr txBox="1">
            <a:spLocks noGrp="1"/>
          </p:cNvSpPr>
          <p:nvPr>
            <p:ph type="subTitle" idx="13"/>
          </p:nvPr>
        </p:nvSpPr>
        <p:spPr>
          <a:xfrm>
            <a:off x="6136025" y="3798675"/>
            <a:ext cx="2294700" cy="7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1600"/>
              <a:buFont typeface="Dosis"/>
              <a:buNone/>
              <a:defRPr sz="1600">
                <a:latin typeface="Dosis"/>
                <a:ea typeface="Dosis"/>
                <a:cs typeface="Dosis"/>
                <a:sym typeface="Dosis"/>
              </a:defRPr>
            </a:lvl2pPr>
            <a:lvl3pPr lvl="2" algn="ctr" rtl="0">
              <a:lnSpc>
                <a:spcPct val="100000"/>
              </a:lnSpc>
              <a:spcBef>
                <a:spcPts val="0"/>
              </a:spcBef>
              <a:spcAft>
                <a:spcPts val="0"/>
              </a:spcAft>
              <a:buSzPts val="1600"/>
              <a:buFont typeface="Dosis"/>
              <a:buNone/>
              <a:defRPr sz="1600">
                <a:latin typeface="Dosis"/>
                <a:ea typeface="Dosis"/>
                <a:cs typeface="Dosis"/>
                <a:sym typeface="Dosis"/>
              </a:defRPr>
            </a:lvl3pPr>
            <a:lvl4pPr lvl="3" algn="ctr" rtl="0">
              <a:lnSpc>
                <a:spcPct val="100000"/>
              </a:lnSpc>
              <a:spcBef>
                <a:spcPts val="0"/>
              </a:spcBef>
              <a:spcAft>
                <a:spcPts val="0"/>
              </a:spcAft>
              <a:buSzPts val="1600"/>
              <a:buFont typeface="Dosis"/>
              <a:buNone/>
              <a:defRPr sz="1600">
                <a:latin typeface="Dosis"/>
                <a:ea typeface="Dosis"/>
                <a:cs typeface="Dosis"/>
                <a:sym typeface="Dosis"/>
              </a:defRPr>
            </a:lvl4pPr>
            <a:lvl5pPr lvl="4" algn="ctr" rtl="0">
              <a:lnSpc>
                <a:spcPct val="100000"/>
              </a:lnSpc>
              <a:spcBef>
                <a:spcPts val="0"/>
              </a:spcBef>
              <a:spcAft>
                <a:spcPts val="0"/>
              </a:spcAft>
              <a:buSzPts val="1600"/>
              <a:buFont typeface="Dosis"/>
              <a:buNone/>
              <a:defRPr sz="1600">
                <a:latin typeface="Dosis"/>
                <a:ea typeface="Dosis"/>
                <a:cs typeface="Dosis"/>
                <a:sym typeface="Dosis"/>
              </a:defRPr>
            </a:lvl5pPr>
            <a:lvl6pPr lvl="5" algn="ctr" rtl="0">
              <a:lnSpc>
                <a:spcPct val="100000"/>
              </a:lnSpc>
              <a:spcBef>
                <a:spcPts val="0"/>
              </a:spcBef>
              <a:spcAft>
                <a:spcPts val="0"/>
              </a:spcAft>
              <a:buSzPts val="1600"/>
              <a:buFont typeface="Dosis"/>
              <a:buNone/>
              <a:defRPr sz="1600">
                <a:latin typeface="Dosis"/>
                <a:ea typeface="Dosis"/>
                <a:cs typeface="Dosis"/>
                <a:sym typeface="Dosis"/>
              </a:defRPr>
            </a:lvl6pPr>
            <a:lvl7pPr lvl="6" algn="ctr" rtl="0">
              <a:lnSpc>
                <a:spcPct val="100000"/>
              </a:lnSpc>
              <a:spcBef>
                <a:spcPts val="0"/>
              </a:spcBef>
              <a:spcAft>
                <a:spcPts val="0"/>
              </a:spcAft>
              <a:buSzPts val="1600"/>
              <a:buFont typeface="Dosis"/>
              <a:buNone/>
              <a:defRPr sz="1600">
                <a:latin typeface="Dosis"/>
                <a:ea typeface="Dosis"/>
                <a:cs typeface="Dosis"/>
                <a:sym typeface="Dosis"/>
              </a:defRPr>
            </a:lvl7pPr>
            <a:lvl8pPr lvl="7" algn="ctr" rtl="0">
              <a:lnSpc>
                <a:spcPct val="100000"/>
              </a:lnSpc>
              <a:spcBef>
                <a:spcPts val="0"/>
              </a:spcBef>
              <a:spcAft>
                <a:spcPts val="0"/>
              </a:spcAft>
              <a:buSzPts val="1600"/>
              <a:buFont typeface="Dosis"/>
              <a:buNone/>
              <a:defRPr sz="1600">
                <a:latin typeface="Dosis"/>
                <a:ea typeface="Dosis"/>
                <a:cs typeface="Dosis"/>
                <a:sym typeface="Dosis"/>
              </a:defRPr>
            </a:lvl8pPr>
            <a:lvl9pPr lvl="8" algn="ctr"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
        <p:nvSpPr>
          <p:cNvPr id="245" name="Google Shape;245;p23"/>
          <p:cNvSpPr txBox="1">
            <a:spLocks noGrp="1"/>
          </p:cNvSpPr>
          <p:nvPr>
            <p:ph type="subTitle" idx="14"/>
          </p:nvPr>
        </p:nvSpPr>
        <p:spPr>
          <a:xfrm>
            <a:off x="3424625" y="3554975"/>
            <a:ext cx="2294700" cy="38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a:endParaRPr/>
          </a:p>
        </p:txBody>
      </p:sp>
      <p:sp>
        <p:nvSpPr>
          <p:cNvPr id="246" name="Google Shape;246;p23"/>
          <p:cNvSpPr txBox="1">
            <a:spLocks noGrp="1"/>
          </p:cNvSpPr>
          <p:nvPr>
            <p:ph type="subTitle" idx="15"/>
          </p:nvPr>
        </p:nvSpPr>
        <p:spPr>
          <a:xfrm>
            <a:off x="3424625" y="3798675"/>
            <a:ext cx="2294700" cy="7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1600"/>
              <a:buFont typeface="Dosis"/>
              <a:buNone/>
              <a:defRPr sz="1600">
                <a:latin typeface="Dosis"/>
                <a:ea typeface="Dosis"/>
                <a:cs typeface="Dosis"/>
                <a:sym typeface="Dosis"/>
              </a:defRPr>
            </a:lvl2pPr>
            <a:lvl3pPr lvl="2" algn="ctr" rtl="0">
              <a:lnSpc>
                <a:spcPct val="100000"/>
              </a:lnSpc>
              <a:spcBef>
                <a:spcPts val="0"/>
              </a:spcBef>
              <a:spcAft>
                <a:spcPts val="0"/>
              </a:spcAft>
              <a:buSzPts val="1600"/>
              <a:buFont typeface="Dosis"/>
              <a:buNone/>
              <a:defRPr sz="1600">
                <a:latin typeface="Dosis"/>
                <a:ea typeface="Dosis"/>
                <a:cs typeface="Dosis"/>
                <a:sym typeface="Dosis"/>
              </a:defRPr>
            </a:lvl3pPr>
            <a:lvl4pPr lvl="3" algn="ctr" rtl="0">
              <a:lnSpc>
                <a:spcPct val="100000"/>
              </a:lnSpc>
              <a:spcBef>
                <a:spcPts val="0"/>
              </a:spcBef>
              <a:spcAft>
                <a:spcPts val="0"/>
              </a:spcAft>
              <a:buSzPts val="1600"/>
              <a:buFont typeface="Dosis"/>
              <a:buNone/>
              <a:defRPr sz="1600">
                <a:latin typeface="Dosis"/>
                <a:ea typeface="Dosis"/>
                <a:cs typeface="Dosis"/>
                <a:sym typeface="Dosis"/>
              </a:defRPr>
            </a:lvl4pPr>
            <a:lvl5pPr lvl="4" algn="ctr" rtl="0">
              <a:lnSpc>
                <a:spcPct val="100000"/>
              </a:lnSpc>
              <a:spcBef>
                <a:spcPts val="0"/>
              </a:spcBef>
              <a:spcAft>
                <a:spcPts val="0"/>
              </a:spcAft>
              <a:buSzPts val="1600"/>
              <a:buFont typeface="Dosis"/>
              <a:buNone/>
              <a:defRPr sz="1600">
                <a:latin typeface="Dosis"/>
                <a:ea typeface="Dosis"/>
                <a:cs typeface="Dosis"/>
                <a:sym typeface="Dosis"/>
              </a:defRPr>
            </a:lvl5pPr>
            <a:lvl6pPr lvl="5" algn="ctr" rtl="0">
              <a:lnSpc>
                <a:spcPct val="100000"/>
              </a:lnSpc>
              <a:spcBef>
                <a:spcPts val="0"/>
              </a:spcBef>
              <a:spcAft>
                <a:spcPts val="0"/>
              </a:spcAft>
              <a:buSzPts val="1600"/>
              <a:buFont typeface="Dosis"/>
              <a:buNone/>
              <a:defRPr sz="1600">
                <a:latin typeface="Dosis"/>
                <a:ea typeface="Dosis"/>
                <a:cs typeface="Dosis"/>
                <a:sym typeface="Dosis"/>
              </a:defRPr>
            </a:lvl6pPr>
            <a:lvl7pPr lvl="6" algn="ctr" rtl="0">
              <a:lnSpc>
                <a:spcPct val="100000"/>
              </a:lnSpc>
              <a:spcBef>
                <a:spcPts val="0"/>
              </a:spcBef>
              <a:spcAft>
                <a:spcPts val="0"/>
              </a:spcAft>
              <a:buSzPts val="1600"/>
              <a:buFont typeface="Dosis"/>
              <a:buNone/>
              <a:defRPr sz="1600">
                <a:latin typeface="Dosis"/>
                <a:ea typeface="Dosis"/>
                <a:cs typeface="Dosis"/>
                <a:sym typeface="Dosis"/>
              </a:defRPr>
            </a:lvl7pPr>
            <a:lvl8pPr lvl="7" algn="ctr" rtl="0">
              <a:lnSpc>
                <a:spcPct val="100000"/>
              </a:lnSpc>
              <a:spcBef>
                <a:spcPts val="0"/>
              </a:spcBef>
              <a:spcAft>
                <a:spcPts val="0"/>
              </a:spcAft>
              <a:buSzPts val="1600"/>
              <a:buFont typeface="Dosis"/>
              <a:buNone/>
              <a:defRPr sz="1600">
                <a:latin typeface="Dosis"/>
                <a:ea typeface="Dosis"/>
                <a:cs typeface="Dosis"/>
                <a:sym typeface="Dosis"/>
              </a:defRPr>
            </a:lvl8pPr>
            <a:lvl9pPr lvl="8" algn="ctr" rtl="0">
              <a:lnSpc>
                <a:spcPct val="100000"/>
              </a:lnSpc>
              <a:spcBef>
                <a:spcPts val="0"/>
              </a:spcBef>
              <a:spcAft>
                <a:spcPts val="0"/>
              </a:spcAft>
              <a:buSzPts val="1600"/>
              <a:buFont typeface="Dosis"/>
              <a:buNone/>
              <a:defRPr sz="1600">
                <a:latin typeface="Dosis"/>
                <a:ea typeface="Dosis"/>
                <a:cs typeface="Dosis"/>
                <a:sym typeface="Dosi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_ONLY_4">
    <p:bg>
      <p:bgPr>
        <a:solidFill>
          <a:schemeClr val="lt2"/>
        </a:solidFill>
        <a:effectLst/>
      </p:bgPr>
    </p:bg>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9" name="Google Shape;249;p24"/>
          <p:cNvSpPr/>
          <p:nvPr/>
        </p:nvSpPr>
        <p:spPr>
          <a:xfrm rot="-5400000" flipH="1">
            <a:off x="1856571" y="-1116327"/>
            <a:ext cx="3818852" cy="10877606"/>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5400000">
            <a:off x="-1779999" y="1780555"/>
            <a:ext cx="5142401" cy="1582390"/>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rot="5400000">
            <a:off x="4919756" y="-2531446"/>
            <a:ext cx="2895385" cy="6692804"/>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_ONLY_5">
    <p:bg>
      <p:bgPr>
        <a:solidFill>
          <a:schemeClr val="lt2"/>
        </a:solidFill>
        <a:effectLst/>
      </p:bgPr>
    </p:bg>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5"/>
          <p:cNvSpPr/>
          <p:nvPr/>
        </p:nvSpPr>
        <p:spPr>
          <a:xfrm rot="-5400000" flipH="1">
            <a:off x="1856571" y="-1116327"/>
            <a:ext cx="3818852" cy="10877606"/>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7620047">
            <a:off x="2654407" y="3821768"/>
            <a:ext cx="1770655" cy="2170849"/>
          </a:xfrm>
          <a:custGeom>
            <a:avLst/>
            <a:gdLst/>
            <a:ahLst/>
            <a:cxnLst/>
            <a:rect l="l" t="t" r="r" b="b"/>
            <a:pathLst>
              <a:path w="6827" h="8370" extrusionOk="0">
                <a:moveTo>
                  <a:pt x="4843" y="0"/>
                </a:moveTo>
                <a:cubicBezTo>
                  <a:pt x="4755" y="0"/>
                  <a:pt x="4660" y="45"/>
                  <a:pt x="4589" y="82"/>
                </a:cubicBezTo>
                <a:cubicBezTo>
                  <a:pt x="4440" y="159"/>
                  <a:pt x="4308" y="269"/>
                  <a:pt x="4181" y="375"/>
                </a:cubicBezTo>
                <a:cubicBezTo>
                  <a:pt x="3954" y="569"/>
                  <a:pt x="3747" y="783"/>
                  <a:pt x="3538" y="995"/>
                </a:cubicBezTo>
                <a:cubicBezTo>
                  <a:pt x="3442" y="1093"/>
                  <a:pt x="3371" y="1218"/>
                  <a:pt x="3276" y="1319"/>
                </a:cubicBezTo>
                <a:cubicBezTo>
                  <a:pt x="3221" y="1377"/>
                  <a:pt x="3165" y="1435"/>
                  <a:pt x="3103" y="1483"/>
                </a:cubicBezTo>
                <a:cubicBezTo>
                  <a:pt x="3080" y="1501"/>
                  <a:pt x="3058" y="1518"/>
                  <a:pt x="3036" y="1534"/>
                </a:cubicBezTo>
                <a:cubicBezTo>
                  <a:pt x="3026" y="1543"/>
                  <a:pt x="3015" y="1550"/>
                  <a:pt x="3004" y="1558"/>
                </a:cubicBezTo>
                <a:lnTo>
                  <a:pt x="3002" y="1558"/>
                </a:lnTo>
                <a:cubicBezTo>
                  <a:pt x="2903" y="1413"/>
                  <a:pt x="2922" y="1249"/>
                  <a:pt x="2924" y="1081"/>
                </a:cubicBezTo>
                <a:cubicBezTo>
                  <a:pt x="2925" y="939"/>
                  <a:pt x="2927" y="745"/>
                  <a:pt x="2806" y="644"/>
                </a:cubicBezTo>
                <a:cubicBezTo>
                  <a:pt x="2761" y="607"/>
                  <a:pt x="2711" y="591"/>
                  <a:pt x="2661" y="591"/>
                </a:cubicBezTo>
                <a:cubicBezTo>
                  <a:pt x="2554" y="591"/>
                  <a:pt x="2446" y="665"/>
                  <a:pt x="2380" y="749"/>
                </a:cubicBezTo>
                <a:cubicBezTo>
                  <a:pt x="2239" y="931"/>
                  <a:pt x="2172" y="1172"/>
                  <a:pt x="2114" y="1390"/>
                </a:cubicBezTo>
                <a:cubicBezTo>
                  <a:pt x="2029" y="1700"/>
                  <a:pt x="1904" y="1992"/>
                  <a:pt x="1785" y="2290"/>
                </a:cubicBezTo>
                <a:cubicBezTo>
                  <a:pt x="1642" y="2647"/>
                  <a:pt x="1519" y="3013"/>
                  <a:pt x="1365" y="3367"/>
                </a:cubicBezTo>
                <a:cubicBezTo>
                  <a:pt x="1209" y="3722"/>
                  <a:pt x="1011" y="4056"/>
                  <a:pt x="854" y="4410"/>
                </a:cubicBezTo>
                <a:cubicBezTo>
                  <a:pt x="701" y="4754"/>
                  <a:pt x="551" y="5099"/>
                  <a:pt x="414" y="5449"/>
                </a:cubicBezTo>
                <a:cubicBezTo>
                  <a:pt x="347" y="5619"/>
                  <a:pt x="302" y="5808"/>
                  <a:pt x="220" y="5973"/>
                </a:cubicBezTo>
                <a:cubicBezTo>
                  <a:pt x="159" y="6097"/>
                  <a:pt x="102" y="6223"/>
                  <a:pt x="66" y="6359"/>
                </a:cubicBezTo>
                <a:cubicBezTo>
                  <a:pt x="0" y="6607"/>
                  <a:pt x="63" y="6847"/>
                  <a:pt x="232" y="7022"/>
                </a:cubicBezTo>
                <a:cubicBezTo>
                  <a:pt x="224" y="7054"/>
                  <a:pt x="217" y="7087"/>
                  <a:pt x="211" y="7121"/>
                </a:cubicBezTo>
                <a:cubicBezTo>
                  <a:pt x="143" y="7465"/>
                  <a:pt x="133" y="7776"/>
                  <a:pt x="259" y="8108"/>
                </a:cubicBezTo>
                <a:cubicBezTo>
                  <a:pt x="316" y="8258"/>
                  <a:pt x="435" y="8370"/>
                  <a:pt x="592" y="8370"/>
                </a:cubicBezTo>
                <a:cubicBezTo>
                  <a:pt x="611" y="8370"/>
                  <a:pt x="631" y="8368"/>
                  <a:pt x="651" y="8365"/>
                </a:cubicBezTo>
                <a:cubicBezTo>
                  <a:pt x="855" y="8331"/>
                  <a:pt x="1029" y="8189"/>
                  <a:pt x="1180" y="8057"/>
                </a:cubicBezTo>
                <a:cubicBezTo>
                  <a:pt x="1391" y="7875"/>
                  <a:pt x="1567" y="7666"/>
                  <a:pt x="1750" y="7456"/>
                </a:cubicBezTo>
                <a:cubicBezTo>
                  <a:pt x="1988" y="7183"/>
                  <a:pt x="2236" y="6915"/>
                  <a:pt x="2503" y="6669"/>
                </a:cubicBezTo>
                <a:cubicBezTo>
                  <a:pt x="2577" y="6599"/>
                  <a:pt x="2653" y="6540"/>
                  <a:pt x="2712" y="6458"/>
                </a:cubicBezTo>
                <a:cubicBezTo>
                  <a:pt x="2759" y="6394"/>
                  <a:pt x="2810" y="6333"/>
                  <a:pt x="2861" y="6272"/>
                </a:cubicBezTo>
                <a:cubicBezTo>
                  <a:pt x="2997" y="6107"/>
                  <a:pt x="3139" y="5950"/>
                  <a:pt x="3292" y="5802"/>
                </a:cubicBezTo>
                <a:cubicBezTo>
                  <a:pt x="3376" y="5723"/>
                  <a:pt x="3654" y="5456"/>
                  <a:pt x="3837" y="5456"/>
                </a:cubicBezTo>
                <a:cubicBezTo>
                  <a:pt x="3905" y="5456"/>
                  <a:pt x="3960" y="5492"/>
                  <a:pt x="3987" y="5588"/>
                </a:cubicBezTo>
                <a:cubicBezTo>
                  <a:pt x="4023" y="5718"/>
                  <a:pt x="3975" y="5872"/>
                  <a:pt x="3938" y="5995"/>
                </a:cubicBezTo>
                <a:cubicBezTo>
                  <a:pt x="3881" y="6180"/>
                  <a:pt x="3801" y="6357"/>
                  <a:pt x="3716" y="6531"/>
                </a:cubicBezTo>
                <a:cubicBezTo>
                  <a:pt x="3553" y="6869"/>
                  <a:pt x="3362" y="7192"/>
                  <a:pt x="3189" y="7524"/>
                </a:cubicBezTo>
                <a:cubicBezTo>
                  <a:pt x="3147" y="7604"/>
                  <a:pt x="3101" y="7737"/>
                  <a:pt x="3066" y="7791"/>
                </a:cubicBezTo>
                <a:cubicBezTo>
                  <a:pt x="2980" y="7921"/>
                  <a:pt x="2903" y="8244"/>
                  <a:pt x="3078" y="8331"/>
                </a:cubicBezTo>
                <a:cubicBezTo>
                  <a:pt x="3104" y="8344"/>
                  <a:pt x="3130" y="8350"/>
                  <a:pt x="3155" y="8350"/>
                </a:cubicBezTo>
                <a:cubicBezTo>
                  <a:pt x="3284" y="8350"/>
                  <a:pt x="3405" y="8205"/>
                  <a:pt x="3471" y="8117"/>
                </a:cubicBezTo>
                <a:cubicBezTo>
                  <a:pt x="3531" y="8039"/>
                  <a:pt x="3584" y="7957"/>
                  <a:pt x="3633" y="7872"/>
                </a:cubicBezTo>
                <a:cubicBezTo>
                  <a:pt x="3693" y="7769"/>
                  <a:pt x="3761" y="7676"/>
                  <a:pt x="3828" y="7578"/>
                </a:cubicBezTo>
                <a:cubicBezTo>
                  <a:pt x="4213" y="7023"/>
                  <a:pt x="4474" y="6394"/>
                  <a:pt x="4734" y="5776"/>
                </a:cubicBezTo>
                <a:cubicBezTo>
                  <a:pt x="4873" y="5447"/>
                  <a:pt x="5011" y="5116"/>
                  <a:pt x="5170" y="4797"/>
                </a:cubicBezTo>
                <a:cubicBezTo>
                  <a:pt x="5329" y="4481"/>
                  <a:pt x="5512" y="4178"/>
                  <a:pt x="5696" y="3877"/>
                </a:cubicBezTo>
                <a:cubicBezTo>
                  <a:pt x="5993" y="3389"/>
                  <a:pt x="6267" y="2892"/>
                  <a:pt x="6509" y="2375"/>
                </a:cubicBezTo>
                <a:cubicBezTo>
                  <a:pt x="6606" y="2167"/>
                  <a:pt x="6694" y="1952"/>
                  <a:pt x="6752" y="1730"/>
                </a:cubicBezTo>
                <a:cubicBezTo>
                  <a:pt x="6797" y="1555"/>
                  <a:pt x="6826" y="1357"/>
                  <a:pt x="6748" y="1189"/>
                </a:cubicBezTo>
                <a:cubicBezTo>
                  <a:pt x="6695" y="1078"/>
                  <a:pt x="6578" y="1041"/>
                  <a:pt x="6459" y="1041"/>
                </a:cubicBezTo>
                <a:cubicBezTo>
                  <a:pt x="6373" y="1041"/>
                  <a:pt x="6286" y="1060"/>
                  <a:pt x="6219" y="1084"/>
                </a:cubicBezTo>
                <a:cubicBezTo>
                  <a:pt x="6006" y="1161"/>
                  <a:pt x="5820" y="1314"/>
                  <a:pt x="5658" y="1469"/>
                </a:cubicBezTo>
                <a:cubicBezTo>
                  <a:pt x="5447" y="1667"/>
                  <a:pt x="5292" y="1878"/>
                  <a:pt x="5152" y="2132"/>
                </a:cubicBezTo>
                <a:cubicBezTo>
                  <a:pt x="5013" y="2384"/>
                  <a:pt x="4881" y="2627"/>
                  <a:pt x="4673" y="2829"/>
                </a:cubicBezTo>
                <a:cubicBezTo>
                  <a:pt x="4586" y="2914"/>
                  <a:pt x="4495" y="2997"/>
                  <a:pt x="4396" y="3068"/>
                </a:cubicBezTo>
                <a:cubicBezTo>
                  <a:pt x="4348" y="3104"/>
                  <a:pt x="4302" y="3128"/>
                  <a:pt x="4255" y="3128"/>
                </a:cubicBezTo>
                <a:cubicBezTo>
                  <a:pt x="4216" y="3128"/>
                  <a:pt x="4177" y="3111"/>
                  <a:pt x="4136" y="3070"/>
                </a:cubicBezTo>
                <a:cubicBezTo>
                  <a:pt x="4005" y="2939"/>
                  <a:pt x="4082" y="2658"/>
                  <a:pt x="4121" y="2505"/>
                </a:cubicBezTo>
                <a:cubicBezTo>
                  <a:pt x="4264" y="1960"/>
                  <a:pt x="4641" y="1524"/>
                  <a:pt x="4890" y="1027"/>
                </a:cubicBezTo>
                <a:cubicBezTo>
                  <a:pt x="5005" y="802"/>
                  <a:pt x="5101" y="544"/>
                  <a:pt x="5083" y="286"/>
                </a:cubicBezTo>
                <a:cubicBezTo>
                  <a:pt x="5075" y="171"/>
                  <a:pt x="5034" y="57"/>
                  <a:pt x="4919" y="14"/>
                </a:cubicBezTo>
                <a:cubicBezTo>
                  <a:pt x="4895" y="4"/>
                  <a:pt x="4869" y="0"/>
                  <a:pt x="4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320825" y="-374325"/>
            <a:ext cx="2254819" cy="5579085"/>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Key numbers 2">
  <p:cSld name="BIG_NUMBER_2_1">
    <p:bg>
      <p:bgPr>
        <a:solidFill>
          <a:schemeClr val="lt2"/>
        </a:solidFill>
        <a:effectLst/>
      </p:bgPr>
    </p:bg>
    <p:spTree>
      <p:nvGrpSpPr>
        <p:cNvPr id="1" name="Shape 257"/>
        <p:cNvGrpSpPr/>
        <p:nvPr/>
      </p:nvGrpSpPr>
      <p:grpSpPr>
        <a:xfrm>
          <a:off x="0" y="0"/>
          <a:ext cx="0" cy="0"/>
          <a:chOff x="0" y="0"/>
          <a:chExt cx="0" cy="0"/>
        </a:xfrm>
      </p:grpSpPr>
      <p:sp>
        <p:nvSpPr>
          <p:cNvPr id="258" name="Google Shape;258;p26"/>
          <p:cNvSpPr txBox="1">
            <a:spLocks noGrp="1"/>
          </p:cNvSpPr>
          <p:nvPr>
            <p:ph type="title" hasCustomPrompt="1"/>
          </p:nvPr>
        </p:nvSpPr>
        <p:spPr>
          <a:xfrm>
            <a:off x="2642700" y="703700"/>
            <a:ext cx="3858600" cy="78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3000">
                <a:latin typeface="Bevan"/>
                <a:ea typeface="Bevan"/>
                <a:cs typeface="Bevan"/>
                <a:sym typeface="Bevan"/>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259" name="Google Shape;259;p26"/>
          <p:cNvSpPr txBox="1">
            <a:spLocks noGrp="1"/>
          </p:cNvSpPr>
          <p:nvPr>
            <p:ph type="subTitle" idx="1"/>
          </p:nvPr>
        </p:nvSpPr>
        <p:spPr>
          <a:xfrm>
            <a:off x="2642700" y="1355950"/>
            <a:ext cx="3858600" cy="44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0" name="Google Shape;260;p26"/>
          <p:cNvSpPr txBox="1">
            <a:spLocks noGrp="1"/>
          </p:cNvSpPr>
          <p:nvPr>
            <p:ph type="title" idx="2" hasCustomPrompt="1"/>
          </p:nvPr>
        </p:nvSpPr>
        <p:spPr>
          <a:xfrm>
            <a:off x="2642700" y="3338150"/>
            <a:ext cx="3858600" cy="78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3000">
                <a:latin typeface="Bevan"/>
                <a:ea typeface="Bevan"/>
                <a:cs typeface="Bevan"/>
                <a:sym typeface="Bevan"/>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261" name="Google Shape;261;p26"/>
          <p:cNvSpPr txBox="1">
            <a:spLocks noGrp="1"/>
          </p:cNvSpPr>
          <p:nvPr>
            <p:ph type="subTitle" idx="3"/>
          </p:nvPr>
        </p:nvSpPr>
        <p:spPr>
          <a:xfrm>
            <a:off x="2642700" y="3990400"/>
            <a:ext cx="3858600" cy="44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2" name="Google Shape;262;p26"/>
          <p:cNvSpPr txBox="1">
            <a:spLocks noGrp="1"/>
          </p:cNvSpPr>
          <p:nvPr>
            <p:ph type="title" idx="4" hasCustomPrompt="1"/>
          </p:nvPr>
        </p:nvSpPr>
        <p:spPr>
          <a:xfrm>
            <a:off x="2642700" y="2020913"/>
            <a:ext cx="3858600" cy="78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3000">
                <a:latin typeface="Bevan"/>
                <a:ea typeface="Bevan"/>
                <a:cs typeface="Bevan"/>
                <a:sym typeface="Bevan"/>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263" name="Google Shape;263;p26"/>
          <p:cNvSpPr txBox="1">
            <a:spLocks noGrp="1"/>
          </p:cNvSpPr>
          <p:nvPr>
            <p:ph type="subTitle" idx="5"/>
          </p:nvPr>
        </p:nvSpPr>
        <p:spPr>
          <a:xfrm>
            <a:off x="2642700" y="2673163"/>
            <a:ext cx="3858600" cy="44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4" name="Google Shape;264;p26"/>
          <p:cNvSpPr/>
          <p:nvPr/>
        </p:nvSpPr>
        <p:spPr>
          <a:xfrm rot="5400000">
            <a:off x="2767929" y="-1336019"/>
            <a:ext cx="3818852" cy="11160290"/>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rot="5400000">
            <a:off x="-130625" y="-24042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rot="10800000">
            <a:off x="7427175" y="-9622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APTION_ONLY_1">
    <p:bg>
      <p:bgPr>
        <a:solidFill>
          <a:schemeClr val="lt2"/>
        </a:solidFill>
        <a:effectLst/>
      </p:bgPr>
    </p:bg>
    <p:spTree>
      <p:nvGrpSpPr>
        <p:cNvPr id="1" name="Shape 267"/>
        <p:cNvGrpSpPr/>
        <p:nvPr/>
      </p:nvGrpSpPr>
      <p:grpSpPr>
        <a:xfrm>
          <a:off x="0" y="0"/>
          <a:ext cx="0" cy="0"/>
          <a:chOff x="0" y="0"/>
          <a:chExt cx="0" cy="0"/>
        </a:xfrm>
      </p:grpSpPr>
      <p:sp>
        <p:nvSpPr>
          <p:cNvPr id="268" name="Google Shape;268;p27"/>
          <p:cNvSpPr txBox="1">
            <a:spLocks noGrp="1"/>
          </p:cNvSpPr>
          <p:nvPr>
            <p:ph type="title"/>
          </p:nvPr>
        </p:nvSpPr>
        <p:spPr>
          <a:xfrm>
            <a:off x="2642550" y="3621575"/>
            <a:ext cx="38589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van"/>
              <a:buNone/>
              <a:defRPr sz="1800">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9" name="Google Shape;269;p27"/>
          <p:cNvSpPr txBox="1">
            <a:spLocks noGrp="1"/>
          </p:cNvSpPr>
          <p:nvPr>
            <p:ph type="subTitle" idx="1"/>
          </p:nvPr>
        </p:nvSpPr>
        <p:spPr>
          <a:xfrm>
            <a:off x="2642550" y="2739859"/>
            <a:ext cx="3858900" cy="92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70" name="Google Shape;270;p27"/>
          <p:cNvSpPr/>
          <p:nvPr/>
        </p:nvSpPr>
        <p:spPr>
          <a:xfrm rot="5400000">
            <a:off x="3042236" y="-4074256"/>
            <a:ext cx="4059824" cy="9384453"/>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rot="5400000">
            <a:off x="3349221" y="-1345977"/>
            <a:ext cx="3818852" cy="10877606"/>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rot="5400000">
            <a:off x="-130625" y="-24042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27"/>
          <p:cNvGrpSpPr/>
          <p:nvPr/>
        </p:nvGrpSpPr>
        <p:grpSpPr>
          <a:xfrm>
            <a:off x="0" y="1813727"/>
            <a:ext cx="1527096" cy="1452651"/>
            <a:chOff x="-5" y="1702995"/>
            <a:chExt cx="1474031" cy="1402173"/>
          </a:xfrm>
        </p:grpSpPr>
        <p:sp>
          <p:nvSpPr>
            <p:cNvPr id="274" name="Google Shape;274;p27"/>
            <p:cNvSpPr/>
            <p:nvPr/>
          </p:nvSpPr>
          <p:spPr>
            <a:xfrm>
              <a:off x="-5" y="1702995"/>
              <a:ext cx="468941" cy="466142"/>
            </a:xfrm>
            <a:custGeom>
              <a:avLst/>
              <a:gdLst/>
              <a:ahLst/>
              <a:cxnLst/>
              <a:rect l="l" t="t" r="r" b="b"/>
              <a:pathLst>
                <a:path w="4690" h="4662" extrusionOk="0">
                  <a:moveTo>
                    <a:pt x="163" y="1"/>
                  </a:moveTo>
                  <a:cubicBezTo>
                    <a:pt x="85" y="1"/>
                    <a:pt x="17" y="59"/>
                    <a:pt x="9" y="138"/>
                  </a:cubicBezTo>
                  <a:cubicBezTo>
                    <a:pt x="0" y="224"/>
                    <a:pt x="61" y="300"/>
                    <a:pt x="146" y="309"/>
                  </a:cubicBezTo>
                  <a:cubicBezTo>
                    <a:pt x="312" y="328"/>
                    <a:pt x="478" y="353"/>
                    <a:pt x="640" y="386"/>
                  </a:cubicBezTo>
                  <a:cubicBezTo>
                    <a:pt x="650" y="388"/>
                    <a:pt x="660" y="389"/>
                    <a:pt x="670" y="389"/>
                  </a:cubicBezTo>
                  <a:cubicBezTo>
                    <a:pt x="743" y="389"/>
                    <a:pt x="807" y="338"/>
                    <a:pt x="822" y="265"/>
                  </a:cubicBezTo>
                  <a:cubicBezTo>
                    <a:pt x="839" y="181"/>
                    <a:pt x="785" y="99"/>
                    <a:pt x="701" y="83"/>
                  </a:cubicBezTo>
                  <a:cubicBezTo>
                    <a:pt x="530" y="48"/>
                    <a:pt x="354" y="20"/>
                    <a:pt x="179" y="2"/>
                  </a:cubicBezTo>
                  <a:cubicBezTo>
                    <a:pt x="174" y="1"/>
                    <a:pt x="169" y="1"/>
                    <a:pt x="163" y="1"/>
                  </a:cubicBezTo>
                  <a:close/>
                  <a:moveTo>
                    <a:pt x="1168" y="206"/>
                  </a:moveTo>
                  <a:cubicBezTo>
                    <a:pt x="1102" y="206"/>
                    <a:pt x="1040" y="248"/>
                    <a:pt x="1020" y="315"/>
                  </a:cubicBezTo>
                  <a:cubicBezTo>
                    <a:pt x="995" y="396"/>
                    <a:pt x="1040" y="484"/>
                    <a:pt x="1123" y="508"/>
                  </a:cubicBezTo>
                  <a:cubicBezTo>
                    <a:pt x="1282" y="558"/>
                    <a:pt x="1439" y="615"/>
                    <a:pt x="1589" y="679"/>
                  </a:cubicBezTo>
                  <a:cubicBezTo>
                    <a:pt x="1610" y="686"/>
                    <a:pt x="1630" y="691"/>
                    <a:pt x="1651" y="691"/>
                  </a:cubicBezTo>
                  <a:cubicBezTo>
                    <a:pt x="1710" y="691"/>
                    <a:pt x="1767" y="656"/>
                    <a:pt x="1792" y="596"/>
                  </a:cubicBezTo>
                  <a:cubicBezTo>
                    <a:pt x="1825" y="517"/>
                    <a:pt x="1789" y="427"/>
                    <a:pt x="1710" y="393"/>
                  </a:cubicBezTo>
                  <a:cubicBezTo>
                    <a:pt x="1550" y="325"/>
                    <a:pt x="1383" y="265"/>
                    <a:pt x="1214" y="213"/>
                  </a:cubicBezTo>
                  <a:cubicBezTo>
                    <a:pt x="1199" y="208"/>
                    <a:pt x="1183" y="206"/>
                    <a:pt x="1168" y="206"/>
                  </a:cubicBezTo>
                  <a:close/>
                  <a:moveTo>
                    <a:pt x="2112" y="606"/>
                  </a:moveTo>
                  <a:cubicBezTo>
                    <a:pt x="2057" y="606"/>
                    <a:pt x="2004" y="634"/>
                    <a:pt x="1976" y="685"/>
                  </a:cubicBezTo>
                  <a:cubicBezTo>
                    <a:pt x="1935" y="759"/>
                    <a:pt x="1961" y="854"/>
                    <a:pt x="2035" y="896"/>
                  </a:cubicBezTo>
                  <a:cubicBezTo>
                    <a:pt x="2179" y="976"/>
                    <a:pt x="2321" y="1066"/>
                    <a:pt x="2453" y="1161"/>
                  </a:cubicBezTo>
                  <a:cubicBezTo>
                    <a:pt x="2481" y="1181"/>
                    <a:pt x="2512" y="1190"/>
                    <a:pt x="2544" y="1190"/>
                  </a:cubicBezTo>
                  <a:cubicBezTo>
                    <a:pt x="2592" y="1190"/>
                    <a:pt x="2638" y="1168"/>
                    <a:pt x="2669" y="1126"/>
                  </a:cubicBezTo>
                  <a:cubicBezTo>
                    <a:pt x="2720" y="1058"/>
                    <a:pt x="2704" y="960"/>
                    <a:pt x="2634" y="911"/>
                  </a:cubicBezTo>
                  <a:cubicBezTo>
                    <a:pt x="2493" y="809"/>
                    <a:pt x="2341" y="712"/>
                    <a:pt x="2187" y="625"/>
                  </a:cubicBezTo>
                  <a:cubicBezTo>
                    <a:pt x="2163" y="612"/>
                    <a:pt x="2137" y="606"/>
                    <a:pt x="2112" y="606"/>
                  </a:cubicBezTo>
                  <a:close/>
                  <a:moveTo>
                    <a:pt x="2941" y="1205"/>
                  </a:moveTo>
                  <a:cubicBezTo>
                    <a:pt x="2899" y="1205"/>
                    <a:pt x="2858" y="1222"/>
                    <a:pt x="2828" y="1256"/>
                  </a:cubicBezTo>
                  <a:cubicBezTo>
                    <a:pt x="2769" y="1318"/>
                    <a:pt x="2774" y="1416"/>
                    <a:pt x="2836" y="1474"/>
                  </a:cubicBezTo>
                  <a:cubicBezTo>
                    <a:pt x="2957" y="1585"/>
                    <a:pt x="3072" y="1704"/>
                    <a:pt x="3180" y="1828"/>
                  </a:cubicBezTo>
                  <a:cubicBezTo>
                    <a:pt x="3211" y="1863"/>
                    <a:pt x="3254" y="1882"/>
                    <a:pt x="3298" y="1882"/>
                  </a:cubicBezTo>
                  <a:cubicBezTo>
                    <a:pt x="3335" y="1882"/>
                    <a:pt x="3370" y="1870"/>
                    <a:pt x="3399" y="1844"/>
                  </a:cubicBezTo>
                  <a:cubicBezTo>
                    <a:pt x="3464" y="1789"/>
                    <a:pt x="3472" y="1691"/>
                    <a:pt x="3415" y="1626"/>
                  </a:cubicBezTo>
                  <a:cubicBezTo>
                    <a:pt x="3300" y="1492"/>
                    <a:pt x="3176" y="1365"/>
                    <a:pt x="3046" y="1246"/>
                  </a:cubicBezTo>
                  <a:cubicBezTo>
                    <a:pt x="3016" y="1218"/>
                    <a:pt x="2978" y="1205"/>
                    <a:pt x="2941" y="1205"/>
                  </a:cubicBezTo>
                  <a:close/>
                  <a:moveTo>
                    <a:pt x="3611" y="1979"/>
                  </a:moveTo>
                  <a:cubicBezTo>
                    <a:pt x="3581" y="1979"/>
                    <a:pt x="3550" y="1988"/>
                    <a:pt x="3523" y="2006"/>
                  </a:cubicBezTo>
                  <a:cubicBezTo>
                    <a:pt x="3453" y="2054"/>
                    <a:pt x="3435" y="2150"/>
                    <a:pt x="3483" y="2220"/>
                  </a:cubicBezTo>
                  <a:cubicBezTo>
                    <a:pt x="3575" y="2356"/>
                    <a:pt x="3662" y="2497"/>
                    <a:pt x="3741" y="2644"/>
                  </a:cubicBezTo>
                  <a:cubicBezTo>
                    <a:pt x="3769" y="2696"/>
                    <a:pt x="3823" y="2726"/>
                    <a:pt x="3878" y="2726"/>
                  </a:cubicBezTo>
                  <a:cubicBezTo>
                    <a:pt x="3903" y="2726"/>
                    <a:pt x="3927" y="2720"/>
                    <a:pt x="3951" y="2707"/>
                  </a:cubicBezTo>
                  <a:cubicBezTo>
                    <a:pt x="4027" y="2666"/>
                    <a:pt x="4054" y="2573"/>
                    <a:pt x="4013" y="2497"/>
                  </a:cubicBezTo>
                  <a:cubicBezTo>
                    <a:pt x="3929" y="2341"/>
                    <a:pt x="3836" y="2188"/>
                    <a:pt x="3738" y="2045"/>
                  </a:cubicBezTo>
                  <a:cubicBezTo>
                    <a:pt x="3708" y="2002"/>
                    <a:pt x="3660" y="1979"/>
                    <a:pt x="3611" y="1979"/>
                  </a:cubicBezTo>
                  <a:close/>
                  <a:moveTo>
                    <a:pt x="4099" y="2878"/>
                  </a:moveTo>
                  <a:cubicBezTo>
                    <a:pt x="4079" y="2878"/>
                    <a:pt x="4058" y="2882"/>
                    <a:pt x="4038" y="2890"/>
                  </a:cubicBezTo>
                  <a:cubicBezTo>
                    <a:pt x="3960" y="2924"/>
                    <a:pt x="3923" y="3014"/>
                    <a:pt x="3957" y="3093"/>
                  </a:cubicBezTo>
                  <a:cubicBezTo>
                    <a:pt x="4021" y="3243"/>
                    <a:pt x="4079" y="3400"/>
                    <a:pt x="4131" y="3560"/>
                  </a:cubicBezTo>
                  <a:cubicBezTo>
                    <a:pt x="4152" y="3626"/>
                    <a:pt x="4213" y="3668"/>
                    <a:pt x="4279" y="3668"/>
                  </a:cubicBezTo>
                  <a:cubicBezTo>
                    <a:pt x="4295" y="3668"/>
                    <a:pt x="4311" y="3665"/>
                    <a:pt x="4327" y="3659"/>
                  </a:cubicBezTo>
                  <a:cubicBezTo>
                    <a:pt x="4407" y="3633"/>
                    <a:pt x="4452" y="3546"/>
                    <a:pt x="4426" y="3464"/>
                  </a:cubicBezTo>
                  <a:cubicBezTo>
                    <a:pt x="4370" y="3295"/>
                    <a:pt x="4308" y="3131"/>
                    <a:pt x="4242" y="2972"/>
                  </a:cubicBezTo>
                  <a:cubicBezTo>
                    <a:pt x="4217" y="2913"/>
                    <a:pt x="4159" y="2878"/>
                    <a:pt x="4099" y="2878"/>
                  </a:cubicBezTo>
                  <a:close/>
                  <a:moveTo>
                    <a:pt x="4419" y="3851"/>
                  </a:moveTo>
                  <a:cubicBezTo>
                    <a:pt x="4407" y="3851"/>
                    <a:pt x="4394" y="3853"/>
                    <a:pt x="4382" y="3856"/>
                  </a:cubicBezTo>
                  <a:cubicBezTo>
                    <a:pt x="4299" y="3876"/>
                    <a:pt x="4248" y="3959"/>
                    <a:pt x="4268" y="4042"/>
                  </a:cubicBezTo>
                  <a:cubicBezTo>
                    <a:pt x="4306" y="4201"/>
                    <a:pt x="4341" y="4366"/>
                    <a:pt x="4370" y="4533"/>
                  </a:cubicBezTo>
                  <a:cubicBezTo>
                    <a:pt x="4383" y="4609"/>
                    <a:pt x="4449" y="4661"/>
                    <a:pt x="4522" y="4661"/>
                  </a:cubicBezTo>
                  <a:cubicBezTo>
                    <a:pt x="4532" y="4661"/>
                    <a:pt x="4541" y="4661"/>
                    <a:pt x="4550" y="4660"/>
                  </a:cubicBezTo>
                  <a:cubicBezTo>
                    <a:pt x="4634" y="4645"/>
                    <a:pt x="4689" y="4565"/>
                    <a:pt x="4675" y="4481"/>
                  </a:cubicBezTo>
                  <a:cubicBezTo>
                    <a:pt x="4644" y="4306"/>
                    <a:pt x="4609" y="4134"/>
                    <a:pt x="4568" y="3970"/>
                  </a:cubicBezTo>
                  <a:cubicBezTo>
                    <a:pt x="4551" y="3899"/>
                    <a:pt x="4488" y="3851"/>
                    <a:pt x="4419" y="38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468986" y="1926967"/>
              <a:ext cx="607624" cy="983977"/>
            </a:xfrm>
            <a:custGeom>
              <a:avLst/>
              <a:gdLst/>
              <a:ahLst/>
              <a:cxnLst/>
              <a:rect l="l" t="t" r="r" b="b"/>
              <a:pathLst>
                <a:path w="6077" h="9841" extrusionOk="0">
                  <a:moveTo>
                    <a:pt x="2105" y="0"/>
                  </a:moveTo>
                  <a:cubicBezTo>
                    <a:pt x="2086" y="0"/>
                    <a:pt x="2067" y="0"/>
                    <a:pt x="2049" y="1"/>
                  </a:cubicBezTo>
                  <a:cubicBezTo>
                    <a:pt x="1963" y="4"/>
                    <a:pt x="1896" y="75"/>
                    <a:pt x="1899" y="161"/>
                  </a:cubicBezTo>
                  <a:cubicBezTo>
                    <a:pt x="1900" y="244"/>
                    <a:pt x="1969" y="311"/>
                    <a:pt x="2052" y="311"/>
                  </a:cubicBezTo>
                  <a:cubicBezTo>
                    <a:pt x="2054" y="311"/>
                    <a:pt x="2056" y="311"/>
                    <a:pt x="2057" y="311"/>
                  </a:cubicBezTo>
                  <a:cubicBezTo>
                    <a:pt x="2075" y="311"/>
                    <a:pt x="2093" y="310"/>
                    <a:pt x="2110" y="310"/>
                  </a:cubicBezTo>
                  <a:cubicBezTo>
                    <a:pt x="2257" y="310"/>
                    <a:pt x="2406" y="327"/>
                    <a:pt x="2553" y="358"/>
                  </a:cubicBezTo>
                  <a:cubicBezTo>
                    <a:pt x="2564" y="361"/>
                    <a:pt x="2575" y="362"/>
                    <a:pt x="2586" y="362"/>
                  </a:cubicBezTo>
                  <a:cubicBezTo>
                    <a:pt x="2658" y="362"/>
                    <a:pt x="2722" y="313"/>
                    <a:pt x="2738" y="241"/>
                  </a:cubicBezTo>
                  <a:cubicBezTo>
                    <a:pt x="2755" y="157"/>
                    <a:pt x="2703" y="75"/>
                    <a:pt x="2620" y="56"/>
                  </a:cubicBezTo>
                  <a:cubicBezTo>
                    <a:pt x="2449" y="18"/>
                    <a:pt x="2275" y="0"/>
                    <a:pt x="2105" y="0"/>
                  </a:cubicBezTo>
                  <a:close/>
                  <a:moveTo>
                    <a:pt x="1524" y="82"/>
                  </a:moveTo>
                  <a:cubicBezTo>
                    <a:pt x="1510" y="82"/>
                    <a:pt x="1496" y="84"/>
                    <a:pt x="1482" y="88"/>
                  </a:cubicBezTo>
                  <a:cubicBezTo>
                    <a:pt x="1306" y="138"/>
                    <a:pt x="1128" y="208"/>
                    <a:pt x="955" y="300"/>
                  </a:cubicBezTo>
                  <a:cubicBezTo>
                    <a:pt x="879" y="339"/>
                    <a:pt x="850" y="432"/>
                    <a:pt x="889" y="508"/>
                  </a:cubicBezTo>
                  <a:cubicBezTo>
                    <a:pt x="917" y="560"/>
                    <a:pt x="971" y="591"/>
                    <a:pt x="1026" y="591"/>
                  </a:cubicBezTo>
                  <a:cubicBezTo>
                    <a:pt x="1049" y="591"/>
                    <a:pt x="1074" y="585"/>
                    <a:pt x="1097" y="573"/>
                  </a:cubicBezTo>
                  <a:cubicBezTo>
                    <a:pt x="1252" y="493"/>
                    <a:pt x="1409" y="431"/>
                    <a:pt x="1565" y="387"/>
                  </a:cubicBezTo>
                  <a:cubicBezTo>
                    <a:pt x="1648" y="364"/>
                    <a:pt x="1696" y="278"/>
                    <a:pt x="1673" y="196"/>
                  </a:cubicBezTo>
                  <a:cubicBezTo>
                    <a:pt x="1654" y="127"/>
                    <a:pt x="1592" y="82"/>
                    <a:pt x="1524" y="82"/>
                  </a:cubicBezTo>
                  <a:close/>
                  <a:moveTo>
                    <a:pt x="3094" y="225"/>
                  </a:moveTo>
                  <a:cubicBezTo>
                    <a:pt x="3035" y="225"/>
                    <a:pt x="2979" y="258"/>
                    <a:pt x="2953" y="316"/>
                  </a:cubicBezTo>
                  <a:cubicBezTo>
                    <a:pt x="2917" y="393"/>
                    <a:pt x="2952" y="485"/>
                    <a:pt x="3029" y="519"/>
                  </a:cubicBezTo>
                  <a:cubicBezTo>
                    <a:pt x="3176" y="588"/>
                    <a:pt x="3325" y="672"/>
                    <a:pt x="3472" y="773"/>
                  </a:cubicBezTo>
                  <a:cubicBezTo>
                    <a:pt x="3500" y="790"/>
                    <a:pt x="3529" y="799"/>
                    <a:pt x="3559" y="799"/>
                  </a:cubicBezTo>
                  <a:cubicBezTo>
                    <a:pt x="3609" y="799"/>
                    <a:pt x="3657" y="776"/>
                    <a:pt x="3688" y="732"/>
                  </a:cubicBezTo>
                  <a:cubicBezTo>
                    <a:pt x="3736" y="661"/>
                    <a:pt x="3717" y="565"/>
                    <a:pt x="3647" y="517"/>
                  </a:cubicBezTo>
                  <a:cubicBezTo>
                    <a:pt x="3485" y="407"/>
                    <a:pt x="3320" y="314"/>
                    <a:pt x="3159" y="238"/>
                  </a:cubicBezTo>
                  <a:cubicBezTo>
                    <a:pt x="3138" y="229"/>
                    <a:pt x="3116" y="225"/>
                    <a:pt x="3094" y="225"/>
                  </a:cubicBezTo>
                  <a:close/>
                  <a:moveTo>
                    <a:pt x="574" y="570"/>
                  </a:moveTo>
                  <a:cubicBezTo>
                    <a:pt x="541" y="570"/>
                    <a:pt x="508" y="581"/>
                    <a:pt x="480" y="603"/>
                  </a:cubicBezTo>
                  <a:cubicBezTo>
                    <a:pt x="337" y="710"/>
                    <a:pt x="196" y="834"/>
                    <a:pt x="60" y="970"/>
                  </a:cubicBezTo>
                  <a:cubicBezTo>
                    <a:pt x="1" y="1031"/>
                    <a:pt x="1" y="1128"/>
                    <a:pt x="60" y="1188"/>
                  </a:cubicBezTo>
                  <a:cubicBezTo>
                    <a:pt x="91" y="1219"/>
                    <a:pt x="130" y="1233"/>
                    <a:pt x="171" y="1233"/>
                  </a:cubicBezTo>
                  <a:cubicBezTo>
                    <a:pt x="210" y="1233"/>
                    <a:pt x="250" y="1219"/>
                    <a:pt x="280" y="1188"/>
                  </a:cubicBezTo>
                  <a:cubicBezTo>
                    <a:pt x="404" y="1063"/>
                    <a:pt x="535" y="949"/>
                    <a:pt x="668" y="849"/>
                  </a:cubicBezTo>
                  <a:cubicBezTo>
                    <a:pt x="735" y="796"/>
                    <a:pt x="749" y="700"/>
                    <a:pt x="697" y="632"/>
                  </a:cubicBezTo>
                  <a:cubicBezTo>
                    <a:pt x="666" y="591"/>
                    <a:pt x="620" y="570"/>
                    <a:pt x="574" y="570"/>
                  </a:cubicBezTo>
                  <a:close/>
                  <a:moveTo>
                    <a:pt x="3982" y="821"/>
                  </a:moveTo>
                  <a:cubicBezTo>
                    <a:pt x="3939" y="821"/>
                    <a:pt x="3897" y="839"/>
                    <a:pt x="3867" y="872"/>
                  </a:cubicBezTo>
                  <a:cubicBezTo>
                    <a:pt x="3810" y="936"/>
                    <a:pt x="3814" y="1034"/>
                    <a:pt x="3878" y="1091"/>
                  </a:cubicBezTo>
                  <a:cubicBezTo>
                    <a:pt x="3998" y="1200"/>
                    <a:pt x="4114" y="1325"/>
                    <a:pt x="4224" y="1465"/>
                  </a:cubicBezTo>
                  <a:cubicBezTo>
                    <a:pt x="4254" y="1504"/>
                    <a:pt x="4299" y="1525"/>
                    <a:pt x="4346" y="1525"/>
                  </a:cubicBezTo>
                  <a:cubicBezTo>
                    <a:pt x="4379" y="1525"/>
                    <a:pt x="4413" y="1513"/>
                    <a:pt x="4441" y="1491"/>
                  </a:cubicBezTo>
                  <a:cubicBezTo>
                    <a:pt x="4508" y="1439"/>
                    <a:pt x="4521" y="1341"/>
                    <a:pt x="4467" y="1274"/>
                  </a:cubicBezTo>
                  <a:cubicBezTo>
                    <a:pt x="4347" y="1120"/>
                    <a:pt x="4218" y="981"/>
                    <a:pt x="4085" y="862"/>
                  </a:cubicBezTo>
                  <a:cubicBezTo>
                    <a:pt x="4056" y="835"/>
                    <a:pt x="4019" y="821"/>
                    <a:pt x="3982" y="821"/>
                  </a:cubicBezTo>
                  <a:close/>
                  <a:moveTo>
                    <a:pt x="4647" y="1658"/>
                  </a:moveTo>
                  <a:cubicBezTo>
                    <a:pt x="4620" y="1658"/>
                    <a:pt x="4593" y="1665"/>
                    <a:pt x="4569" y="1679"/>
                  </a:cubicBezTo>
                  <a:cubicBezTo>
                    <a:pt x="4495" y="1723"/>
                    <a:pt x="4470" y="1817"/>
                    <a:pt x="4513" y="1892"/>
                  </a:cubicBezTo>
                  <a:cubicBezTo>
                    <a:pt x="4598" y="2034"/>
                    <a:pt x="4678" y="2190"/>
                    <a:pt x="4755" y="2353"/>
                  </a:cubicBezTo>
                  <a:cubicBezTo>
                    <a:pt x="4781" y="2410"/>
                    <a:pt x="4837" y="2444"/>
                    <a:pt x="4895" y="2444"/>
                  </a:cubicBezTo>
                  <a:cubicBezTo>
                    <a:pt x="4917" y="2444"/>
                    <a:pt x="4939" y="2439"/>
                    <a:pt x="4961" y="2429"/>
                  </a:cubicBezTo>
                  <a:cubicBezTo>
                    <a:pt x="5038" y="2393"/>
                    <a:pt x="5071" y="2301"/>
                    <a:pt x="5035" y="2224"/>
                  </a:cubicBezTo>
                  <a:cubicBezTo>
                    <a:pt x="4955" y="2050"/>
                    <a:pt x="4869" y="1886"/>
                    <a:pt x="4780" y="1734"/>
                  </a:cubicBezTo>
                  <a:cubicBezTo>
                    <a:pt x="4751" y="1685"/>
                    <a:pt x="4699" y="1658"/>
                    <a:pt x="4647" y="1658"/>
                  </a:cubicBezTo>
                  <a:close/>
                  <a:moveTo>
                    <a:pt x="5101" y="2630"/>
                  </a:moveTo>
                  <a:cubicBezTo>
                    <a:pt x="5083" y="2630"/>
                    <a:pt x="5065" y="2634"/>
                    <a:pt x="5047" y="2640"/>
                  </a:cubicBezTo>
                  <a:cubicBezTo>
                    <a:pt x="4966" y="2670"/>
                    <a:pt x="4926" y="2758"/>
                    <a:pt x="4955" y="2839"/>
                  </a:cubicBezTo>
                  <a:cubicBezTo>
                    <a:pt x="5015" y="2997"/>
                    <a:pt x="5070" y="3165"/>
                    <a:pt x="5124" y="3340"/>
                  </a:cubicBezTo>
                  <a:cubicBezTo>
                    <a:pt x="5144" y="3407"/>
                    <a:pt x="5205" y="3449"/>
                    <a:pt x="5271" y="3449"/>
                  </a:cubicBezTo>
                  <a:cubicBezTo>
                    <a:pt x="5286" y="3449"/>
                    <a:pt x="5302" y="3447"/>
                    <a:pt x="5316" y="3443"/>
                  </a:cubicBezTo>
                  <a:cubicBezTo>
                    <a:pt x="5398" y="3418"/>
                    <a:pt x="5444" y="3331"/>
                    <a:pt x="5420" y="3249"/>
                  </a:cubicBezTo>
                  <a:cubicBezTo>
                    <a:pt x="5366" y="3070"/>
                    <a:pt x="5307" y="2895"/>
                    <a:pt x="5246" y="2731"/>
                  </a:cubicBezTo>
                  <a:cubicBezTo>
                    <a:pt x="5222" y="2669"/>
                    <a:pt x="5164" y="2630"/>
                    <a:pt x="5101" y="2630"/>
                  </a:cubicBezTo>
                  <a:close/>
                  <a:moveTo>
                    <a:pt x="5415" y="3658"/>
                  </a:moveTo>
                  <a:cubicBezTo>
                    <a:pt x="5402" y="3658"/>
                    <a:pt x="5389" y="3660"/>
                    <a:pt x="5376" y="3663"/>
                  </a:cubicBezTo>
                  <a:cubicBezTo>
                    <a:pt x="5293" y="3683"/>
                    <a:pt x="5243" y="3766"/>
                    <a:pt x="5264" y="3849"/>
                  </a:cubicBezTo>
                  <a:cubicBezTo>
                    <a:pt x="5304" y="4016"/>
                    <a:pt x="5344" y="4190"/>
                    <a:pt x="5380" y="4368"/>
                  </a:cubicBezTo>
                  <a:cubicBezTo>
                    <a:pt x="5395" y="4441"/>
                    <a:pt x="5460" y="4492"/>
                    <a:pt x="5532" y="4492"/>
                  </a:cubicBezTo>
                  <a:cubicBezTo>
                    <a:pt x="5542" y="4492"/>
                    <a:pt x="5552" y="4490"/>
                    <a:pt x="5562" y="4488"/>
                  </a:cubicBezTo>
                  <a:cubicBezTo>
                    <a:pt x="5647" y="4471"/>
                    <a:pt x="5701" y="4390"/>
                    <a:pt x="5683" y="4305"/>
                  </a:cubicBezTo>
                  <a:cubicBezTo>
                    <a:pt x="5647" y="4123"/>
                    <a:pt x="5606" y="3946"/>
                    <a:pt x="5564" y="3775"/>
                  </a:cubicBezTo>
                  <a:cubicBezTo>
                    <a:pt x="5547" y="3705"/>
                    <a:pt x="5484" y="3658"/>
                    <a:pt x="5415" y="3658"/>
                  </a:cubicBezTo>
                  <a:close/>
                  <a:moveTo>
                    <a:pt x="5629" y="4710"/>
                  </a:moveTo>
                  <a:cubicBezTo>
                    <a:pt x="5621" y="4710"/>
                    <a:pt x="5613" y="4711"/>
                    <a:pt x="5605" y="4712"/>
                  </a:cubicBezTo>
                  <a:cubicBezTo>
                    <a:pt x="5520" y="4726"/>
                    <a:pt x="5463" y="4807"/>
                    <a:pt x="5478" y="4891"/>
                  </a:cubicBezTo>
                  <a:cubicBezTo>
                    <a:pt x="5505" y="5061"/>
                    <a:pt x="5533" y="5238"/>
                    <a:pt x="5556" y="5417"/>
                  </a:cubicBezTo>
                  <a:cubicBezTo>
                    <a:pt x="5568" y="5496"/>
                    <a:pt x="5634" y="5551"/>
                    <a:pt x="5711" y="5551"/>
                  </a:cubicBezTo>
                  <a:cubicBezTo>
                    <a:pt x="5717" y="5551"/>
                    <a:pt x="5724" y="5551"/>
                    <a:pt x="5731" y="5549"/>
                  </a:cubicBezTo>
                  <a:cubicBezTo>
                    <a:pt x="5816" y="5538"/>
                    <a:pt x="5875" y="5461"/>
                    <a:pt x="5864" y="5376"/>
                  </a:cubicBezTo>
                  <a:cubicBezTo>
                    <a:pt x="5839" y="5194"/>
                    <a:pt x="5811" y="5013"/>
                    <a:pt x="5782" y="4840"/>
                  </a:cubicBezTo>
                  <a:cubicBezTo>
                    <a:pt x="5769" y="4764"/>
                    <a:pt x="5704" y="4710"/>
                    <a:pt x="5629" y="4710"/>
                  </a:cubicBezTo>
                  <a:close/>
                  <a:moveTo>
                    <a:pt x="5777" y="5776"/>
                  </a:moveTo>
                  <a:cubicBezTo>
                    <a:pt x="5771" y="5776"/>
                    <a:pt x="5765" y="5776"/>
                    <a:pt x="5759" y="5777"/>
                  </a:cubicBezTo>
                  <a:cubicBezTo>
                    <a:pt x="5674" y="5785"/>
                    <a:pt x="5612" y="5861"/>
                    <a:pt x="5622" y="5947"/>
                  </a:cubicBezTo>
                  <a:cubicBezTo>
                    <a:pt x="5641" y="6119"/>
                    <a:pt x="5658" y="6298"/>
                    <a:pt x="5673" y="6477"/>
                  </a:cubicBezTo>
                  <a:cubicBezTo>
                    <a:pt x="5680" y="6559"/>
                    <a:pt x="5747" y="6620"/>
                    <a:pt x="5827" y="6620"/>
                  </a:cubicBezTo>
                  <a:cubicBezTo>
                    <a:pt x="5832" y="6620"/>
                    <a:pt x="5836" y="6620"/>
                    <a:pt x="5841" y="6619"/>
                  </a:cubicBezTo>
                  <a:cubicBezTo>
                    <a:pt x="5925" y="6611"/>
                    <a:pt x="5989" y="6537"/>
                    <a:pt x="5982" y="6451"/>
                  </a:cubicBezTo>
                  <a:cubicBezTo>
                    <a:pt x="5966" y="6269"/>
                    <a:pt x="5948" y="6088"/>
                    <a:pt x="5929" y="5914"/>
                  </a:cubicBezTo>
                  <a:cubicBezTo>
                    <a:pt x="5921" y="5834"/>
                    <a:pt x="5854" y="5776"/>
                    <a:pt x="5777" y="5776"/>
                  </a:cubicBezTo>
                  <a:close/>
                  <a:moveTo>
                    <a:pt x="5865" y="6846"/>
                  </a:moveTo>
                  <a:cubicBezTo>
                    <a:pt x="5862" y="6846"/>
                    <a:pt x="5859" y="6846"/>
                    <a:pt x="5857" y="6846"/>
                  </a:cubicBezTo>
                  <a:cubicBezTo>
                    <a:pt x="5772" y="6852"/>
                    <a:pt x="5706" y="6925"/>
                    <a:pt x="5712" y="7011"/>
                  </a:cubicBezTo>
                  <a:cubicBezTo>
                    <a:pt x="5723" y="7185"/>
                    <a:pt x="5733" y="7364"/>
                    <a:pt x="5740" y="7544"/>
                  </a:cubicBezTo>
                  <a:cubicBezTo>
                    <a:pt x="5744" y="7628"/>
                    <a:pt x="5813" y="7692"/>
                    <a:pt x="5894" y="7692"/>
                  </a:cubicBezTo>
                  <a:lnTo>
                    <a:pt x="5902" y="7692"/>
                  </a:lnTo>
                  <a:cubicBezTo>
                    <a:pt x="5988" y="7688"/>
                    <a:pt x="6053" y="7616"/>
                    <a:pt x="6050" y="7531"/>
                  </a:cubicBezTo>
                  <a:cubicBezTo>
                    <a:pt x="6042" y="7350"/>
                    <a:pt x="6033" y="7168"/>
                    <a:pt x="6021" y="6992"/>
                  </a:cubicBezTo>
                  <a:cubicBezTo>
                    <a:pt x="6016" y="6908"/>
                    <a:pt x="5947" y="6846"/>
                    <a:pt x="5865" y="6846"/>
                  </a:cubicBezTo>
                  <a:close/>
                  <a:moveTo>
                    <a:pt x="5912" y="7919"/>
                  </a:moveTo>
                  <a:cubicBezTo>
                    <a:pt x="5911" y="7919"/>
                    <a:pt x="5910" y="7919"/>
                    <a:pt x="5909" y="7919"/>
                  </a:cubicBezTo>
                  <a:cubicBezTo>
                    <a:pt x="5823" y="7922"/>
                    <a:pt x="5756" y="7992"/>
                    <a:pt x="5757" y="8078"/>
                  </a:cubicBezTo>
                  <a:cubicBezTo>
                    <a:pt x="5762" y="8255"/>
                    <a:pt x="5765" y="8435"/>
                    <a:pt x="5766" y="8613"/>
                  </a:cubicBezTo>
                  <a:cubicBezTo>
                    <a:pt x="5766" y="8699"/>
                    <a:pt x="5836" y="8767"/>
                    <a:pt x="5921" y="8767"/>
                  </a:cubicBezTo>
                  <a:lnTo>
                    <a:pt x="5922" y="8767"/>
                  </a:lnTo>
                  <a:cubicBezTo>
                    <a:pt x="6008" y="8766"/>
                    <a:pt x="6076" y="8696"/>
                    <a:pt x="6075" y="8611"/>
                  </a:cubicBezTo>
                  <a:cubicBezTo>
                    <a:pt x="6075" y="8431"/>
                    <a:pt x="6072" y="8249"/>
                    <a:pt x="6068" y="8071"/>
                  </a:cubicBezTo>
                  <a:cubicBezTo>
                    <a:pt x="6065" y="7986"/>
                    <a:pt x="5996" y="7919"/>
                    <a:pt x="5912" y="7919"/>
                  </a:cubicBezTo>
                  <a:close/>
                  <a:moveTo>
                    <a:pt x="5922" y="8995"/>
                  </a:moveTo>
                  <a:cubicBezTo>
                    <a:pt x="5836" y="8995"/>
                    <a:pt x="5766" y="9063"/>
                    <a:pt x="5765" y="9147"/>
                  </a:cubicBezTo>
                  <a:cubicBezTo>
                    <a:pt x="5763" y="9327"/>
                    <a:pt x="5760" y="9507"/>
                    <a:pt x="5755" y="9682"/>
                  </a:cubicBezTo>
                  <a:cubicBezTo>
                    <a:pt x="5752" y="9767"/>
                    <a:pt x="5820" y="9839"/>
                    <a:pt x="5905" y="9841"/>
                  </a:cubicBezTo>
                  <a:lnTo>
                    <a:pt x="5909" y="9841"/>
                  </a:lnTo>
                  <a:cubicBezTo>
                    <a:pt x="5993" y="9841"/>
                    <a:pt x="6062" y="9775"/>
                    <a:pt x="6065" y="9691"/>
                  </a:cubicBezTo>
                  <a:cubicBezTo>
                    <a:pt x="6069" y="9513"/>
                    <a:pt x="6072" y="9332"/>
                    <a:pt x="6075" y="9150"/>
                  </a:cubicBezTo>
                  <a:cubicBezTo>
                    <a:pt x="6075" y="9066"/>
                    <a:pt x="6007" y="8996"/>
                    <a:pt x="5922" y="8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1131965" y="2850148"/>
              <a:ext cx="211574" cy="158680"/>
            </a:xfrm>
            <a:custGeom>
              <a:avLst/>
              <a:gdLst/>
              <a:ahLst/>
              <a:cxnLst/>
              <a:rect l="l" t="t" r="r" b="b"/>
              <a:pathLst>
                <a:path w="2116" h="1587" extrusionOk="0">
                  <a:moveTo>
                    <a:pt x="648" y="0"/>
                  </a:moveTo>
                  <a:cubicBezTo>
                    <a:pt x="647" y="0"/>
                    <a:pt x="646" y="0"/>
                    <a:pt x="645" y="0"/>
                  </a:cubicBezTo>
                  <a:cubicBezTo>
                    <a:pt x="475" y="3"/>
                    <a:pt x="297" y="42"/>
                    <a:pt x="115" y="118"/>
                  </a:cubicBezTo>
                  <a:cubicBezTo>
                    <a:pt x="36" y="150"/>
                    <a:pt x="0" y="242"/>
                    <a:pt x="32" y="321"/>
                  </a:cubicBezTo>
                  <a:cubicBezTo>
                    <a:pt x="57" y="380"/>
                    <a:pt x="115" y="415"/>
                    <a:pt x="175" y="415"/>
                  </a:cubicBezTo>
                  <a:cubicBezTo>
                    <a:pt x="195" y="415"/>
                    <a:pt x="216" y="412"/>
                    <a:pt x="235" y="404"/>
                  </a:cubicBezTo>
                  <a:cubicBezTo>
                    <a:pt x="379" y="344"/>
                    <a:pt x="519" y="312"/>
                    <a:pt x="650" y="309"/>
                  </a:cubicBezTo>
                  <a:cubicBezTo>
                    <a:pt x="736" y="309"/>
                    <a:pt x="804" y="238"/>
                    <a:pt x="803" y="153"/>
                  </a:cubicBezTo>
                  <a:cubicBezTo>
                    <a:pt x="801" y="68"/>
                    <a:pt x="731" y="0"/>
                    <a:pt x="648" y="0"/>
                  </a:cubicBezTo>
                  <a:close/>
                  <a:moveTo>
                    <a:pt x="1117" y="112"/>
                  </a:moveTo>
                  <a:cubicBezTo>
                    <a:pt x="1061" y="112"/>
                    <a:pt x="1006" y="142"/>
                    <a:pt x="979" y="195"/>
                  </a:cubicBezTo>
                  <a:cubicBezTo>
                    <a:pt x="938" y="270"/>
                    <a:pt x="967" y="364"/>
                    <a:pt x="1043" y="404"/>
                  </a:cubicBezTo>
                  <a:cubicBezTo>
                    <a:pt x="1158" y="465"/>
                    <a:pt x="1267" y="557"/>
                    <a:pt x="1368" y="676"/>
                  </a:cubicBezTo>
                  <a:cubicBezTo>
                    <a:pt x="1398" y="713"/>
                    <a:pt x="1442" y="731"/>
                    <a:pt x="1486" y="731"/>
                  </a:cubicBezTo>
                  <a:cubicBezTo>
                    <a:pt x="1521" y="731"/>
                    <a:pt x="1556" y="720"/>
                    <a:pt x="1585" y="696"/>
                  </a:cubicBezTo>
                  <a:cubicBezTo>
                    <a:pt x="1650" y="641"/>
                    <a:pt x="1659" y="544"/>
                    <a:pt x="1605" y="478"/>
                  </a:cubicBezTo>
                  <a:cubicBezTo>
                    <a:pt x="1479" y="326"/>
                    <a:pt x="1339" y="210"/>
                    <a:pt x="1187" y="130"/>
                  </a:cubicBezTo>
                  <a:cubicBezTo>
                    <a:pt x="1165" y="118"/>
                    <a:pt x="1141" y="112"/>
                    <a:pt x="1117" y="112"/>
                  </a:cubicBezTo>
                  <a:close/>
                  <a:moveTo>
                    <a:pt x="1750" y="829"/>
                  </a:moveTo>
                  <a:cubicBezTo>
                    <a:pt x="1726" y="829"/>
                    <a:pt x="1702" y="835"/>
                    <a:pt x="1680" y="847"/>
                  </a:cubicBezTo>
                  <a:cubicBezTo>
                    <a:pt x="1604" y="886"/>
                    <a:pt x="1573" y="979"/>
                    <a:pt x="1613" y="1055"/>
                  </a:cubicBezTo>
                  <a:cubicBezTo>
                    <a:pt x="1677" y="1182"/>
                    <a:pt x="1738" y="1326"/>
                    <a:pt x="1795" y="1483"/>
                  </a:cubicBezTo>
                  <a:cubicBezTo>
                    <a:pt x="1817" y="1547"/>
                    <a:pt x="1876" y="1587"/>
                    <a:pt x="1940" y="1587"/>
                  </a:cubicBezTo>
                  <a:cubicBezTo>
                    <a:pt x="1958" y="1587"/>
                    <a:pt x="1975" y="1584"/>
                    <a:pt x="1991" y="1578"/>
                  </a:cubicBezTo>
                  <a:cubicBezTo>
                    <a:pt x="2073" y="1549"/>
                    <a:pt x="2115" y="1461"/>
                    <a:pt x="2086" y="1380"/>
                  </a:cubicBezTo>
                  <a:cubicBezTo>
                    <a:pt x="2026" y="1209"/>
                    <a:pt x="1959" y="1053"/>
                    <a:pt x="1888" y="914"/>
                  </a:cubicBezTo>
                  <a:cubicBezTo>
                    <a:pt x="1860" y="860"/>
                    <a:pt x="1806" y="829"/>
                    <a:pt x="1750" y="8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1343542" y="2947887"/>
              <a:ext cx="130484" cy="157280"/>
            </a:xfrm>
            <a:custGeom>
              <a:avLst/>
              <a:gdLst/>
              <a:ahLst/>
              <a:cxnLst/>
              <a:rect l="l" t="t" r="r" b="b"/>
              <a:pathLst>
                <a:path w="1305" h="1573" extrusionOk="0">
                  <a:moveTo>
                    <a:pt x="1127" y="1"/>
                  </a:moveTo>
                  <a:cubicBezTo>
                    <a:pt x="1098" y="1"/>
                    <a:pt x="1068" y="9"/>
                    <a:pt x="1042" y="26"/>
                  </a:cubicBezTo>
                  <a:cubicBezTo>
                    <a:pt x="891" y="128"/>
                    <a:pt x="746" y="257"/>
                    <a:pt x="614" y="407"/>
                  </a:cubicBezTo>
                  <a:cubicBezTo>
                    <a:pt x="557" y="471"/>
                    <a:pt x="563" y="568"/>
                    <a:pt x="627" y="625"/>
                  </a:cubicBezTo>
                  <a:cubicBezTo>
                    <a:pt x="656" y="651"/>
                    <a:pt x="693" y="665"/>
                    <a:pt x="729" y="665"/>
                  </a:cubicBezTo>
                  <a:cubicBezTo>
                    <a:pt x="773" y="665"/>
                    <a:pt x="815" y="646"/>
                    <a:pt x="845" y="612"/>
                  </a:cubicBezTo>
                  <a:cubicBezTo>
                    <a:pt x="961" y="481"/>
                    <a:pt x="1086" y="372"/>
                    <a:pt x="1214" y="284"/>
                  </a:cubicBezTo>
                  <a:cubicBezTo>
                    <a:pt x="1285" y="236"/>
                    <a:pt x="1304" y="140"/>
                    <a:pt x="1256" y="69"/>
                  </a:cubicBezTo>
                  <a:cubicBezTo>
                    <a:pt x="1226" y="25"/>
                    <a:pt x="1177" y="1"/>
                    <a:pt x="1127" y="1"/>
                  </a:cubicBezTo>
                  <a:close/>
                  <a:moveTo>
                    <a:pt x="417" y="787"/>
                  </a:moveTo>
                  <a:cubicBezTo>
                    <a:pt x="365" y="787"/>
                    <a:pt x="314" y="814"/>
                    <a:pt x="285" y="863"/>
                  </a:cubicBezTo>
                  <a:cubicBezTo>
                    <a:pt x="193" y="1014"/>
                    <a:pt x="108" y="1180"/>
                    <a:pt x="34" y="1358"/>
                  </a:cubicBezTo>
                  <a:cubicBezTo>
                    <a:pt x="1" y="1435"/>
                    <a:pt x="37" y="1527"/>
                    <a:pt x="116" y="1560"/>
                  </a:cubicBezTo>
                  <a:cubicBezTo>
                    <a:pt x="135" y="1569"/>
                    <a:pt x="155" y="1572"/>
                    <a:pt x="175" y="1572"/>
                  </a:cubicBezTo>
                  <a:cubicBezTo>
                    <a:pt x="237" y="1572"/>
                    <a:pt x="293" y="1537"/>
                    <a:pt x="318" y="1479"/>
                  </a:cubicBezTo>
                  <a:cubicBezTo>
                    <a:pt x="388" y="1314"/>
                    <a:pt x="467" y="1161"/>
                    <a:pt x="550" y="1021"/>
                  </a:cubicBezTo>
                  <a:cubicBezTo>
                    <a:pt x="593" y="947"/>
                    <a:pt x="570" y="852"/>
                    <a:pt x="497" y="809"/>
                  </a:cubicBezTo>
                  <a:cubicBezTo>
                    <a:pt x="472" y="794"/>
                    <a:pt x="444" y="787"/>
                    <a:pt x="417"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27"/>
          <p:cNvGrpSpPr/>
          <p:nvPr/>
        </p:nvGrpSpPr>
        <p:grpSpPr>
          <a:xfrm>
            <a:off x="1527171" y="2708959"/>
            <a:ext cx="356080" cy="356061"/>
            <a:chOff x="1382013" y="1580125"/>
            <a:chExt cx="195950" cy="195950"/>
          </a:xfrm>
        </p:grpSpPr>
        <p:sp>
          <p:nvSpPr>
            <p:cNvPr id="279" name="Google Shape;279;p27"/>
            <p:cNvSpPr/>
            <p:nvPr/>
          </p:nvSpPr>
          <p:spPr>
            <a:xfrm>
              <a:off x="1472538" y="1622800"/>
              <a:ext cx="105425" cy="95300"/>
            </a:xfrm>
            <a:custGeom>
              <a:avLst/>
              <a:gdLst/>
              <a:ahLst/>
              <a:cxnLst/>
              <a:rect l="l" t="t" r="r" b="b"/>
              <a:pathLst>
                <a:path w="4217" h="3812" extrusionOk="0">
                  <a:moveTo>
                    <a:pt x="470" y="1"/>
                  </a:moveTo>
                  <a:cubicBezTo>
                    <a:pt x="373" y="123"/>
                    <a:pt x="277" y="249"/>
                    <a:pt x="183" y="380"/>
                  </a:cubicBezTo>
                  <a:cubicBezTo>
                    <a:pt x="121" y="464"/>
                    <a:pt x="60" y="550"/>
                    <a:pt x="1" y="639"/>
                  </a:cubicBezTo>
                  <a:cubicBezTo>
                    <a:pt x="1543" y="1329"/>
                    <a:pt x="3073" y="2391"/>
                    <a:pt x="3875" y="3812"/>
                  </a:cubicBezTo>
                  <a:cubicBezTo>
                    <a:pt x="3900" y="3756"/>
                    <a:pt x="3923" y="3699"/>
                    <a:pt x="3945" y="3643"/>
                  </a:cubicBezTo>
                  <a:cubicBezTo>
                    <a:pt x="3947" y="3641"/>
                    <a:pt x="3947" y="3640"/>
                    <a:pt x="3947" y="3640"/>
                  </a:cubicBezTo>
                  <a:cubicBezTo>
                    <a:pt x="3957" y="3612"/>
                    <a:pt x="3969" y="3584"/>
                    <a:pt x="3979" y="3557"/>
                  </a:cubicBezTo>
                  <a:cubicBezTo>
                    <a:pt x="3979" y="3554"/>
                    <a:pt x="3980" y="3551"/>
                    <a:pt x="3982" y="3548"/>
                  </a:cubicBezTo>
                  <a:cubicBezTo>
                    <a:pt x="3990" y="3522"/>
                    <a:pt x="3999" y="3496"/>
                    <a:pt x="4009" y="3469"/>
                  </a:cubicBezTo>
                  <a:cubicBezTo>
                    <a:pt x="4011" y="3463"/>
                    <a:pt x="4012" y="3458"/>
                    <a:pt x="4015" y="3452"/>
                  </a:cubicBezTo>
                  <a:cubicBezTo>
                    <a:pt x="4023" y="3429"/>
                    <a:pt x="4030" y="3404"/>
                    <a:pt x="4037" y="3380"/>
                  </a:cubicBezTo>
                  <a:cubicBezTo>
                    <a:pt x="4040" y="3370"/>
                    <a:pt x="4043" y="3362"/>
                    <a:pt x="4046" y="3351"/>
                  </a:cubicBezTo>
                  <a:cubicBezTo>
                    <a:pt x="4053" y="3331"/>
                    <a:pt x="4059" y="3311"/>
                    <a:pt x="4065" y="3290"/>
                  </a:cubicBezTo>
                  <a:cubicBezTo>
                    <a:pt x="4069" y="3274"/>
                    <a:pt x="4074" y="3258"/>
                    <a:pt x="4078" y="3244"/>
                  </a:cubicBezTo>
                  <a:cubicBezTo>
                    <a:pt x="4082" y="3228"/>
                    <a:pt x="4085" y="3213"/>
                    <a:pt x="4090" y="3197"/>
                  </a:cubicBezTo>
                  <a:cubicBezTo>
                    <a:pt x="4098" y="3165"/>
                    <a:pt x="4106" y="3134"/>
                    <a:pt x="4113" y="3102"/>
                  </a:cubicBezTo>
                  <a:cubicBezTo>
                    <a:pt x="4120" y="3072"/>
                    <a:pt x="4127" y="3043"/>
                    <a:pt x="4133" y="3012"/>
                  </a:cubicBezTo>
                  <a:cubicBezTo>
                    <a:pt x="4135" y="3003"/>
                    <a:pt x="4136" y="2993"/>
                    <a:pt x="4139" y="2984"/>
                  </a:cubicBezTo>
                  <a:cubicBezTo>
                    <a:pt x="4143" y="2962"/>
                    <a:pt x="4148" y="2942"/>
                    <a:pt x="4151" y="2922"/>
                  </a:cubicBezTo>
                  <a:cubicBezTo>
                    <a:pt x="4154" y="2910"/>
                    <a:pt x="4155" y="2900"/>
                    <a:pt x="4157" y="2890"/>
                  </a:cubicBezTo>
                  <a:cubicBezTo>
                    <a:pt x="4161" y="2868"/>
                    <a:pt x="4164" y="2846"/>
                    <a:pt x="4168" y="2824"/>
                  </a:cubicBezTo>
                  <a:cubicBezTo>
                    <a:pt x="4170" y="2817"/>
                    <a:pt x="4171" y="2808"/>
                    <a:pt x="4171" y="2799"/>
                  </a:cubicBezTo>
                  <a:cubicBezTo>
                    <a:pt x="4175" y="2770"/>
                    <a:pt x="4180" y="2741"/>
                    <a:pt x="4184" y="2710"/>
                  </a:cubicBezTo>
                  <a:cubicBezTo>
                    <a:pt x="4186" y="2705"/>
                    <a:pt x="4186" y="2697"/>
                    <a:pt x="4187" y="2691"/>
                  </a:cubicBezTo>
                  <a:cubicBezTo>
                    <a:pt x="4190" y="2668"/>
                    <a:pt x="4192" y="2645"/>
                    <a:pt x="4194" y="2622"/>
                  </a:cubicBezTo>
                  <a:cubicBezTo>
                    <a:pt x="4196" y="2611"/>
                    <a:pt x="4197" y="2600"/>
                    <a:pt x="4197" y="2589"/>
                  </a:cubicBezTo>
                  <a:cubicBezTo>
                    <a:pt x="4200" y="2569"/>
                    <a:pt x="4202" y="2550"/>
                    <a:pt x="4203" y="2530"/>
                  </a:cubicBezTo>
                  <a:cubicBezTo>
                    <a:pt x="4203" y="2520"/>
                    <a:pt x="4205" y="2509"/>
                    <a:pt x="4206" y="2498"/>
                  </a:cubicBezTo>
                  <a:cubicBezTo>
                    <a:pt x="4208" y="2476"/>
                    <a:pt x="4209" y="2454"/>
                    <a:pt x="4210" y="2432"/>
                  </a:cubicBezTo>
                  <a:cubicBezTo>
                    <a:pt x="4210" y="2423"/>
                    <a:pt x="4210" y="2416"/>
                    <a:pt x="4212" y="2409"/>
                  </a:cubicBezTo>
                  <a:cubicBezTo>
                    <a:pt x="4213" y="2380"/>
                    <a:pt x="4213" y="2351"/>
                    <a:pt x="4215" y="2323"/>
                  </a:cubicBezTo>
                  <a:cubicBezTo>
                    <a:pt x="4215" y="2313"/>
                    <a:pt x="4215" y="2303"/>
                    <a:pt x="4215" y="2292"/>
                  </a:cubicBezTo>
                  <a:cubicBezTo>
                    <a:pt x="4216" y="2272"/>
                    <a:pt x="4216" y="2253"/>
                    <a:pt x="4216" y="2234"/>
                  </a:cubicBezTo>
                  <a:cubicBezTo>
                    <a:pt x="4216" y="2222"/>
                    <a:pt x="4216" y="2211"/>
                    <a:pt x="4216" y="2198"/>
                  </a:cubicBezTo>
                  <a:cubicBezTo>
                    <a:pt x="4216" y="2180"/>
                    <a:pt x="4216" y="2163"/>
                    <a:pt x="4216" y="2144"/>
                  </a:cubicBezTo>
                  <a:cubicBezTo>
                    <a:pt x="4215" y="2132"/>
                    <a:pt x="4215" y="2120"/>
                    <a:pt x="4215" y="2109"/>
                  </a:cubicBezTo>
                  <a:cubicBezTo>
                    <a:pt x="4215" y="2087"/>
                    <a:pt x="4213" y="2065"/>
                    <a:pt x="4213" y="2043"/>
                  </a:cubicBezTo>
                  <a:cubicBezTo>
                    <a:pt x="4212" y="2030"/>
                    <a:pt x="4212" y="2016"/>
                    <a:pt x="4210" y="2002"/>
                  </a:cubicBezTo>
                  <a:cubicBezTo>
                    <a:pt x="4209" y="1982"/>
                    <a:pt x="4209" y="1960"/>
                    <a:pt x="4208" y="1940"/>
                  </a:cubicBezTo>
                  <a:cubicBezTo>
                    <a:pt x="4206" y="1927"/>
                    <a:pt x="4205" y="1914"/>
                    <a:pt x="4205" y="1900"/>
                  </a:cubicBezTo>
                  <a:cubicBezTo>
                    <a:pt x="4203" y="1884"/>
                    <a:pt x="4202" y="1870"/>
                    <a:pt x="4200" y="1854"/>
                  </a:cubicBezTo>
                  <a:cubicBezTo>
                    <a:pt x="4199" y="1839"/>
                    <a:pt x="4197" y="1826"/>
                    <a:pt x="4196" y="1813"/>
                  </a:cubicBezTo>
                  <a:cubicBezTo>
                    <a:pt x="4194" y="1797"/>
                    <a:pt x="4193" y="1781"/>
                    <a:pt x="4192" y="1766"/>
                  </a:cubicBezTo>
                  <a:cubicBezTo>
                    <a:pt x="4190" y="1753"/>
                    <a:pt x="4189" y="1740"/>
                    <a:pt x="4186" y="1726"/>
                  </a:cubicBezTo>
                  <a:cubicBezTo>
                    <a:pt x="4184" y="1704"/>
                    <a:pt x="4180" y="1681"/>
                    <a:pt x="4177" y="1659"/>
                  </a:cubicBezTo>
                  <a:cubicBezTo>
                    <a:pt x="4174" y="1641"/>
                    <a:pt x="4173" y="1625"/>
                    <a:pt x="4170" y="1608"/>
                  </a:cubicBezTo>
                  <a:cubicBezTo>
                    <a:pt x="4167" y="1593"/>
                    <a:pt x="4165" y="1579"/>
                    <a:pt x="4162" y="1565"/>
                  </a:cubicBezTo>
                  <a:cubicBezTo>
                    <a:pt x="4159" y="1549"/>
                    <a:pt x="4158" y="1535"/>
                    <a:pt x="4155" y="1520"/>
                  </a:cubicBezTo>
                  <a:cubicBezTo>
                    <a:pt x="4152" y="1507"/>
                    <a:pt x="4149" y="1494"/>
                    <a:pt x="4148" y="1481"/>
                  </a:cubicBezTo>
                  <a:cubicBezTo>
                    <a:pt x="4145" y="1466"/>
                    <a:pt x="4142" y="1450"/>
                    <a:pt x="4139" y="1436"/>
                  </a:cubicBezTo>
                  <a:cubicBezTo>
                    <a:pt x="4136" y="1423"/>
                    <a:pt x="4133" y="1411"/>
                    <a:pt x="4130" y="1399"/>
                  </a:cubicBezTo>
                  <a:cubicBezTo>
                    <a:pt x="4125" y="1367"/>
                    <a:pt x="4117" y="1337"/>
                    <a:pt x="4110" y="1306"/>
                  </a:cubicBezTo>
                  <a:cubicBezTo>
                    <a:pt x="4107" y="1297"/>
                    <a:pt x="4106" y="1289"/>
                    <a:pt x="4104" y="1280"/>
                  </a:cubicBezTo>
                  <a:lnTo>
                    <a:pt x="4091" y="1230"/>
                  </a:lnTo>
                  <a:cubicBezTo>
                    <a:pt x="4088" y="1220"/>
                    <a:pt x="4085" y="1210"/>
                    <a:pt x="4082" y="1198"/>
                  </a:cubicBezTo>
                  <a:cubicBezTo>
                    <a:pt x="4078" y="1182"/>
                    <a:pt x="4074" y="1166"/>
                    <a:pt x="4069" y="1150"/>
                  </a:cubicBezTo>
                  <a:cubicBezTo>
                    <a:pt x="4066" y="1140"/>
                    <a:pt x="4063" y="1130"/>
                    <a:pt x="4060" y="1120"/>
                  </a:cubicBezTo>
                  <a:cubicBezTo>
                    <a:pt x="4056" y="1102"/>
                    <a:pt x="4050" y="1086"/>
                    <a:pt x="4046" y="1069"/>
                  </a:cubicBezTo>
                  <a:cubicBezTo>
                    <a:pt x="4043" y="1061"/>
                    <a:pt x="4041" y="1054"/>
                    <a:pt x="4039" y="1047"/>
                  </a:cubicBezTo>
                  <a:cubicBezTo>
                    <a:pt x="4027" y="1012"/>
                    <a:pt x="4017" y="977"/>
                    <a:pt x="4004" y="942"/>
                  </a:cubicBezTo>
                  <a:cubicBezTo>
                    <a:pt x="4002" y="935"/>
                    <a:pt x="3999" y="929"/>
                    <a:pt x="3998" y="922"/>
                  </a:cubicBezTo>
                  <a:cubicBezTo>
                    <a:pt x="3992" y="906"/>
                    <a:pt x="3985" y="888"/>
                    <a:pt x="3979" y="871"/>
                  </a:cubicBezTo>
                  <a:cubicBezTo>
                    <a:pt x="3976" y="862"/>
                    <a:pt x="3973" y="853"/>
                    <a:pt x="3969" y="844"/>
                  </a:cubicBezTo>
                  <a:cubicBezTo>
                    <a:pt x="3963" y="827"/>
                    <a:pt x="3957" y="811"/>
                    <a:pt x="3950" y="793"/>
                  </a:cubicBezTo>
                  <a:cubicBezTo>
                    <a:pt x="3947" y="786"/>
                    <a:pt x="3944" y="777"/>
                    <a:pt x="3941" y="769"/>
                  </a:cubicBezTo>
                  <a:cubicBezTo>
                    <a:pt x="3934" y="751"/>
                    <a:pt x="3926" y="735"/>
                    <a:pt x="3919" y="718"/>
                  </a:cubicBezTo>
                  <a:cubicBezTo>
                    <a:pt x="3536" y="566"/>
                    <a:pt x="3084" y="522"/>
                    <a:pt x="2594" y="474"/>
                  </a:cubicBezTo>
                  <a:cubicBezTo>
                    <a:pt x="1931" y="410"/>
                    <a:pt x="1202" y="340"/>
                    <a:pt x="4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1382988" y="1660325"/>
              <a:ext cx="68125" cy="98300"/>
            </a:xfrm>
            <a:custGeom>
              <a:avLst/>
              <a:gdLst/>
              <a:ahLst/>
              <a:cxnLst/>
              <a:rect l="l" t="t" r="r" b="b"/>
              <a:pathLst>
                <a:path w="2725" h="3932" extrusionOk="0">
                  <a:moveTo>
                    <a:pt x="2119" y="0"/>
                  </a:moveTo>
                  <a:cubicBezTo>
                    <a:pt x="1665" y="0"/>
                    <a:pt x="1236" y="194"/>
                    <a:pt x="859" y="464"/>
                  </a:cubicBezTo>
                  <a:cubicBezTo>
                    <a:pt x="529" y="700"/>
                    <a:pt x="239" y="992"/>
                    <a:pt x="1" y="1266"/>
                  </a:cubicBezTo>
                  <a:cubicBezTo>
                    <a:pt x="28" y="1467"/>
                    <a:pt x="73" y="1664"/>
                    <a:pt x="132" y="1856"/>
                  </a:cubicBezTo>
                  <a:cubicBezTo>
                    <a:pt x="133" y="1859"/>
                    <a:pt x="133" y="1862"/>
                    <a:pt x="135" y="1865"/>
                  </a:cubicBezTo>
                  <a:cubicBezTo>
                    <a:pt x="143" y="1894"/>
                    <a:pt x="152" y="1922"/>
                    <a:pt x="162" y="1951"/>
                  </a:cubicBezTo>
                  <a:cubicBezTo>
                    <a:pt x="164" y="1955"/>
                    <a:pt x="165" y="1960"/>
                    <a:pt x="167" y="1964"/>
                  </a:cubicBezTo>
                  <a:cubicBezTo>
                    <a:pt x="175" y="1990"/>
                    <a:pt x="186" y="2016"/>
                    <a:pt x="194" y="2043"/>
                  </a:cubicBezTo>
                  <a:cubicBezTo>
                    <a:pt x="197" y="2048"/>
                    <a:pt x="199" y="2054"/>
                    <a:pt x="202" y="2060"/>
                  </a:cubicBezTo>
                  <a:cubicBezTo>
                    <a:pt x="210" y="2085"/>
                    <a:pt x="219" y="2111"/>
                    <a:pt x="229" y="2136"/>
                  </a:cubicBezTo>
                  <a:cubicBezTo>
                    <a:pt x="232" y="2142"/>
                    <a:pt x="234" y="2147"/>
                    <a:pt x="237" y="2153"/>
                  </a:cubicBezTo>
                  <a:cubicBezTo>
                    <a:pt x="247" y="2178"/>
                    <a:pt x="257" y="2203"/>
                    <a:pt x="267" y="2226"/>
                  </a:cubicBezTo>
                  <a:cubicBezTo>
                    <a:pt x="269" y="2233"/>
                    <a:pt x="271" y="2239"/>
                    <a:pt x="274" y="2247"/>
                  </a:cubicBezTo>
                  <a:cubicBezTo>
                    <a:pt x="285" y="2270"/>
                    <a:pt x="295" y="2293"/>
                    <a:pt x="306" y="2316"/>
                  </a:cubicBezTo>
                  <a:cubicBezTo>
                    <a:pt x="309" y="2324"/>
                    <a:pt x="312" y="2331"/>
                    <a:pt x="315" y="2337"/>
                  </a:cubicBezTo>
                  <a:cubicBezTo>
                    <a:pt x="325" y="2360"/>
                    <a:pt x="337" y="2383"/>
                    <a:pt x="347" y="2407"/>
                  </a:cubicBezTo>
                  <a:cubicBezTo>
                    <a:pt x="350" y="2413"/>
                    <a:pt x="355" y="2420"/>
                    <a:pt x="357" y="2426"/>
                  </a:cubicBezTo>
                  <a:cubicBezTo>
                    <a:pt x="369" y="2449"/>
                    <a:pt x="381" y="2474"/>
                    <a:pt x="392" y="2497"/>
                  </a:cubicBezTo>
                  <a:cubicBezTo>
                    <a:pt x="395" y="2503"/>
                    <a:pt x="398" y="2509"/>
                    <a:pt x="401" y="2515"/>
                  </a:cubicBezTo>
                  <a:cubicBezTo>
                    <a:pt x="414" y="2538"/>
                    <a:pt x="426" y="2563"/>
                    <a:pt x="439" y="2586"/>
                  </a:cubicBezTo>
                  <a:cubicBezTo>
                    <a:pt x="442" y="2590"/>
                    <a:pt x="445" y="2596"/>
                    <a:pt x="448" y="2601"/>
                  </a:cubicBezTo>
                  <a:cubicBezTo>
                    <a:pt x="462" y="2625"/>
                    <a:pt x="475" y="2652"/>
                    <a:pt x="490" y="2676"/>
                  </a:cubicBezTo>
                  <a:cubicBezTo>
                    <a:pt x="491" y="2679"/>
                    <a:pt x="494" y="2682"/>
                    <a:pt x="496" y="2686"/>
                  </a:cubicBezTo>
                  <a:cubicBezTo>
                    <a:pt x="512" y="2714"/>
                    <a:pt x="529" y="2742"/>
                    <a:pt x="545" y="2770"/>
                  </a:cubicBezTo>
                  <a:lnTo>
                    <a:pt x="547" y="2770"/>
                  </a:lnTo>
                  <a:cubicBezTo>
                    <a:pt x="617" y="2883"/>
                    <a:pt x="692" y="2992"/>
                    <a:pt x="773" y="3099"/>
                  </a:cubicBezTo>
                  <a:cubicBezTo>
                    <a:pt x="776" y="3100"/>
                    <a:pt x="777" y="3103"/>
                    <a:pt x="778" y="3106"/>
                  </a:cubicBezTo>
                  <a:cubicBezTo>
                    <a:pt x="796" y="3129"/>
                    <a:pt x="815" y="3153"/>
                    <a:pt x="834" y="3174"/>
                  </a:cubicBezTo>
                  <a:cubicBezTo>
                    <a:pt x="837" y="3180"/>
                    <a:pt x="841" y="3185"/>
                    <a:pt x="845" y="3190"/>
                  </a:cubicBezTo>
                  <a:cubicBezTo>
                    <a:pt x="863" y="3209"/>
                    <a:pt x="879" y="3230"/>
                    <a:pt x="895" y="3250"/>
                  </a:cubicBezTo>
                  <a:cubicBezTo>
                    <a:pt x="901" y="3256"/>
                    <a:pt x="907" y="3263"/>
                    <a:pt x="912" y="3269"/>
                  </a:cubicBezTo>
                  <a:cubicBezTo>
                    <a:pt x="927" y="3287"/>
                    <a:pt x="943" y="3306"/>
                    <a:pt x="959" y="3325"/>
                  </a:cubicBezTo>
                  <a:cubicBezTo>
                    <a:pt x="966" y="3330"/>
                    <a:pt x="972" y="3338"/>
                    <a:pt x="978" y="3345"/>
                  </a:cubicBezTo>
                  <a:cubicBezTo>
                    <a:pt x="994" y="3362"/>
                    <a:pt x="1010" y="3378"/>
                    <a:pt x="1026" y="3396"/>
                  </a:cubicBezTo>
                  <a:cubicBezTo>
                    <a:pt x="1033" y="3403"/>
                    <a:pt x="1039" y="3410"/>
                    <a:pt x="1046" y="3418"/>
                  </a:cubicBezTo>
                  <a:cubicBezTo>
                    <a:pt x="1062" y="3434"/>
                    <a:pt x="1078" y="3451"/>
                    <a:pt x="1095" y="3467"/>
                  </a:cubicBezTo>
                  <a:cubicBezTo>
                    <a:pt x="1102" y="3475"/>
                    <a:pt x="1109" y="3482"/>
                    <a:pt x="1116" y="3489"/>
                  </a:cubicBezTo>
                  <a:cubicBezTo>
                    <a:pt x="1132" y="3505"/>
                    <a:pt x="1148" y="3521"/>
                    <a:pt x="1164" y="3536"/>
                  </a:cubicBezTo>
                  <a:cubicBezTo>
                    <a:pt x="1172" y="3543"/>
                    <a:pt x="1179" y="3550"/>
                    <a:pt x="1188" y="3558"/>
                  </a:cubicBezTo>
                  <a:cubicBezTo>
                    <a:pt x="1204" y="3574"/>
                    <a:pt x="1220" y="3588"/>
                    <a:pt x="1236" y="3604"/>
                  </a:cubicBezTo>
                  <a:cubicBezTo>
                    <a:pt x="1245" y="3610"/>
                    <a:pt x="1252" y="3617"/>
                    <a:pt x="1261" y="3625"/>
                  </a:cubicBezTo>
                  <a:cubicBezTo>
                    <a:pt x="1277" y="3641"/>
                    <a:pt x="1294" y="3655"/>
                    <a:pt x="1310" y="3670"/>
                  </a:cubicBezTo>
                  <a:cubicBezTo>
                    <a:pt x="1319" y="3677"/>
                    <a:pt x="1326" y="3683"/>
                    <a:pt x="1335" y="3690"/>
                  </a:cubicBezTo>
                  <a:cubicBezTo>
                    <a:pt x="1351" y="3706"/>
                    <a:pt x="1368" y="3719"/>
                    <a:pt x="1386" y="3734"/>
                  </a:cubicBezTo>
                  <a:cubicBezTo>
                    <a:pt x="1395" y="3741"/>
                    <a:pt x="1402" y="3747"/>
                    <a:pt x="1411" y="3754"/>
                  </a:cubicBezTo>
                  <a:cubicBezTo>
                    <a:pt x="1428" y="3769"/>
                    <a:pt x="1447" y="3783"/>
                    <a:pt x="1466" y="3798"/>
                  </a:cubicBezTo>
                  <a:cubicBezTo>
                    <a:pt x="1473" y="3804"/>
                    <a:pt x="1481" y="3810"/>
                    <a:pt x="1488" y="3815"/>
                  </a:cubicBezTo>
                  <a:cubicBezTo>
                    <a:pt x="1508" y="3831"/>
                    <a:pt x="1527" y="3846"/>
                    <a:pt x="1548" y="3861"/>
                  </a:cubicBezTo>
                  <a:cubicBezTo>
                    <a:pt x="1555" y="3866"/>
                    <a:pt x="1561" y="3871"/>
                    <a:pt x="1566" y="3875"/>
                  </a:cubicBezTo>
                  <a:cubicBezTo>
                    <a:pt x="1590" y="3893"/>
                    <a:pt x="1615" y="3909"/>
                    <a:pt x="1638" y="3926"/>
                  </a:cubicBezTo>
                  <a:lnTo>
                    <a:pt x="1647" y="3932"/>
                  </a:lnTo>
                  <a:cubicBezTo>
                    <a:pt x="1642" y="3674"/>
                    <a:pt x="1658" y="3415"/>
                    <a:pt x="1692" y="3153"/>
                  </a:cubicBezTo>
                  <a:cubicBezTo>
                    <a:pt x="1820" y="2120"/>
                    <a:pt x="2215" y="1070"/>
                    <a:pt x="2725" y="120"/>
                  </a:cubicBezTo>
                  <a:cubicBezTo>
                    <a:pt x="2519" y="37"/>
                    <a:pt x="2317" y="0"/>
                    <a:pt x="2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1458813" y="1643450"/>
              <a:ext cx="107600" cy="128250"/>
            </a:xfrm>
            <a:custGeom>
              <a:avLst/>
              <a:gdLst/>
              <a:ahLst/>
              <a:cxnLst/>
              <a:rect l="l" t="t" r="r" b="b"/>
              <a:pathLst>
                <a:path w="4304" h="5130" extrusionOk="0">
                  <a:moveTo>
                    <a:pt x="423" y="1"/>
                  </a:moveTo>
                  <a:cubicBezTo>
                    <a:pt x="277" y="224"/>
                    <a:pt x="134" y="455"/>
                    <a:pt x="0" y="696"/>
                  </a:cubicBezTo>
                  <a:cubicBezTo>
                    <a:pt x="1113" y="1328"/>
                    <a:pt x="1612" y="3449"/>
                    <a:pt x="1964" y="4957"/>
                  </a:cubicBezTo>
                  <a:cubicBezTo>
                    <a:pt x="1979" y="5015"/>
                    <a:pt x="1992" y="5073"/>
                    <a:pt x="2005" y="5130"/>
                  </a:cubicBezTo>
                  <a:cubicBezTo>
                    <a:pt x="2187" y="5073"/>
                    <a:pt x="2365" y="5003"/>
                    <a:pt x="2537" y="4922"/>
                  </a:cubicBezTo>
                  <a:cubicBezTo>
                    <a:pt x="2566" y="4907"/>
                    <a:pt x="2593" y="4894"/>
                    <a:pt x="2621" y="4879"/>
                  </a:cubicBezTo>
                  <a:lnTo>
                    <a:pt x="2622" y="4879"/>
                  </a:lnTo>
                  <a:cubicBezTo>
                    <a:pt x="2650" y="4865"/>
                    <a:pt x="2678" y="4850"/>
                    <a:pt x="2705" y="4836"/>
                  </a:cubicBezTo>
                  <a:cubicBezTo>
                    <a:pt x="2705" y="4836"/>
                    <a:pt x="2705" y="4834"/>
                    <a:pt x="2707" y="4834"/>
                  </a:cubicBezTo>
                  <a:cubicBezTo>
                    <a:pt x="2735" y="4820"/>
                    <a:pt x="2761" y="4805"/>
                    <a:pt x="2789" y="4789"/>
                  </a:cubicBezTo>
                  <a:lnTo>
                    <a:pt x="2790" y="4788"/>
                  </a:lnTo>
                  <a:cubicBezTo>
                    <a:pt x="2816" y="4773"/>
                    <a:pt x="2844" y="4757"/>
                    <a:pt x="2870" y="4741"/>
                  </a:cubicBezTo>
                  <a:lnTo>
                    <a:pt x="2872" y="4741"/>
                  </a:lnTo>
                  <a:cubicBezTo>
                    <a:pt x="2898" y="4725"/>
                    <a:pt x="2924" y="4707"/>
                    <a:pt x="2950" y="4691"/>
                  </a:cubicBezTo>
                  <a:cubicBezTo>
                    <a:pt x="2950" y="4691"/>
                    <a:pt x="2950" y="4691"/>
                    <a:pt x="2952" y="4690"/>
                  </a:cubicBezTo>
                  <a:cubicBezTo>
                    <a:pt x="2978" y="4674"/>
                    <a:pt x="3003" y="4656"/>
                    <a:pt x="3029" y="4640"/>
                  </a:cubicBezTo>
                  <a:cubicBezTo>
                    <a:pt x="3029" y="4639"/>
                    <a:pt x="3030" y="4639"/>
                    <a:pt x="3032" y="4639"/>
                  </a:cubicBezTo>
                  <a:cubicBezTo>
                    <a:pt x="3057" y="4622"/>
                    <a:pt x="3081" y="4604"/>
                    <a:pt x="3108" y="4587"/>
                  </a:cubicBezTo>
                  <a:cubicBezTo>
                    <a:pt x="3108" y="4585"/>
                    <a:pt x="3109" y="4585"/>
                    <a:pt x="3109" y="4585"/>
                  </a:cubicBezTo>
                  <a:cubicBezTo>
                    <a:pt x="3134" y="4568"/>
                    <a:pt x="3159" y="4549"/>
                    <a:pt x="3183" y="4531"/>
                  </a:cubicBezTo>
                  <a:cubicBezTo>
                    <a:pt x="3185" y="4530"/>
                    <a:pt x="3185" y="4530"/>
                    <a:pt x="3186" y="4528"/>
                  </a:cubicBezTo>
                  <a:cubicBezTo>
                    <a:pt x="3211" y="4511"/>
                    <a:pt x="3236" y="4492"/>
                    <a:pt x="3259" y="4473"/>
                  </a:cubicBezTo>
                  <a:cubicBezTo>
                    <a:pt x="3260" y="4473"/>
                    <a:pt x="3260" y="4471"/>
                    <a:pt x="3262" y="4471"/>
                  </a:cubicBezTo>
                  <a:cubicBezTo>
                    <a:pt x="3285" y="4453"/>
                    <a:pt x="3310" y="4434"/>
                    <a:pt x="3333" y="4413"/>
                  </a:cubicBezTo>
                  <a:cubicBezTo>
                    <a:pt x="3335" y="4413"/>
                    <a:pt x="3335" y="4412"/>
                    <a:pt x="3336" y="4412"/>
                  </a:cubicBezTo>
                  <a:cubicBezTo>
                    <a:pt x="3360" y="4393"/>
                    <a:pt x="3383" y="4372"/>
                    <a:pt x="3406" y="4352"/>
                  </a:cubicBezTo>
                  <a:cubicBezTo>
                    <a:pt x="3408" y="4352"/>
                    <a:pt x="3408" y="4351"/>
                    <a:pt x="3409" y="4351"/>
                  </a:cubicBezTo>
                  <a:cubicBezTo>
                    <a:pt x="3432" y="4330"/>
                    <a:pt x="3454" y="4310"/>
                    <a:pt x="3478" y="4289"/>
                  </a:cubicBezTo>
                  <a:cubicBezTo>
                    <a:pt x="3479" y="4289"/>
                    <a:pt x="3479" y="4288"/>
                    <a:pt x="3480" y="4288"/>
                  </a:cubicBezTo>
                  <a:cubicBezTo>
                    <a:pt x="3502" y="4266"/>
                    <a:pt x="3526" y="4246"/>
                    <a:pt x="3547" y="4224"/>
                  </a:cubicBezTo>
                  <a:cubicBezTo>
                    <a:pt x="3549" y="4224"/>
                    <a:pt x="3549" y="4224"/>
                    <a:pt x="3550" y="4222"/>
                  </a:cubicBezTo>
                  <a:cubicBezTo>
                    <a:pt x="3572" y="4202"/>
                    <a:pt x="3594" y="4180"/>
                    <a:pt x="3616" y="4158"/>
                  </a:cubicBezTo>
                  <a:lnTo>
                    <a:pt x="3617" y="4155"/>
                  </a:lnTo>
                  <a:cubicBezTo>
                    <a:pt x="3639" y="4134"/>
                    <a:pt x="3661" y="4112"/>
                    <a:pt x="3683" y="4090"/>
                  </a:cubicBezTo>
                  <a:cubicBezTo>
                    <a:pt x="3683" y="4088"/>
                    <a:pt x="3684" y="4088"/>
                    <a:pt x="3684" y="4088"/>
                  </a:cubicBezTo>
                  <a:cubicBezTo>
                    <a:pt x="3706" y="4065"/>
                    <a:pt x="3727" y="4043"/>
                    <a:pt x="3748" y="4020"/>
                  </a:cubicBezTo>
                  <a:cubicBezTo>
                    <a:pt x="3748" y="4018"/>
                    <a:pt x="3748" y="4018"/>
                    <a:pt x="3750" y="4018"/>
                  </a:cubicBezTo>
                  <a:cubicBezTo>
                    <a:pt x="3770" y="3995"/>
                    <a:pt x="3791" y="3972"/>
                    <a:pt x="3811" y="3949"/>
                  </a:cubicBezTo>
                  <a:cubicBezTo>
                    <a:pt x="3813" y="3947"/>
                    <a:pt x="3813" y="3947"/>
                    <a:pt x="3813" y="3947"/>
                  </a:cubicBezTo>
                  <a:cubicBezTo>
                    <a:pt x="3833" y="3922"/>
                    <a:pt x="3853" y="3899"/>
                    <a:pt x="3874" y="3874"/>
                  </a:cubicBezTo>
                  <a:cubicBezTo>
                    <a:pt x="3874" y="3874"/>
                    <a:pt x="3874" y="3874"/>
                    <a:pt x="3875" y="3873"/>
                  </a:cubicBezTo>
                  <a:cubicBezTo>
                    <a:pt x="3894" y="3849"/>
                    <a:pt x="3915" y="3825"/>
                    <a:pt x="3933" y="3800"/>
                  </a:cubicBezTo>
                  <a:cubicBezTo>
                    <a:pt x="3933" y="3800"/>
                    <a:pt x="3935" y="3798"/>
                    <a:pt x="3935" y="3798"/>
                  </a:cubicBezTo>
                  <a:cubicBezTo>
                    <a:pt x="3954" y="3774"/>
                    <a:pt x="3973" y="3749"/>
                    <a:pt x="3992" y="3723"/>
                  </a:cubicBezTo>
                  <a:lnTo>
                    <a:pt x="3993" y="3723"/>
                  </a:lnTo>
                  <a:cubicBezTo>
                    <a:pt x="4012" y="3697"/>
                    <a:pt x="4031" y="3670"/>
                    <a:pt x="4049" y="3646"/>
                  </a:cubicBezTo>
                  <a:cubicBezTo>
                    <a:pt x="4049" y="3644"/>
                    <a:pt x="4050" y="3644"/>
                    <a:pt x="4050" y="3644"/>
                  </a:cubicBezTo>
                  <a:cubicBezTo>
                    <a:pt x="4068" y="3618"/>
                    <a:pt x="4086" y="3592"/>
                    <a:pt x="4104" y="3565"/>
                  </a:cubicBezTo>
                  <a:cubicBezTo>
                    <a:pt x="4175" y="3458"/>
                    <a:pt x="4242" y="3347"/>
                    <a:pt x="4303" y="3232"/>
                  </a:cubicBezTo>
                  <a:cubicBezTo>
                    <a:pt x="3550" y="1788"/>
                    <a:pt x="2006" y="709"/>
                    <a:pt x="448" y="11"/>
                  </a:cubicBezTo>
                  <a:cubicBezTo>
                    <a:pt x="440" y="8"/>
                    <a:pt x="432" y="4"/>
                    <a:pt x="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1429463" y="1665700"/>
              <a:ext cx="74125" cy="110375"/>
            </a:xfrm>
            <a:custGeom>
              <a:avLst/>
              <a:gdLst/>
              <a:ahLst/>
              <a:cxnLst/>
              <a:rect l="l" t="t" r="r" b="b"/>
              <a:pathLst>
                <a:path w="2965" h="4415" extrusionOk="0">
                  <a:moveTo>
                    <a:pt x="1067" y="1"/>
                  </a:moveTo>
                  <a:cubicBezTo>
                    <a:pt x="565" y="930"/>
                    <a:pt x="178" y="1959"/>
                    <a:pt x="53" y="2965"/>
                  </a:cubicBezTo>
                  <a:cubicBezTo>
                    <a:pt x="15" y="3268"/>
                    <a:pt x="0" y="3568"/>
                    <a:pt x="15" y="3863"/>
                  </a:cubicBezTo>
                  <a:cubicBezTo>
                    <a:pt x="32" y="3874"/>
                    <a:pt x="53" y="3884"/>
                    <a:pt x="72" y="3896"/>
                  </a:cubicBezTo>
                  <a:cubicBezTo>
                    <a:pt x="76" y="3899"/>
                    <a:pt x="80" y="3900"/>
                    <a:pt x="85" y="3903"/>
                  </a:cubicBezTo>
                  <a:cubicBezTo>
                    <a:pt x="104" y="3915"/>
                    <a:pt x="123" y="3925"/>
                    <a:pt x="142" y="3935"/>
                  </a:cubicBezTo>
                  <a:cubicBezTo>
                    <a:pt x="143" y="3937"/>
                    <a:pt x="146" y="3938"/>
                    <a:pt x="149" y="3940"/>
                  </a:cubicBezTo>
                  <a:cubicBezTo>
                    <a:pt x="190" y="3962"/>
                    <a:pt x="230" y="3982"/>
                    <a:pt x="273" y="4004"/>
                  </a:cubicBezTo>
                  <a:cubicBezTo>
                    <a:pt x="273" y="4004"/>
                    <a:pt x="274" y="4004"/>
                    <a:pt x="276" y="4005"/>
                  </a:cubicBezTo>
                  <a:cubicBezTo>
                    <a:pt x="292" y="4013"/>
                    <a:pt x="309" y="4021"/>
                    <a:pt x="327" y="4030"/>
                  </a:cubicBezTo>
                  <a:cubicBezTo>
                    <a:pt x="335" y="4034"/>
                    <a:pt x="344" y="4039"/>
                    <a:pt x="353" y="4042"/>
                  </a:cubicBezTo>
                  <a:cubicBezTo>
                    <a:pt x="369" y="4051"/>
                    <a:pt x="385" y="4058"/>
                    <a:pt x="401" y="4065"/>
                  </a:cubicBezTo>
                  <a:cubicBezTo>
                    <a:pt x="411" y="4069"/>
                    <a:pt x="421" y="4074"/>
                    <a:pt x="431" y="4078"/>
                  </a:cubicBezTo>
                  <a:cubicBezTo>
                    <a:pt x="453" y="4087"/>
                    <a:pt x="474" y="4097"/>
                    <a:pt x="496" y="4106"/>
                  </a:cubicBezTo>
                  <a:cubicBezTo>
                    <a:pt x="513" y="4113"/>
                    <a:pt x="532" y="4120"/>
                    <a:pt x="549" y="4128"/>
                  </a:cubicBezTo>
                  <a:cubicBezTo>
                    <a:pt x="563" y="4134"/>
                    <a:pt x="576" y="4139"/>
                    <a:pt x="589" y="4144"/>
                  </a:cubicBezTo>
                  <a:lnTo>
                    <a:pt x="632" y="4161"/>
                  </a:lnTo>
                  <a:cubicBezTo>
                    <a:pt x="646" y="4166"/>
                    <a:pt x="659" y="4170"/>
                    <a:pt x="672" y="4174"/>
                  </a:cubicBezTo>
                  <a:cubicBezTo>
                    <a:pt x="688" y="4182"/>
                    <a:pt x="704" y="4187"/>
                    <a:pt x="721" y="4193"/>
                  </a:cubicBezTo>
                  <a:cubicBezTo>
                    <a:pt x="732" y="4196"/>
                    <a:pt x="743" y="4201"/>
                    <a:pt x="755" y="4205"/>
                  </a:cubicBezTo>
                  <a:cubicBezTo>
                    <a:pt x="781" y="4214"/>
                    <a:pt x="809" y="4222"/>
                    <a:pt x="836" y="4231"/>
                  </a:cubicBezTo>
                  <a:cubicBezTo>
                    <a:pt x="842" y="4234"/>
                    <a:pt x="850" y="4236"/>
                    <a:pt x="857" y="4238"/>
                  </a:cubicBezTo>
                  <a:cubicBezTo>
                    <a:pt x="879" y="4244"/>
                    <a:pt x="901" y="4252"/>
                    <a:pt x="922" y="4257"/>
                  </a:cubicBezTo>
                  <a:cubicBezTo>
                    <a:pt x="933" y="4260"/>
                    <a:pt x="943" y="4263"/>
                    <a:pt x="953" y="4266"/>
                  </a:cubicBezTo>
                  <a:cubicBezTo>
                    <a:pt x="973" y="4272"/>
                    <a:pt x="994" y="4278"/>
                    <a:pt x="1016" y="4284"/>
                  </a:cubicBezTo>
                  <a:cubicBezTo>
                    <a:pt x="1024" y="4285"/>
                    <a:pt x="1033" y="4288"/>
                    <a:pt x="1040" y="4289"/>
                  </a:cubicBezTo>
                  <a:cubicBezTo>
                    <a:pt x="1071" y="4297"/>
                    <a:pt x="1100" y="4304"/>
                    <a:pt x="1129" y="4311"/>
                  </a:cubicBezTo>
                  <a:cubicBezTo>
                    <a:pt x="1166" y="4320"/>
                    <a:pt x="1202" y="4327"/>
                    <a:pt x="1238" y="4335"/>
                  </a:cubicBezTo>
                  <a:cubicBezTo>
                    <a:pt x="1250" y="4337"/>
                    <a:pt x="1262" y="4339"/>
                    <a:pt x="1273" y="4342"/>
                  </a:cubicBezTo>
                  <a:cubicBezTo>
                    <a:pt x="1298" y="4346"/>
                    <a:pt x="1323" y="4351"/>
                    <a:pt x="1348" y="4355"/>
                  </a:cubicBezTo>
                  <a:cubicBezTo>
                    <a:pt x="1362" y="4358"/>
                    <a:pt x="1375" y="4359"/>
                    <a:pt x="1389" y="4362"/>
                  </a:cubicBezTo>
                  <a:cubicBezTo>
                    <a:pt x="1412" y="4367"/>
                    <a:pt x="1435" y="4370"/>
                    <a:pt x="1458" y="4372"/>
                  </a:cubicBezTo>
                  <a:cubicBezTo>
                    <a:pt x="1473" y="4375"/>
                    <a:pt x="1486" y="4377"/>
                    <a:pt x="1501" y="4380"/>
                  </a:cubicBezTo>
                  <a:cubicBezTo>
                    <a:pt x="1524" y="4383"/>
                    <a:pt x="1547" y="4386"/>
                    <a:pt x="1572" y="4388"/>
                  </a:cubicBezTo>
                  <a:cubicBezTo>
                    <a:pt x="1584" y="4390"/>
                    <a:pt x="1597" y="4391"/>
                    <a:pt x="1610" y="4393"/>
                  </a:cubicBezTo>
                  <a:cubicBezTo>
                    <a:pt x="1638" y="4396"/>
                    <a:pt x="1667" y="4399"/>
                    <a:pt x="1696" y="4400"/>
                  </a:cubicBezTo>
                  <a:cubicBezTo>
                    <a:pt x="1703" y="4402"/>
                    <a:pt x="1710" y="4402"/>
                    <a:pt x="1718" y="4403"/>
                  </a:cubicBezTo>
                  <a:cubicBezTo>
                    <a:pt x="1754" y="4406"/>
                    <a:pt x="1789" y="4407"/>
                    <a:pt x="1826" y="4409"/>
                  </a:cubicBezTo>
                  <a:cubicBezTo>
                    <a:pt x="1836" y="4410"/>
                    <a:pt x="1846" y="4410"/>
                    <a:pt x="1856" y="4410"/>
                  </a:cubicBezTo>
                  <a:cubicBezTo>
                    <a:pt x="1882" y="4412"/>
                    <a:pt x="1909" y="4413"/>
                    <a:pt x="1933" y="4413"/>
                  </a:cubicBezTo>
                  <a:lnTo>
                    <a:pt x="1974" y="4413"/>
                  </a:lnTo>
                  <a:cubicBezTo>
                    <a:pt x="1996" y="4415"/>
                    <a:pt x="2019" y="4415"/>
                    <a:pt x="2043" y="4415"/>
                  </a:cubicBezTo>
                  <a:cubicBezTo>
                    <a:pt x="2056" y="4415"/>
                    <a:pt x="2070" y="4415"/>
                    <a:pt x="2083" y="4413"/>
                  </a:cubicBezTo>
                  <a:cubicBezTo>
                    <a:pt x="2107" y="4413"/>
                    <a:pt x="2129" y="4413"/>
                    <a:pt x="2152" y="4412"/>
                  </a:cubicBezTo>
                  <a:cubicBezTo>
                    <a:pt x="2165" y="4412"/>
                    <a:pt x="2178" y="4412"/>
                    <a:pt x="2191" y="4410"/>
                  </a:cubicBezTo>
                  <a:cubicBezTo>
                    <a:pt x="2217" y="4410"/>
                    <a:pt x="2242" y="4409"/>
                    <a:pt x="2267" y="4407"/>
                  </a:cubicBezTo>
                  <a:cubicBezTo>
                    <a:pt x="2277" y="4406"/>
                    <a:pt x="2287" y="4406"/>
                    <a:pt x="2299" y="4404"/>
                  </a:cubicBezTo>
                  <a:cubicBezTo>
                    <a:pt x="2334" y="4402"/>
                    <a:pt x="2369" y="4400"/>
                    <a:pt x="2404" y="4396"/>
                  </a:cubicBezTo>
                  <a:cubicBezTo>
                    <a:pt x="2411" y="4396"/>
                    <a:pt x="2418" y="4394"/>
                    <a:pt x="2424" y="4394"/>
                  </a:cubicBezTo>
                  <a:cubicBezTo>
                    <a:pt x="2453" y="4391"/>
                    <a:pt x="2481" y="4388"/>
                    <a:pt x="2509" y="4384"/>
                  </a:cubicBezTo>
                  <a:cubicBezTo>
                    <a:pt x="2522" y="4383"/>
                    <a:pt x="2533" y="4381"/>
                    <a:pt x="2547" y="4380"/>
                  </a:cubicBezTo>
                  <a:cubicBezTo>
                    <a:pt x="2568" y="4375"/>
                    <a:pt x="2592" y="4374"/>
                    <a:pt x="2614" y="4370"/>
                  </a:cubicBezTo>
                  <a:cubicBezTo>
                    <a:pt x="2628" y="4368"/>
                    <a:pt x="2641" y="4365"/>
                    <a:pt x="2654" y="4364"/>
                  </a:cubicBezTo>
                  <a:cubicBezTo>
                    <a:pt x="2676" y="4359"/>
                    <a:pt x="2698" y="4356"/>
                    <a:pt x="2720" y="4352"/>
                  </a:cubicBezTo>
                  <a:cubicBezTo>
                    <a:pt x="2733" y="4349"/>
                    <a:pt x="2746" y="4346"/>
                    <a:pt x="2759" y="4345"/>
                  </a:cubicBezTo>
                  <a:cubicBezTo>
                    <a:pt x="2783" y="4340"/>
                    <a:pt x="2806" y="4335"/>
                    <a:pt x="2828" y="4330"/>
                  </a:cubicBezTo>
                  <a:cubicBezTo>
                    <a:pt x="2839" y="4329"/>
                    <a:pt x="2851" y="4326"/>
                    <a:pt x="2863" y="4323"/>
                  </a:cubicBezTo>
                  <a:cubicBezTo>
                    <a:pt x="2895" y="4316"/>
                    <a:pt x="2927" y="4308"/>
                    <a:pt x="2957" y="4301"/>
                  </a:cubicBezTo>
                  <a:cubicBezTo>
                    <a:pt x="2960" y="4301"/>
                    <a:pt x="2962" y="4300"/>
                    <a:pt x="2965" y="4300"/>
                  </a:cubicBezTo>
                  <a:cubicBezTo>
                    <a:pt x="2950" y="4240"/>
                    <a:pt x="2936" y="4179"/>
                    <a:pt x="2921" y="4116"/>
                  </a:cubicBezTo>
                  <a:cubicBezTo>
                    <a:pt x="2577" y="2649"/>
                    <a:pt x="2094" y="585"/>
                    <a:pt x="10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1403263" y="1584825"/>
              <a:ext cx="75900" cy="51675"/>
            </a:xfrm>
            <a:custGeom>
              <a:avLst/>
              <a:gdLst/>
              <a:ahLst/>
              <a:cxnLst/>
              <a:rect l="l" t="t" r="r" b="b"/>
              <a:pathLst>
                <a:path w="3036" h="2067" extrusionOk="0">
                  <a:moveTo>
                    <a:pt x="1871" y="1"/>
                  </a:moveTo>
                  <a:cubicBezTo>
                    <a:pt x="1826" y="15"/>
                    <a:pt x="1781" y="30"/>
                    <a:pt x="1736" y="46"/>
                  </a:cubicBezTo>
                  <a:cubicBezTo>
                    <a:pt x="1734" y="47"/>
                    <a:pt x="1733" y="47"/>
                    <a:pt x="1731" y="49"/>
                  </a:cubicBezTo>
                  <a:cubicBezTo>
                    <a:pt x="1643" y="81"/>
                    <a:pt x="1557" y="116"/>
                    <a:pt x="1471" y="154"/>
                  </a:cubicBezTo>
                  <a:cubicBezTo>
                    <a:pt x="1468" y="155"/>
                    <a:pt x="1466" y="156"/>
                    <a:pt x="1463" y="156"/>
                  </a:cubicBezTo>
                  <a:cubicBezTo>
                    <a:pt x="1379" y="196"/>
                    <a:pt x="1296" y="237"/>
                    <a:pt x="1213" y="280"/>
                  </a:cubicBezTo>
                  <a:cubicBezTo>
                    <a:pt x="1211" y="282"/>
                    <a:pt x="1209" y="283"/>
                    <a:pt x="1206" y="285"/>
                  </a:cubicBezTo>
                  <a:cubicBezTo>
                    <a:pt x="1124" y="328"/>
                    <a:pt x="1044" y="376"/>
                    <a:pt x="967" y="425"/>
                  </a:cubicBezTo>
                  <a:cubicBezTo>
                    <a:pt x="964" y="427"/>
                    <a:pt x="961" y="429"/>
                    <a:pt x="958" y="430"/>
                  </a:cubicBezTo>
                  <a:cubicBezTo>
                    <a:pt x="879" y="480"/>
                    <a:pt x="804" y="532"/>
                    <a:pt x="729" y="588"/>
                  </a:cubicBezTo>
                  <a:cubicBezTo>
                    <a:pt x="726" y="589"/>
                    <a:pt x="725" y="592"/>
                    <a:pt x="722" y="593"/>
                  </a:cubicBezTo>
                  <a:cubicBezTo>
                    <a:pt x="648" y="649"/>
                    <a:pt x="575" y="707"/>
                    <a:pt x="505" y="768"/>
                  </a:cubicBezTo>
                  <a:cubicBezTo>
                    <a:pt x="503" y="770"/>
                    <a:pt x="501" y="771"/>
                    <a:pt x="498" y="774"/>
                  </a:cubicBezTo>
                  <a:cubicBezTo>
                    <a:pt x="428" y="835"/>
                    <a:pt x="359" y="898"/>
                    <a:pt x="294" y="963"/>
                  </a:cubicBezTo>
                  <a:cubicBezTo>
                    <a:pt x="292" y="966"/>
                    <a:pt x="291" y="968"/>
                    <a:pt x="288" y="971"/>
                  </a:cubicBezTo>
                  <a:cubicBezTo>
                    <a:pt x="222" y="1036"/>
                    <a:pt x="158" y="1106"/>
                    <a:pt x="97" y="1176"/>
                  </a:cubicBezTo>
                  <a:lnTo>
                    <a:pt x="93" y="1182"/>
                  </a:lnTo>
                  <a:cubicBezTo>
                    <a:pt x="62" y="1218"/>
                    <a:pt x="32" y="1255"/>
                    <a:pt x="2" y="1291"/>
                  </a:cubicBezTo>
                  <a:lnTo>
                    <a:pt x="1" y="1291"/>
                  </a:lnTo>
                  <a:cubicBezTo>
                    <a:pt x="753" y="1421"/>
                    <a:pt x="1656" y="1679"/>
                    <a:pt x="2563" y="2066"/>
                  </a:cubicBezTo>
                  <a:cubicBezTo>
                    <a:pt x="2633" y="1964"/>
                    <a:pt x="2703" y="1865"/>
                    <a:pt x="2773" y="1768"/>
                  </a:cubicBezTo>
                  <a:cubicBezTo>
                    <a:pt x="2860" y="1648"/>
                    <a:pt x="2948" y="1532"/>
                    <a:pt x="3035" y="1419"/>
                  </a:cubicBezTo>
                  <a:cubicBezTo>
                    <a:pt x="2176" y="965"/>
                    <a:pt x="1906" y="458"/>
                    <a:pt x="18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1455788" y="1580125"/>
              <a:ext cx="56900" cy="35750"/>
            </a:xfrm>
            <a:custGeom>
              <a:avLst/>
              <a:gdLst/>
              <a:ahLst/>
              <a:cxnLst/>
              <a:rect l="l" t="t" r="r" b="b"/>
              <a:pathLst>
                <a:path w="2276" h="1430" extrusionOk="0">
                  <a:moveTo>
                    <a:pt x="902" y="1"/>
                  </a:moveTo>
                  <a:cubicBezTo>
                    <a:pt x="869" y="2"/>
                    <a:pt x="837" y="2"/>
                    <a:pt x="805" y="4"/>
                  </a:cubicBezTo>
                  <a:lnTo>
                    <a:pt x="793" y="4"/>
                  </a:lnTo>
                  <a:cubicBezTo>
                    <a:pt x="717" y="8"/>
                    <a:pt x="641" y="14"/>
                    <a:pt x="567" y="21"/>
                  </a:cubicBezTo>
                  <a:cubicBezTo>
                    <a:pt x="564" y="21"/>
                    <a:pt x="560" y="21"/>
                    <a:pt x="557" y="23"/>
                  </a:cubicBezTo>
                  <a:cubicBezTo>
                    <a:pt x="523" y="25"/>
                    <a:pt x="491" y="30"/>
                    <a:pt x="458" y="34"/>
                  </a:cubicBezTo>
                  <a:cubicBezTo>
                    <a:pt x="452" y="34"/>
                    <a:pt x="446" y="36"/>
                    <a:pt x="440" y="36"/>
                  </a:cubicBezTo>
                  <a:cubicBezTo>
                    <a:pt x="408" y="40"/>
                    <a:pt x="376" y="46"/>
                    <a:pt x="344" y="50"/>
                  </a:cubicBezTo>
                  <a:cubicBezTo>
                    <a:pt x="340" y="52"/>
                    <a:pt x="336" y="52"/>
                    <a:pt x="331" y="53"/>
                  </a:cubicBezTo>
                  <a:cubicBezTo>
                    <a:pt x="220" y="71"/>
                    <a:pt x="110" y="94"/>
                    <a:pt x="2" y="122"/>
                  </a:cubicBezTo>
                  <a:lnTo>
                    <a:pt x="0" y="122"/>
                  </a:lnTo>
                  <a:cubicBezTo>
                    <a:pt x="24" y="540"/>
                    <a:pt x="263" y="1010"/>
                    <a:pt x="1077" y="1430"/>
                  </a:cubicBezTo>
                  <a:cubicBezTo>
                    <a:pt x="1489" y="926"/>
                    <a:pt x="1906" y="512"/>
                    <a:pt x="2276" y="226"/>
                  </a:cubicBezTo>
                  <a:cubicBezTo>
                    <a:pt x="2242" y="215"/>
                    <a:pt x="2209" y="203"/>
                    <a:pt x="2174" y="192"/>
                  </a:cubicBezTo>
                  <a:cubicBezTo>
                    <a:pt x="2142" y="181"/>
                    <a:pt x="2108" y="171"/>
                    <a:pt x="2076" y="161"/>
                  </a:cubicBezTo>
                  <a:cubicBezTo>
                    <a:pt x="2073" y="161"/>
                    <a:pt x="2070" y="159"/>
                    <a:pt x="2068" y="158"/>
                  </a:cubicBezTo>
                  <a:cubicBezTo>
                    <a:pt x="2038" y="151"/>
                    <a:pt x="2008" y="142"/>
                    <a:pt x="1979" y="133"/>
                  </a:cubicBezTo>
                  <a:cubicBezTo>
                    <a:pt x="1973" y="132"/>
                    <a:pt x="1967" y="132"/>
                    <a:pt x="1961" y="129"/>
                  </a:cubicBezTo>
                  <a:cubicBezTo>
                    <a:pt x="1926" y="120"/>
                    <a:pt x="1891" y="111"/>
                    <a:pt x="1856" y="104"/>
                  </a:cubicBezTo>
                  <a:cubicBezTo>
                    <a:pt x="1820" y="95"/>
                    <a:pt x="1783" y="87"/>
                    <a:pt x="1747" y="79"/>
                  </a:cubicBezTo>
                  <a:cubicBezTo>
                    <a:pt x="1735" y="76"/>
                    <a:pt x="1724" y="75"/>
                    <a:pt x="1712" y="74"/>
                  </a:cubicBezTo>
                  <a:cubicBezTo>
                    <a:pt x="1687" y="68"/>
                    <a:pt x="1661" y="63"/>
                    <a:pt x="1636" y="59"/>
                  </a:cubicBezTo>
                  <a:cubicBezTo>
                    <a:pt x="1623" y="56"/>
                    <a:pt x="1610" y="55"/>
                    <a:pt x="1597" y="52"/>
                  </a:cubicBezTo>
                  <a:cubicBezTo>
                    <a:pt x="1572" y="49"/>
                    <a:pt x="1548" y="44"/>
                    <a:pt x="1524" y="41"/>
                  </a:cubicBezTo>
                  <a:cubicBezTo>
                    <a:pt x="1511" y="39"/>
                    <a:pt x="1498" y="37"/>
                    <a:pt x="1485" y="36"/>
                  </a:cubicBezTo>
                  <a:cubicBezTo>
                    <a:pt x="1459" y="33"/>
                    <a:pt x="1432" y="28"/>
                    <a:pt x="1405" y="25"/>
                  </a:cubicBezTo>
                  <a:cubicBezTo>
                    <a:pt x="1396" y="24"/>
                    <a:pt x="1386" y="24"/>
                    <a:pt x="1376" y="23"/>
                  </a:cubicBezTo>
                  <a:cubicBezTo>
                    <a:pt x="1301" y="14"/>
                    <a:pt x="1227" y="9"/>
                    <a:pt x="1154" y="5"/>
                  </a:cubicBezTo>
                  <a:cubicBezTo>
                    <a:pt x="1145" y="5"/>
                    <a:pt x="1137" y="5"/>
                    <a:pt x="1128" y="4"/>
                  </a:cubicBezTo>
                  <a:cubicBezTo>
                    <a:pt x="1099" y="2"/>
                    <a:pt x="1071" y="2"/>
                    <a:pt x="1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1487838" y="1588075"/>
              <a:ext cx="79450" cy="45625"/>
            </a:xfrm>
            <a:custGeom>
              <a:avLst/>
              <a:gdLst/>
              <a:ahLst/>
              <a:cxnLst/>
              <a:rect l="l" t="t" r="r" b="b"/>
              <a:pathLst>
                <a:path w="3178" h="1825" extrusionOk="0">
                  <a:moveTo>
                    <a:pt x="1231" y="0"/>
                  </a:moveTo>
                  <a:cubicBezTo>
                    <a:pt x="866" y="262"/>
                    <a:pt x="436" y="682"/>
                    <a:pt x="0" y="1211"/>
                  </a:cubicBezTo>
                  <a:cubicBezTo>
                    <a:pt x="685" y="1514"/>
                    <a:pt x="1374" y="1581"/>
                    <a:pt x="2003" y="1642"/>
                  </a:cubicBezTo>
                  <a:cubicBezTo>
                    <a:pt x="2426" y="1683"/>
                    <a:pt x="2822" y="1721"/>
                    <a:pt x="3177" y="1824"/>
                  </a:cubicBezTo>
                  <a:cubicBezTo>
                    <a:pt x="3075" y="1624"/>
                    <a:pt x="2957" y="1435"/>
                    <a:pt x="2823" y="1256"/>
                  </a:cubicBezTo>
                  <a:cubicBezTo>
                    <a:pt x="2822" y="1254"/>
                    <a:pt x="2822" y="1253"/>
                    <a:pt x="2821" y="1253"/>
                  </a:cubicBezTo>
                  <a:cubicBezTo>
                    <a:pt x="2805" y="1231"/>
                    <a:pt x="2789" y="1211"/>
                    <a:pt x="2772" y="1189"/>
                  </a:cubicBezTo>
                  <a:cubicBezTo>
                    <a:pt x="2771" y="1187"/>
                    <a:pt x="2770" y="1186"/>
                    <a:pt x="2768" y="1185"/>
                  </a:cubicBezTo>
                  <a:cubicBezTo>
                    <a:pt x="2752" y="1163"/>
                    <a:pt x="2736" y="1144"/>
                    <a:pt x="2720" y="1123"/>
                  </a:cubicBezTo>
                  <a:cubicBezTo>
                    <a:pt x="2719" y="1122"/>
                    <a:pt x="2717" y="1120"/>
                    <a:pt x="2716" y="1118"/>
                  </a:cubicBezTo>
                  <a:cubicBezTo>
                    <a:pt x="2612" y="991"/>
                    <a:pt x="2500" y="870"/>
                    <a:pt x="2379" y="756"/>
                  </a:cubicBezTo>
                  <a:cubicBezTo>
                    <a:pt x="2378" y="753"/>
                    <a:pt x="2375" y="752"/>
                    <a:pt x="2372" y="749"/>
                  </a:cubicBezTo>
                  <a:cubicBezTo>
                    <a:pt x="2356" y="733"/>
                    <a:pt x="2338" y="717"/>
                    <a:pt x="2321" y="702"/>
                  </a:cubicBezTo>
                  <a:cubicBezTo>
                    <a:pt x="2317" y="697"/>
                    <a:pt x="2312" y="692"/>
                    <a:pt x="2306" y="688"/>
                  </a:cubicBezTo>
                  <a:cubicBezTo>
                    <a:pt x="2290" y="673"/>
                    <a:pt x="2274" y="659"/>
                    <a:pt x="2258" y="646"/>
                  </a:cubicBezTo>
                  <a:cubicBezTo>
                    <a:pt x="2252" y="640"/>
                    <a:pt x="2245" y="634"/>
                    <a:pt x="2239" y="630"/>
                  </a:cubicBezTo>
                  <a:cubicBezTo>
                    <a:pt x="2223" y="616"/>
                    <a:pt x="2207" y="602"/>
                    <a:pt x="2191" y="589"/>
                  </a:cubicBezTo>
                  <a:cubicBezTo>
                    <a:pt x="2185" y="583"/>
                    <a:pt x="2178" y="579"/>
                    <a:pt x="2172" y="573"/>
                  </a:cubicBezTo>
                  <a:cubicBezTo>
                    <a:pt x="2156" y="560"/>
                    <a:pt x="2140" y="547"/>
                    <a:pt x="2123" y="533"/>
                  </a:cubicBezTo>
                  <a:lnTo>
                    <a:pt x="2104" y="517"/>
                  </a:lnTo>
                  <a:cubicBezTo>
                    <a:pt x="2086" y="504"/>
                    <a:pt x="2070" y="491"/>
                    <a:pt x="2053" y="478"/>
                  </a:cubicBezTo>
                  <a:cubicBezTo>
                    <a:pt x="2047" y="474"/>
                    <a:pt x="2041" y="469"/>
                    <a:pt x="2035" y="465"/>
                  </a:cubicBezTo>
                  <a:cubicBezTo>
                    <a:pt x="1957" y="405"/>
                    <a:pt x="1874" y="348"/>
                    <a:pt x="1789" y="295"/>
                  </a:cubicBezTo>
                  <a:cubicBezTo>
                    <a:pt x="1780" y="290"/>
                    <a:pt x="1773" y="284"/>
                    <a:pt x="1764" y="278"/>
                  </a:cubicBezTo>
                  <a:cubicBezTo>
                    <a:pt x="1748" y="270"/>
                    <a:pt x="1732" y="260"/>
                    <a:pt x="1716" y="249"/>
                  </a:cubicBezTo>
                  <a:cubicBezTo>
                    <a:pt x="1706" y="244"/>
                    <a:pt x="1697" y="238"/>
                    <a:pt x="1687" y="232"/>
                  </a:cubicBezTo>
                  <a:cubicBezTo>
                    <a:pt x="1671" y="223"/>
                    <a:pt x="1655" y="214"/>
                    <a:pt x="1641" y="204"/>
                  </a:cubicBezTo>
                  <a:lnTo>
                    <a:pt x="1607" y="187"/>
                  </a:lnTo>
                  <a:cubicBezTo>
                    <a:pt x="1593" y="178"/>
                    <a:pt x="1577" y="169"/>
                    <a:pt x="1562" y="160"/>
                  </a:cubicBezTo>
                  <a:cubicBezTo>
                    <a:pt x="1550" y="155"/>
                    <a:pt x="1539" y="149"/>
                    <a:pt x="1527" y="142"/>
                  </a:cubicBezTo>
                  <a:cubicBezTo>
                    <a:pt x="1511" y="134"/>
                    <a:pt x="1496" y="126"/>
                    <a:pt x="1480" y="118"/>
                  </a:cubicBezTo>
                  <a:cubicBezTo>
                    <a:pt x="1469" y="112"/>
                    <a:pt x="1457" y="107"/>
                    <a:pt x="1445" y="101"/>
                  </a:cubicBezTo>
                  <a:cubicBezTo>
                    <a:pt x="1429" y="92"/>
                    <a:pt x="1415" y="85"/>
                    <a:pt x="1399" y="77"/>
                  </a:cubicBezTo>
                  <a:cubicBezTo>
                    <a:pt x="1387" y="72"/>
                    <a:pt x="1376" y="66"/>
                    <a:pt x="1364" y="60"/>
                  </a:cubicBezTo>
                  <a:cubicBezTo>
                    <a:pt x="1348" y="53"/>
                    <a:pt x="1332" y="45"/>
                    <a:pt x="1316" y="38"/>
                  </a:cubicBezTo>
                  <a:cubicBezTo>
                    <a:pt x="1304" y="32"/>
                    <a:pt x="1292" y="28"/>
                    <a:pt x="1281" y="22"/>
                  </a:cubicBezTo>
                  <a:cubicBezTo>
                    <a:pt x="1265" y="15"/>
                    <a:pt x="1249" y="8"/>
                    <a:pt x="1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1382013" y="1622075"/>
              <a:ext cx="82200" cy="62450"/>
            </a:xfrm>
            <a:custGeom>
              <a:avLst/>
              <a:gdLst/>
              <a:ahLst/>
              <a:cxnLst/>
              <a:rect l="l" t="t" r="r" b="b"/>
              <a:pathLst>
                <a:path w="3288" h="2498" extrusionOk="0">
                  <a:moveTo>
                    <a:pt x="704" y="1"/>
                  </a:moveTo>
                  <a:cubicBezTo>
                    <a:pt x="704" y="1"/>
                    <a:pt x="702" y="2"/>
                    <a:pt x="702" y="2"/>
                  </a:cubicBezTo>
                  <a:cubicBezTo>
                    <a:pt x="688" y="23"/>
                    <a:pt x="673" y="45"/>
                    <a:pt x="659" y="66"/>
                  </a:cubicBezTo>
                  <a:cubicBezTo>
                    <a:pt x="656" y="71"/>
                    <a:pt x="653" y="75"/>
                    <a:pt x="650" y="79"/>
                  </a:cubicBezTo>
                  <a:cubicBezTo>
                    <a:pt x="637" y="100"/>
                    <a:pt x="624" y="119"/>
                    <a:pt x="611" y="141"/>
                  </a:cubicBezTo>
                  <a:lnTo>
                    <a:pt x="600" y="157"/>
                  </a:lnTo>
                  <a:cubicBezTo>
                    <a:pt x="587" y="177"/>
                    <a:pt x="576" y="196"/>
                    <a:pt x="564" y="216"/>
                  </a:cubicBezTo>
                  <a:cubicBezTo>
                    <a:pt x="560" y="224"/>
                    <a:pt x="555" y="230"/>
                    <a:pt x="551" y="237"/>
                  </a:cubicBezTo>
                  <a:cubicBezTo>
                    <a:pt x="539" y="256"/>
                    <a:pt x="529" y="275"/>
                    <a:pt x="517" y="295"/>
                  </a:cubicBezTo>
                  <a:cubicBezTo>
                    <a:pt x="513" y="302"/>
                    <a:pt x="509" y="311"/>
                    <a:pt x="504" y="318"/>
                  </a:cubicBezTo>
                  <a:cubicBezTo>
                    <a:pt x="494" y="337"/>
                    <a:pt x="484" y="356"/>
                    <a:pt x="474" y="375"/>
                  </a:cubicBezTo>
                  <a:cubicBezTo>
                    <a:pt x="468" y="384"/>
                    <a:pt x="463" y="393"/>
                    <a:pt x="459" y="401"/>
                  </a:cubicBezTo>
                  <a:cubicBezTo>
                    <a:pt x="449" y="419"/>
                    <a:pt x="440" y="438"/>
                    <a:pt x="430" y="457"/>
                  </a:cubicBezTo>
                  <a:cubicBezTo>
                    <a:pt x="426" y="465"/>
                    <a:pt x="420" y="476"/>
                    <a:pt x="415" y="486"/>
                  </a:cubicBezTo>
                  <a:cubicBezTo>
                    <a:pt x="407" y="503"/>
                    <a:pt x="398" y="521"/>
                    <a:pt x="389" y="540"/>
                  </a:cubicBezTo>
                  <a:cubicBezTo>
                    <a:pt x="383" y="550"/>
                    <a:pt x="379" y="560"/>
                    <a:pt x="375" y="572"/>
                  </a:cubicBezTo>
                  <a:cubicBezTo>
                    <a:pt x="366" y="588"/>
                    <a:pt x="357" y="607"/>
                    <a:pt x="350" y="624"/>
                  </a:cubicBezTo>
                  <a:cubicBezTo>
                    <a:pt x="344" y="636"/>
                    <a:pt x="340" y="646"/>
                    <a:pt x="334" y="658"/>
                  </a:cubicBezTo>
                  <a:cubicBezTo>
                    <a:pt x="327" y="675"/>
                    <a:pt x="319" y="693"/>
                    <a:pt x="312" y="710"/>
                  </a:cubicBezTo>
                  <a:cubicBezTo>
                    <a:pt x="306" y="722"/>
                    <a:pt x="302" y="735"/>
                    <a:pt x="296" y="748"/>
                  </a:cubicBezTo>
                  <a:cubicBezTo>
                    <a:pt x="289" y="764"/>
                    <a:pt x="283" y="780"/>
                    <a:pt x="276" y="798"/>
                  </a:cubicBezTo>
                  <a:cubicBezTo>
                    <a:pt x="270" y="811"/>
                    <a:pt x="265" y="824"/>
                    <a:pt x="259" y="838"/>
                  </a:cubicBezTo>
                  <a:cubicBezTo>
                    <a:pt x="254" y="854"/>
                    <a:pt x="248" y="870"/>
                    <a:pt x="242" y="886"/>
                  </a:cubicBezTo>
                  <a:cubicBezTo>
                    <a:pt x="236" y="901"/>
                    <a:pt x="232" y="916"/>
                    <a:pt x="226" y="930"/>
                  </a:cubicBezTo>
                  <a:cubicBezTo>
                    <a:pt x="220" y="946"/>
                    <a:pt x="214" y="961"/>
                    <a:pt x="210" y="977"/>
                  </a:cubicBezTo>
                  <a:cubicBezTo>
                    <a:pt x="204" y="993"/>
                    <a:pt x="200" y="1009"/>
                    <a:pt x="194" y="1025"/>
                  </a:cubicBezTo>
                  <a:cubicBezTo>
                    <a:pt x="190" y="1039"/>
                    <a:pt x="185" y="1054"/>
                    <a:pt x="179" y="1069"/>
                  </a:cubicBezTo>
                  <a:cubicBezTo>
                    <a:pt x="175" y="1086"/>
                    <a:pt x="169" y="1104"/>
                    <a:pt x="165" y="1121"/>
                  </a:cubicBezTo>
                  <a:cubicBezTo>
                    <a:pt x="160" y="1134"/>
                    <a:pt x="156" y="1149"/>
                    <a:pt x="152" y="1162"/>
                  </a:cubicBezTo>
                  <a:cubicBezTo>
                    <a:pt x="146" y="1182"/>
                    <a:pt x="140" y="1203"/>
                    <a:pt x="136" y="1223"/>
                  </a:cubicBezTo>
                  <a:cubicBezTo>
                    <a:pt x="133" y="1233"/>
                    <a:pt x="130" y="1245"/>
                    <a:pt x="127" y="1256"/>
                  </a:cubicBezTo>
                  <a:cubicBezTo>
                    <a:pt x="118" y="1289"/>
                    <a:pt x="111" y="1321"/>
                    <a:pt x="104" y="1353"/>
                  </a:cubicBezTo>
                  <a:cubicBezTo>
                    <a:pt x="96" y="1382"/>
                    <a:pt x="91" y="1411"/>
                    <a:pt x="83" y="1440"/>
                  </a:cubicBezTo>
                  <a:cubicBezTo>
                    <a:pt x="82" y="1450"/>
                    <a:pt x="80" y="1459"/>
                    <a:pt x="79" y="1468"/>
                  </a:cubicBezTo>
                  <a:cubicBezTo>
                    <a:pt x="74" y="1490"/>
                    <a:pt x="70" y="1511"/>
                    <a:pt x="66" y="1533"/>
                  </a:cubicBezTo>
                  <a:cubicBezTo>
                    <a:pt x="64" y="1542"/>
                    <a:pt x="63" y="1551"/>
                    <a:pt x="60" y="1558"/>
                  </a:cubicBezTo>
                  <a:cubicBezTo>
                    <a:pt x="56" y="1587"/>
                    <a:pt x="51" y="1615"/>
                    <a:pt x="47" y="1644"/>
                  </a:cubicBezTo>
                  <a:cubicBezTo>
                    <a:pt x="45" y="1651"/>
                    <a:pt x="44" y="1660"/>
                    <a:pt x="42" y="1669"/>
                  </a:cubicBezTo>
                  <a:cubicBezTo>
                    <a:pt x="40" y="1689"/>
                    <a:pt x="37" y="1710"/>
                    <a:pt x="34" y="1730"/>
                  </a:cubicBezTo>
                  <a:cubicBezTo>
                    <a:pt x="32" y="1742"/>
                    <a:pt x="31" y="1755"/>
                    <a:pt x="29" y="1766"/>
                  </a:cubicBezTo>
                  <a:cubicBezTo>
                    <a:pt x="26" y="1784"/>
                    <a:pt x="25" y="1801"/>
                    <a:pt x="24" y="1817"/>
                  </a:cubicBezTo>
                  <a:cubicBezTo>
                    <a:pt x="22" y="1830"/>
                    <a:pt x="21" y="1842"/>
                    <a:pt x="19" y="1855"/>
                  </a:cubicBezTo>
                  <a:cubicBezTo>
                    <a:pt x="16" y="1880"/>
                    <a:pt x="15" y="1906"/>
                    <a:pt x="12" y="1931"/>
                  </a:cubicBezTo>
                  <a:cubicBezTo>
                    <a:pt x="10" y="1947"/>
                    <a:pt x="10" y="1962"/>
                    <a:pt x="9" y="1978"/>
                  </a:cubicBezTo>
                  <a:cubicBezTo>
                    <a:pt x="7" y="1991"/>
                    <a:pt x="7" y="2002"/>
                    <a:pt x="6" y="2014"/>
                  </a:cubicBezTo>
                  <a:cubicBezTo>
                    <a:pt x="6" y="2031"/>
                    <a:pt x="5" y="2047"/>
                    <a:pt x="3" y="2065"/>
                  </a:cubicBezTo>
                  <a:cubicBezTo>
                    <a:pt x="3" y="2074"/>
                    <a:pt x="3" y="2082"/>
                    <a:pt x="3" y="2091"/>
                  </a:cubicBezTo>
                  <a:cubicBezTo>
                    <a:pt x="0" y="2154"/>
                    <a:pt x="0" y="2216"/>
                    <a:pt x="0" y="2278"/>
                  </a:cubicBezTo>
                  <a:cubicBezTo>
                    <a:pt x="0" y="2283"/>
                    <a:pt x="0" y="2288"/>
                    <a:pt x="0" y="2292"/>
                  </a:cubicBezTo>
                  <a:cubicBezTo>
                    <a:pt x="2" y="2361"/>
                    <a:pt x="3" y="2429"/>
                    <a:pt x="9" y="2498"/>
                  </a:cubicBezTo>
                  <a:cubicBezTo>
                    <a:pt x="229" y="2259"/>
                    <a:pt x="484" y="2015"/>
                    <a:pt x="768" y="1813"/>
                  </a:cubicBezTo>
                  <a:cubicBezTo>
                    <a:pt x="1182" y="1518"/>
                    <a:pt x="1653" y="1305"/>
                    <a:pt x="2157" y="1305"/>
                  </a:cubicBezTo>
                  <a:cubicBezTo>
                    <a:pt x="2389" y="1305"/>
                    <a:pt x="2628" y="1350"/>
                    <a:pt x="2871" y="1453"/>
                  </a:cubicBezTo>
                  <a:cubicBezTo>
                    <a:pt x="3004" y="1216"/>
                    <a:pt x="3144" y="987"/>
                    <a:pt x="3288" y="766"/>
                  </a:cubicBezTo>
                  <a:cubicBezTo>
                    <a:pt x="2360" y="374"/>
                    <a:pt x="1445" y="117"/>
                    <a:pt x="7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7"/>
          <p:cNvGrpSpPr/>
          <p:nvPr/>
        </p:nvGrpSpPr>
        <p:grpSpPr>
          <a:xfrm flipH="1">
            <a:off x="7616906" y="1813727"/>
            <a:ext cx="1527096" cy="1452651"/>
            <a:chOff x="-5" y="1702995"/>
            <a:chExt cx="1474031" cy="1402173"/>
          </a:xfrm>
        </p:grpSpPr>
        <p:sp>
          <p:nvSpPr>
            <p:cNvPr id="288" name="Google Shape;288;p27"/>
            <p:cNvSpPr/>
            <p:nvPr/>
          </p:nvSpPr>
          <p:spPr>
            <a:xfrm>
              <a:off x="-5" y="1702995"/>
              <a:ext cx="468941" cy="466142"/>
            </a:xfrm>
            <a:custGeom>
              <a:avLst/>
              <a:gdLst/>
              <a:ahLst/>
              <a:cxnLst/>
              <a:rect l="l" t="t" r="r" b="b"/>
              <a:pathLst>
                <a:path w="4690" h="4662" extrusionOk="0">
                  <a:moveTo>
                    <a:pt x="163" y="1"/>
                  </a:moveTo>
                  <a:cubicBezTo>
                    <a:pt x="85" y="1"/>
                    <a:pt x="17" y="59"/>
                    <a:pt x="9" y="138"/>
                  </a:cubicBezTo>
                  <a:cubicBezTo>
                    <a:pt x="0" y="224"/>
                    <a:pt x="61" y="300"/>
                    <a:pt x="146" y="309"/>
                  </a:cubicBezTo>
                  <a:cubicBezTo>
                    <a:pt x="312" y="328"/>
                    <a:pt x="478" y="353"/>
                    <a:pt x="640" y="386"/>
                  </a:cubicBezTo>
                  <a:cubicBezTo>
                    <a:pt x="650" y="388"/>
                    <a:pt x="660" y="389"/>
                    <a:pt x="670" y="389"/>
                  </a:cubicBezTo>
                  <a:cubicBezTo>
                    <a:pt x="743" y="389"/>
                    <a:pt x="807" y="338"/>
                    <a:pt x="822" y="265"/>
                  </a:cubicBezTo>
                  <a:cubicBezTo>
                    <a:pt x="839" y="181"/>
                    <a:pt x="785" y="99"/>
                    <a:pt x="701" y="83"/>
                  </a:cubicBezTo>
                  <a:cubicBezTo>
                    <a:pt x="530" y="48"/>
                    <a:pt x="354" y="20"/>
                    <a:pt x="179" y="2"/>
                  </a:cubicBezTo>
                  <a:cubicBezTo>
                    <a:pt x="174" y="1"/>
                    <a:pt x="169" y="1"/>
                    <a:pt x="163" y="1"/>
                  </a:cubicBezTo>
                  <a:close/>
                  <a:moveTo>
                    <a:pt x="1168" y="206"/>
                  </a:moveTo>
                  <a:cubicBezTo>
                    <a:pt x="1102" y="206"/>
                    <a:pt x="1040" y="248"/>
                    <a:pt x="1020" y="315"/>
                  </a:cubicBezTo>
                  <a:cubicBezTo>
                    <a:pt x="995" y="396"/>
                    <a:pt x="1040" y="484"/>
                    <a:pt x="1123" y="508"/>
                  </a:cubicBezTo>
                  <a:cubicBezTo>
                    <a:pt x="1282" y="558"/>
                    <a:pt x="1439" y="615"/>
                    <a:pt x="1589" y="679"/>
                  </a:cubicBezTo>
                  <a:cubicBezTo>
                    <a:pt x="1610" y="686"/>
                    <a:pt x="1630" y="691"/>
                    <a:pt x="1651" y="691"/>
                  </a:cubicBezTo>
                  <a:cubicBezTo>
                    <a:pt x="1710" y="691"/>
                    <a:pt x="1767" y="656"/>
                    <a:pt x="1792" y="596"/>
                  </a:cubicBezTo>
                  <a:cubicBezTo>
                    <a:pt x="1825" y="517"/>
                    <a:pt x="1789" y="427"/>
                    <a:pt x="1710" y="393"/>
                  </a:cubicBezTo>
                  <a:cubicBezTo>
                    <a:pt x="1550" y="325"/>
                    <a:pt x="1383" y="265"/>
                    <a:pt x="1214" y="213"/>
                  </a:cubicBezTo>
                  <a:cubicBezTo>
                    <a:pt x="1199" y="208"/>
                    <a:pt x="1183" y="206"/>
                    <a:pt x="1168" y="206"/>
                  </a:cubicBezTo>
                  <a:close/>
                  <a:moveTo>
                    <a:pt x="2112" y="606"/>
                  </a:moveTo>
                  <a:cubicBezTo>
                    <a:pt x="2057" y="606"/>
                    <a:pt x="2004" y="634"/>
                    <a:pt x="1976" y="685"/>
                  </a:cubicBezTo>
                  <a:cubicBezTo>
                    <a:pt x="1935" y="759"/>
                    <a:pt x="1961" y="854"/>
                    <a:pt x="2035" y="896"/>
                  </a:cubicBezTo>
                  <a:cubicBezTo>
                    <a:pt x="2179" y="976"/>
                    <a:pt x="2321" y="1066"/>
                    <a:pt x="2453" y="1161"/>
                  </a:cubicBezTo>
                  <a:cubicBezTo>
                    <a:pt x="2481" y="1181"/>
                    <a:pt x="2512" y="1190"/>
                    <a:pt x="2544" y="1190"/>
                  </a:cubicBezTo>
                  <a:cubicBezTo>
                    <a:pt x="2592" y="1190"/>
                    <a:pt x="2638" y="1168"/>
                    <a:pt x="2669" y="1126"/>
                  </a:cubicBezTo>
                  <a:cubicBezTo>
                    <a:pt x="2720" y="1058"/>
                    <a:pt x="2704" y="960"/>
                    <a:pt x="2634" y="911"/>
                  </a:cubicBezTo>
                  <a:cubicBezTo>
                    <a:pt x="2493" y="809"/>
                    <a:pt x="2341" y="712"/>
                    <a:pt x="2187" y="625"/>
                  </a:cubicBezTo>
                  <a:cubicBezTo>
                    <a:pt x="2163" y="612"/>
                    <a:pt x="2137" y="606"/>
                    <a:pt x="2112" y="606"/>
                  </a:cubicBezTo>
                  <a:close/>
                  <a:moveTo>
                    <a:pt x="2941" y="1205"/>
                  </a:moveTo>
                  <a:cubicBezTo>
                    <a:pt x="2899" y="1205"/>
                    <a:pt x="2858" y="1222"/>
                    <a:pt x="2828" y="1256"/>
                  </a:cubicBezTo>
                  <a:cubicBezTo>
                    <a:pt x="2769" y="1318"/>
                    <a:pt x="2774" y="1416"/>
                    <a:pt x="2836" y="1474"/>
                  </a:cubicBezTo>
                  <a:cubicBezTo>
                    <a:pt x="2957" y="1585"/>
                    <a:pt x="3072" y="1704"/>
                    <a:pt x="3180" y="1828"/>
                  </a:cubicBezTo>
                  <a:cubicBezTo>
                    <a:pt x="3211" y="1863"/>
                    <a:pt x="3254" y="1882"/>
                    <a:pt x="3298" y="1882"/>
                  </a:cubicBezTo>
                  <a:cubicBezTo>
                    <a:pt x="3335" y="1882"/>
                    <a:pt x="3370" y="1870"/>
                    <a:pt x="3399" y="1844"/>
                  </a:cubicBezTo>
                  <a:cubicBezTo>
                    <a:pt x="3464" y="1789"/>
                    <a:pt x="3472" y="1691"/>
                    <a:pt x="3415" y="1626"/>
                  </a:cubicBezTo>
                  <a:cubicBezTo>
                    <a:pt x="3300" y="1492"/>
                    <a:pt x="3176" y="1365"/>
                    <a:pt x="3046" y="1246"/>
                  </a:cubicBezTo>
                  <a:cubicBezTo>
                    <a:pt x="3016" y="1218"/>
                    <a:pt x="2978" y="1205"/>
                    <a:pt x="2941" y="1205"/>
                  </a:cubicBezTo>
                  <a:close/>
                  <a:moveTo>
                    <a:pt x="3611" y="1979"/>
                  </a:moveTo>
                  <a:cubicBezTo>
                    <a:pt x="3581" y="1979"/>
                    <a:pt x="3550" y="1988"/>
                    <a:pt x="3523" y="2006"/>
                  </a:cubicBezTo>
                  <a:cubicBezTo>
                    <a:pt x="3453" y="2054"/>
                    <a:pt x="3435" y="2150"/>
                    <a:pt x="3483" y="2220"/>
                  </a:cubicBezTo>
                  <a:cubicBezTo>
                    <a:pt x="3575" y="2356"/>
                    <a:pt x="3662" y="2497"/>
                    <a:pt x="3741" y="2644"/>
                  </a:cubicBezTo>
                  <a:cubicBezTo>
                    <a:pt x="3769" y="2696"/>
                    <a:pt x="3823" y="2726"/>
                    <a:pt x="3878" y="2726"/>
                  </a:cubicBezTo>
                  <a:cubicBezTo>
                    <a:pt x="3903" y="2726"/>
                    <a:pt x="3927" y="2720"/>
                    <a:pt x="3951" y="2707"/>
                  </a:cubicBezTo>
                  <a:cubicBezTo>
                    <a:pt x="4027" y="2666"/>
                    <a:pt x="4054" y="2573"/>
                    <a:pt x="4013" y="2497"/>
                  </a:cubicBezTo>
                  <a:cubicBezTo>
                    <a:pt x="3929" y="2341"/>
                    <a:pt x="3836" y="2188"/>
                    <a:pt x="3738" y="2045"/>
                  </a:cubicBezTo>
                  <a:cubicBezTo>
                    <a:pt x="3708" y="2002"/>
                    <a:pt x="3660" y="1979"/>
                    <a:pt x="3611" y="1979"/>
                  </a:cubicBezTo>
                  <a:close/>
                  <a:moveTo>
                    <a:pt x="4099" y="2878"/>
                  </a:moveTo>
                  <a:cubicBezTo>
                    <a:pt x="4079" y="2878"/>
                    <a:pt x="4058" y="2882"/>
                    <a:pt x="4038" y="2890"/>
                  </a:cubicBezTo>
                  <a:cubicBezTo>
                    <a:pt x="3960" y="2924"/>
                    <a:pt x="3923" y="3014"/>
                    <a:pt x="3957" y="3093"/>
                  </a:cubicBezTo>
                  <a:cubicBezTo>
                    <a:pt x="4021" y="3243"/>
                    <a:pt x="4079" y="3400"/>
                    <a:pt x="4131" y="3560"/>
                  </a:cubicBezTo>
                  <a:cubicBezTo>
                    <a:pt x="4152" y="3626"/>
                    <a:pt x="4213" y="3668"/>
                    <a:pt x="4279" y="3668"/>
                  </a:cubicBezTo>
                  <a:cubicBezTo>
                    <a:pt x="4295" y="3668"/>
                    <a:pt x="4311" y="3665"/>
                    <a:pt x="4327" y="3659"/>
                  </a:cubicBezTo>
                  <a:cubicBezTo>
                    <a:pt x="4407" y="3633"/>
                    <a:pt x="4452" y="3546"/>
                    <a:pt x="4426" y="3464"/>
                  </a:cubicBezTo>
                  <a:cubicBezTo>
                    <a:pt x="4370" y="3295"/>
                    <a:pt x="4308" y="3131"/>
                    <a:pt x="4242" y="2972"/>
                  </a:cubicBezTo>
                  <a:cubicBezTo>
                    <a:pt x="4217" y="2913"/>
                    <a:pt x="4159" y="2878"/>
                    <a:pt x="4099" y="2878"/>
                  </a:cubicBezTo>
                  <a:close/>
                  <a:moveTo>
                    <a:pt x="4419" y="3851"/>
                  </a:moveTo>
                  <a:cubicBezTo>
                    <a:pt x="4407" y="3851"/>
                    <a:pt x="4394" y="3853"/>
                    <a:pt x="4382" y="3856"/>
                  </a:cubicBezTo>
                  <a:cubicBezTo>
                    <a:pt x="4299" y="3876"/>
                    <a:pt x="4248" y="3959"/>
                    <a:pt x="4268" y="4042"/>
                  </a:cubicBezTo>
                  <a:cubicBezTo>
                    <a:pt x="4306" y="4201"/>
                    <a:pt x="4341" y="4366"/>
                    <a:pt x="4370" y="4533"/>
                  </a:cubicBezTo>
                  <a:cubicBezTo>
                    <a:pt x="4383" y="4609"/>
                    <a:pt x="4449" y="4661"/>
                    <a:pt x="4522" y="4661"/>
                  </a:cubicBezTo>
                  <a:cubicBezTo>
                    <a:pt x="4532" y="4661"/>
                    <a:pt x="4541" y="4661"/>
                    <a:pt x="4550" y="4660"/>
                  </a:cubicBezTo>
                  <a:cubicBezTo>
                    <a:pt x="4634" y="4645"/>
                    <a:pt x="4689" y="4565"/>
                    <a:pt x="4675" y="4481"/>
                  </a:cubicBezTo>
                  <a:cubicBezTo>
                    <a:pt x="4644" y="4306"/>
                    <a:pt x="4609" y="4134"/>
                    <a:pt x="4568" y="3970"/>
                  </a:cubicBezTo>
                  <a:cubicBezTo>
                    <a:pt x="4551" y="3899"/>
                    <a:pt x="4488" y="3851"/>
                    <a:pt x="4419" y="38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468986" y="1926967"/>
              <a:ext cx="607624" cy="983977"/>
            </a:xfrm>
            <a:custGeom>
              <a:avLst/>
              <a:gdLst/>
              <a:ahLst/>
              <a:cxnLst/>
              <a:rect l="l" t="t" r="r" b="b"/>
              <a:pathLst>
                <a:path w="6077" h="9841" extrusionOk="0">
                  <a:moveTo>
                    <a:pt x="2105" y="0"/>
                  </a:moveTo>
                  <a:cubicBezTo>
                    <a:pt x="2086" y="0"/>
                    <a:pt x="2067" y="0"/>
                    <a:pt x="2049" y="1"/>
                  </a:cubicBezTo>
                  <a:cubicBezTo>
                    <a:pt x="1963" y="4"/>
                    <a:pt x="1896" y="75"/>
                    <a:pt x="1899" y="161"/>
                  </a:cubicBezTo>
                  <a:cubicBezTo>
                    <a:pt x="1900" y="244"/>
                    <a:pt x="1969" y="311"/>
                    <a:pt x="2052" y="311"/>
                  </a:cubicBezTo>
                  <a:cubicBezTo>
                    <a:pt x="2054" y="311"/>
                    <a:pt x="2056" y="311"/>
                    <a:pt x="2057" y="311"/>
                  </a:cubicBezTo>
                  <a:cubicBezTo>
                    <a:pt x="2075" y="311"/>
                    <a:pt x="2093" y="310"/>
                    <a:pt x="2110" y="310"/>
                  </a:cubicBezTo>
                  <a:cubicBezTo>
                    <a:pt x="2257" y="310"/>
                    <a:pt x="2406" y="327"/>
                    <a:pt x="2553" y="358"/>
                  </a:cubicBezTo>
                  <a:cubicBezTo>
                    <a:pt x="2564" y="361"/>
                    <a:pt x="2575" y="362"/>
                    <a:pt x="2586" y="362"/>
                  </a:cubicBezTo>
                  <a:cubicBezTo>
                    <a:pt x="2658" y="362"/>
                    <a:pt x="2722" y="313"/>
                    <a:pt x="2738" y="241"/>
                  </a:cubicBezTo>
                  <a:cubicBezTo>
                    <a:pt x="2755" y="157"/>
                    <a:pt x="2703" y="75"/>
                    <a:pt x="2620" y="56"/>
                  </a:cubicBezTo>
                  <a:cubicBezTo>
                    <a:pt x="2449" y="18"/>
                    <a:pt x="2275" y="0"/>
                    <a:pt x="2105" y="0"/>
                  </a:cubicBezTo>
                  <a:close/>
                  <a:moveTo>
                    <a:pt x="1524" y="82"/>
                  </a:moveTo>
                  <a:cubicBezTo>
                    <a:pt x="1510" y="82"/>
                    <a:pt x="1496" y="84"/>
                    <a:pt x="1482" y="88"/>
                  </a:cubicBezTo>
                  <a:cubicBezTo>
                    <a:pt x="1306" y="138"/>
                    <a:pt x="1128" y="208"/>
                    <a:pt x="955" y="300"/>
                  </a:cubicBezTo>
                  <a:cubicBezTo>
                    <a:pt x="879" y="339"/>
                    <a:pt x="850" y="432"/>
                    <a:pt x="889" y="508"/>
                  </a:cubicBezTo>
                  <a:cubicBezTo>
                    <a:pt x="917" y="560"/>
                    <a:pt x="971" y="591"/>
                    <a:pt x="1026" y="591"/>
                  </a:cubicBezTo>
                  <a:cubicBezTo>
                    <a:pt x="1049" y="591"/>
                    <a:pt x="1074" y="585"/>
                    <a:pt x="1097" y="573"/>
                  </a:cubicBezTo>
                  <a:cubicBezTo>
                    <a:pt x="1252" y="493"/>
                    <a:pt x="1409" y="431"/>
                    <a:pt x="1565" y="387"/>
                  </a:cubicBezTo>
                  <a:cubicBezTo>
                    <a:pt x="1648" y="364"/>
                    <a:pt x="1696" y="278"/>
                    <a:pt x="1673" y="196"/>
                  </a:cubicBezTo>
                  <a:cubicBezTo>
                    <a:pt x="1654" y="127"/>
                    <a:pt x="1592" y="82"/>
                    <a:pt x="1524" y="82"/>
                  </a:cubicBezTo>
                  <a:close/>
                  <a:moveTo>
                    <a:pt x="3094" y="225"/>
                  </a:moveTo>
                  <a:cubicBezTo>
                    <a:pt x="3035" y="225"/>
                    <a:pt x="2979" y="258"/>
                    <a:pt x="2953" y="316"/>
                  </a:cubicBezTo>
                  <a:cubicBezTo>
                    <a:pt x="2917" y="393"/>
                    <a:pt x="2952" y="485"/>
                    <a:pt x="3029" y="519"/>
                  </a:cubicBezTo>
                  <a:cubicBezTo>
                    <a:pt x="3176" y="588"/>
                    <a:pt x="3325" y="672"/>
                    <a:pt x="3472" y="773"/>
                  </a:cubicBezTo>
                  <a:cubicBezTo>
                    <a:pt x="3500" y="790"/>
                    <a:pt x="3529" y="799"/>
                    <a:pt x="3559" y="799"/>
                  </a:cubicBezTo>
                  <a:cubicBezTo>
                    <a:pt x="3609" y="799"/>
                    <a:pt x="3657" y="776"/>
                    <a:pt x="3688" y="732"/>
                  </a:cubicBezTo>
                  <a:cubicBezTo>
                    <a:pt x="3736" y="661"/>
                    <a:pt x="3717" y="565"/>
                    <a:pt x="3647" y="517"/>
                  </a:cubicBezTo>
                  <a:cubicBezTo>
                    <a:pt x="3485" y="407"/>
                    <a:pt x="3320" y="314"/>
                    <a:pt x="3159" y="238"/>
                  </a:cubicBezTo>
                  <a:cubicBezTo>
                    <a:pt x="3138" y="229"/>
                    <a:pt x="3116" y="225"/>
                    <a:pt x="3094" y="225"/>
                  </a:cubicBezTo>
                  <a:close/>
                  <a:moveTo>
                    <a:pt x="574" y="570"/>
                  </a:moveTo>
                  <a:cubicBezTo>
                    <a:pt x="541" y="570"/>
                    <a:pt x="508" y="581"/>
                    <a:pt x="480" y="603"/>
                  </a:cubicBezTo>
                  <a:cubicBezTo>
                    <a:pt x="337" y="710"/>
                    <a:pt x="196" y="834"/>
                    <a:pt x="60" y="970"/>
                  </a:cubicBezTo>
                  <a:cubicBezTo>
                    <a:pt x="1" y="1031"/>
                    <a:pt x="1" y="1128"/>
                    <a:pt x="60" y="1188"/>
                  </a:cubicBezTo>
                  <a:cubicBezTo>
                    <a:pt x="91" y="1219"/>
                    <a:pt x="130" y="1233"/>
                    <a:pt x="171" y="1233"/>
                  </a:cubicBezTo>
                  <a:cubicBezTo>
                    <a:pt x="210" y="1233"/>
                    <a:pt x="250" y="1219"/>
                    <a:pt x="280" y="1188"/>
                  </a:cubicBezTo>
                  <a:cubicBezTo>
                    <a:pt x="404" y="1063"/>
                    <a:pt x="535" y="949"/>
                    <a:pt x="668" y="849"/>
                  </a:cubicBezTo>
                  <a:cubicBezTo>
                    <a:pt x="735" y="796"/>
                    <a:pt x="749" y="700"/>
                    <a:pt x="697" y="632"/>
                  </a:cubicBezTo>
                  <a:cubicBezTo>
                    <a:pt x="666" y="591"/>
                    <a:pt x="620" y="570"/>
                    <a:pt x="574" y="570"/>
                  </a:cubicBezTo>
                  <a:close/>
                  <a:moveTo>
                    <a:pt x="3982" y="821"/>
                  </a:moveTo>
                  <a:cubicBezTo>
                    <a:pt x="3939" y="821"/>
                    <a:pt x="3897" y="839"/>
                    <a:pt x="3867" y="872"/>
                  </a:cubicBezTo>
                  <a:cubicBezTo>
                    <a:pt x="3810" y="936"/>
                    <a:pt x="3814" y="1034"/>
                    <a:pt x="3878" y="1091"/>
                  </a:cubicBezTo>
                  <a:cubicBezTo>
                    <a:pt x="3998" y="1200"/>
                    <a:pt x="4114" y="1325"/>
                    <a:pt x="4224" y="1465"/>
                  </a:cubicBezTo>
                  <a:cubicBezTo>
                    <a:pt x="4254" y="1504"/>
                    <a:pt x="4299" y="1525"/>
                    <a:pt x="4346" y="1525"/>
                  </a:cubicBezTo>
                  <a:cubicBezTo>
                    <a:pt x="4379" y="1525"/>
                    <a:pt x="4413" y="1513"/>
                    <a:pt x="4441" y="1491"/>
                  </a:cubicBezTo>
                  <a:cubicBezTo>
                    <a:pt x="4508" y="1439"/>
                    <a:pt x="4521" y="1341"/>
                    <a:pt x="4467" y="1274"/>
                  </a:cubicBezTo>
                  <a:cubicBezTo>
                    <a:pt x="4347" y="1120"/>
                    <a:pt x="4218" y="981"/>
                    <a:pt x="4085" y="862"/>
                  </a:cubicBezTo>
                  <a:cubicBezTo>
                    <a:pt x="4056" y="835"/>
                    <a:pt x="4019" y="821"/>
                    <a:pt x="3982" y="821"/>
                  </a:cubicBezTo>
                  <a:close/>
                  <a:moveTo>
                    <a:pt x="4647" y="1658"/>
                  </a:moveTo>
                  <a:cubicBezTo>
                    <a:pt x="4620" y="1658"/>
                    <a:pt x="4593" y="1665"/>
                    <a:pt x="4569" y="1679"/>
                  </a:cubicBezTo>
                  <a:cubicBezTo>
                    <a:pt x="4495" y="1723"/>
                    <a:pt x="4470" y="1817"/>
                    <a:pt x="4513" y="1892"/>
                  </a:cubicBezTo>
                  <a:cubicBezTo>
                    <a:pt x="4598" y="2034"/>
                    <a:pt x="4678" y="2190"/>
                    <a:pt x="4755" y="2353"/>
                  </a:cubicBezTo>
                  <a:cubicBezTo>
                    <a:pt x="4781" y="2410"/>
                    <a:pt x="4837" y="2444"/>
                    <a:pt x="4895" y="2444"/>
                  </a:cubicBezTo>
                  <a:cubicBezTo>
                    <a:pt x="4917" y="2444"/>
                    <a:pt x="4939" y="2439"/>
                    <a:pt x="4961" y="2429"/>
                  </a:cubicBezTo>
                  <a:cubicBezTo>
                    <a:pt x="5038" y="2393"/>
                    <a:pt x="5071" y="2301"/>
                    <a:pt x="5035" y="2224"/>
                  </a:cubicBezTo>
                  <a:cubicBezTo>
                    <a:pt x="4955" y="2050"/>
                    <a:pt x="4869" y="1886"/>
                    <a:pt x="4780" y="1734"/>
                  </a:cubicBezTo>
                  <a:cubicBezTo>
                    <a:pt x="4751" y="1685"/>
                    <a:pt x="4699" y="1658"/>
                    <a:pt x="4647" y="1658"/>
                  </a:cubicBezTo>
                  <a:close/>
                  <a:moveTo>
                    <a:pt x="5101" y="2630"/>
                  </a:moveTo>
                  <a:cubicBezTo>
                    <a:pt x="5083" y="2630"/>
                    <a:pt x="5065" y="2634"/>
                    <a:pt x="5047" y="2640"/>
                  </a:cubicBezTo>
                  <a:cubicBezTo>
                    <a:pt x="4966" y="2670"/>
                    <a:pt x="4926" y="2758"/>
                    <a:pt x="4955" y="2839"/>
                  </a:cubicBezTo>
                  <a:cubicBezTo>
                    <a:pt x="5015" y="2997"/>
                    <a:pt x="5070" y="3165"/>
                    <a:pt x="5124" y="3340"/>
                  </a:cubicBezTo>
                  <a:cubicBezTo>
                    <a:pt x="5144" y="3407"/>
                    <a:pt x="5205" y="3449"/>
                    <a:pt x="5271" y="3449"/>
                  </a:cubicBezTo>
                  <a:cubicBezTo>
                    <a:pt x="5286" y="3449"/>
                    <a:pt x="5302" y="3447"/>
                    <a:pt x="5316" y="3443"/>
                  </a:cubicBezTo>
                  <a:cubicBezTo>
                    <a:pt x="5398" y="3418"/>
                    <a:pt x="5444" y="3331"/>
                    <a:pt x="5420" y="3249"/>
                  </a:cubicBezTo>
                  <a:cubicBezTo>
                    <a:pt x="5366" y="3070"/>
                    <a:pt x="5307" y="2895"/>
                    <a:pt x="5246" y="2731"/>
                  </a:cubicBezTo>
                  <a:cubicBezTo>
                    <a:pt x="5222" y="2669"/>
                    <a:pt x="5164" y="2630"/>
                    <a:pt x="5101" y="2630"/>
                  </a:cubicBezTo>
                  <a:close/>
                  <a:moveTo>
                    <a:pt x="5415" y="3658"/>
                  </a:moveTo>
                  <a:cubicBezTo>
                    <a:pt x="5402" y="3658"/>
                    <a:pt x="5389" y="3660"/>
                    <a:pt x="5376" y="3663"/>
                  </a:cubicBezTo>
                  <a:cubicBezTo>
                    <a:pt x="5293" y="3683"/>
                    <a:pt x="5243" y="3766"/>
                    <a:pt x="5264" y="3849"/>
                  </a:cubicBezTo>
                  <a:cubicBezTo>
                    <a:pt x="5304" y="4016"/>
                    <a:pt x="5344" y="4190"/>
                    <a:pt x="5380" y="4368"/>
                  </a:cubicBezTo>
                  <a:cubicBezTo>
                    <a:pt x="5395" y="4441"/>
                    <a:pt x="5460" y="4492"/>
                    <a:pt x="5532" y="4492"/>
                  </a:cubicBezTo>
                  <a:cubicBezTo>
                    <a:pt x="5542" y="4492"/>
                    <a:pt x="5552" y="4490"/>
                    <a:pt x="5562" y="4488"/>
                  </a:cubicBezTo>
                  <a:cubicBezTo>
                    <a:pt x="5647" y="4471"/>
                    <a:pt x="5701" y="4390"/>
                    <a:pt x="5683" y="4305"/>
                  </a:cubicBezTo>
                  <a:cubicBezTo>
                    <a:pt x="5647" y="4123"/>
                    <a:pt x="5606" y="3946"/>
                    <a:pt x="5564" y="3775"/>
                  </a:cubicBezTo>
                  <a:cubicBezTo>
                    <a:pt x="5547" y="3705"/>
                    <a:pt x="5484" y="3658"/>
                    <a:pt x="5415" y="3658"/>
                  </a:cubicBezTo>
                  <a:close/>
                  <a:moveTo>
                    <a:pt x="5629" y="4710"/>
                  </a:moveTo>
                  <a:cubicBezTo>
                    <a:pt x="5621" y="4710"/>
                    <a:pt x="5613" y="4711"/>
                    <a:pt x="5605" y="4712"/>
                  </a:cubicBezTo>
                  <a:cubicBezTo>
                    <a:pt x="5520" y="4726"/>
                    <a:pt x="5463" y="4807"/>
                    <a:pt x="5478" y="4891"/>
                  </a:cubicBezTo>
                  <a:cubicBezTo>
                    <a:pt x="5505" y="5061"/>
                    <a:pt x="5533" y="5238"/>
                    <a:pt x="5556" y="5417"/>
                  </a:cubicBezTo>
                  <a:cubicBezTo>
                    <a:pt x="5568" y="5496"/>
                    <a:pt x="5634" y="5551"/>
                    <a:pt x="5711" y="5551"/>
                  </a:cubicBezTo>
                  <a:cubicBezTo>
                    <a:pt x="5717" y="5551"/>
                    <a:pt x="5724" y="5551"/>
                    <a:pt x="5731" y="5549"/>
                  </a:cubicBezTo>
                  <a:cubicBezTo>
                    <a:pt x="5816" y="5538"/>
                    <a:pt x="5875" y="5461"/>
                    <a:pt x="5864" y="5376"/>
                  </a:cubicBezTo>
                  <a:cubicBezTo>
                    <a:pt x="5839" y="5194"/>
                    <a:pt x="5811" y="5013"/>
                    <a:pt x="5782" y="4840"/>
                  </a:cubicBezTo>
                  <a:cubicBezTo>
                    <a:pt x="5769" y="4764"/>
                    <a:pt x="5704" y="4710"/>
                    <a:pt x="5629" y="4710"/>
                  </a:cubicBezTo>
                  <a:close/>
                  <a:moveTo>
                    <a:pt x="5777" y="5776"/>
                  </a:moveTo>
                  <a:cubicBezTo>
                    <a:pt x="5771" y="5776"/>
                    <a:pt x="5765" y="5776"/>
                    <a:pt x="5759" y="5777"/>
                  </a:cubicBezTo>
                  <a:cubicBezTo>
                    <a:pt x="5674" y="5785"/>
                    <a:pt x="5612" y="5861"/>
                    <a:pt x="5622" y="5947"/>
                  </a:cubicBezTo>
                  <a:cubicBezTo>
                    <a:pt x="5641" y="6119"/>
                    <a:pt x="5658" y="6298"/>
                    <a:pt x="5673" y="6477"/>
                  </a:cubicBezTo>
                  <a:cubicBezTo>
                    <a:pt x="5680" y="6559"/>
                    <a:pt x="5747" y="6620"/>
                    <a:pt x="5827" y="6620"/>
                  </a:cubicBezTo>
                  <a:cubicBezTo>
                    <a:pt x="5832" y="6620"/>
                    <a:pt x="5836" y="6620"/>
                    <a:pt x="5841" y="6619"/>
                  </a:cubicBezTo>
                  <a:cubicBezTo>
                    <a:pt x="5925" y="6611"/>
                    <a:pt x="5989" y="6537"/>
                    <a:pt x="5982" y="6451"/>
                  </a:cubicBezTo>
                  <a:cubicBezTo>
                    <a:pt x="5966" y="6269"/>
                    <a:pt x="5948" y="6088"/>
                    <a:pt x="5929" y="5914"/>
                  </a:cubicBezTo>
                  <a:cubicBezTo>
                    <a:pt x="5921" y="5834"/>
                    <a:pt x="5854" y="5776"/>
                    <a:pt x="5777" y="5776"/>
                  </a:cubicBezTo>
                  <a:close/>
                  <a:moveTo>
                    <a:pt x="5865" y="6846"/>
                  </a:moveTo>
                  <a:cubicBezTo>
                    <a:pt x="5862" y="6846"/>
                    <a:pt x="5859" y="6846"/>
                    <a:pt x="5857" y="6846"/>
                  </a:cubicBezTo>
                  <a:cubicBezTo>
                    <a:pt x="5772" y="6852"/>
                    <a:pt x="5706" y="6925"/>
                    <a:pt x="5712" y="7011"/>
                  </a:cubicBezTo>
                  <a:cubicBezTo>
                    <a:pt x="5723" y="7185"/>
                    <a:pt x="5733" y="7364"/>
                    <a:pt x="5740" y="7544"/>
                  </a:cubicBezTo>
                  <a:cubicBezTo>
                    <a:pt x="5744" y="7628"/>
                    <a:pt x="5813" y="7692"/>
                    <a:pt x="5894" y="7692"/>
                  </a:cubicBezTo>
                  <a:lnTo>
                    <a:pt x="5902" y="7692"/>
                  </a:lnTo>
                  <a:cubicBezTo>
                    <a:pt x="5988" y="7688"/>
                    <a:pt x="6053" y="7616"/>
                    <a:pt x="6050" y="7531"/>
                  </a:cubicBezTo>
                  <a:cubicBezTo>
                    <a:pt x="6042" y="7350"/>
                    <a:pt x="6033" y="7168"/>
                    <a:pt x="6021" y="6992"/>
                  </a:cubicBezTo>
                  <a:cubicBezTo>
                    <a:pt x="6016" y="6908"/>
                    <a:pt x="5947" y="6846"/>
                    <a:pt x="5865" y="6846"/>
                  </a:cubicBezTo>
                  <a:close/>
                  <a:moveTo>
                    <a:pt x="5912" y="7919"/>
                  </a:moveTo>
                  <a:cubicBezTo>
                    <a:pt x="5911" y="7919"/>
                    <a:pt x="5910" y="7919"/>
                    <a:pt x="5909" y="7919"/>
                  </a:cubicBezTo>
                  <a:cubicBezTo>
                    <a:pt x="5823" y="7922"/>
                    <a:pt x="5756" y="7992"/>
                    <a:pt x="5757" y="8078"/>
                  </a:cubicBezTo>
                  <a:cubicBezTo>
                    <a:pt x="5762" y="8255"/>
                    <a:pt x="5765" y="8435"/>
                    <a:pt x="5766" y="8613"/>
                  </a:cubicBezTo>
                  <a:cubicBezTo>
                    <a:pt x="5766" y="8699"/>
                    <a:pt x="5836" y="8767"/>
                    <a:pt x="5921" y="8767"/>
                  </a:cubicBezTo>
                  <a:lnTo>
                    <a:pt x="5922" y="8767"/>
                  </a:lnTo>
                  <a:cubicBezTo>
                    <a:pt x="6008" y="8766"/>
                    <a:pt x="6076" y="8696"/>
                    <a:pt x="6075" y="8611"/>
                  </a:cubicBezTo>
                  <a:cubicBezTo>
                    <a:pt x="6075" y="8431"/>
                    <a:pt x="6072" y="8249"/>
                    <a:pt x="6068" y="8071"/>
                  </a:cubicBezTo>
                  <a:cubicBezTo>
                    <a:pt x="6065" y="7986"/>
                    <a:pt x="5996" y="7919"/>
                    <a:pt x="5912" y="7919"/>
                  </a:cubicBezTo>
                  <a:close/>
                  <a:moveTo>
                    <a:pt x="5922" y="8995"/>
                  </a:moveTo>
                  <a:cubicBezTo>
                    <a:pt x="5836" y="8995"/>
                    <a:pt x="5766" y="9063"/>
                    <a:pt x="5765" y="9147"/>
                  </a:cubicBezTo>
                  <a:cubicBezTo>
                    <a:pt x="5763" y="9327"/>
                    <a:pt x="5760" y="9507"/>
                    <a:pt x="5755" y="9682"/>
                  </a:cubicBezTo>
                  <a:cubicBezTo>
                    <a:pt x="5752" y="9767"/>
                    <a:pt x="5820" y="9839"/>
                    <a:pt x="5905" y="9841"/>
                  </a:cubicBezTo>
                  <a:lnTo>
                    <a:pt x="5909" y="9841"/>
                  </a:lnTo>
                  <a:cubicBezTo>
                    <a:pt x="5993" y="9841"/>
                    <a:pt x="6062" y="9775"/>
                    <a:pt x="6065" y="9691"/>
                  </a:cubicBezTo>
                  <a:cubicBezTo>
                    <a:pt x="6069" y="9513"/>
                    <a:pt x="6072" y="9332"/>
                    <a:pt x="6075" y="9150"/>
                  </a:cubicBezTo>
                  <a:cubicBezTo>
                    <a:pt x="6075" y="9066"/>
                    <a:pt x="6007" y="8996"/>
                    <a:pt x="5922" y="8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1131965" y="2850148"/>
              <a:ext cx="211574" cy="158680"/>
            </a:xfrm>
            <a:custGeom>
              <a:avLst/>
              <a:gdLst/>
              <a:ahLst/>
              <a:cxnLst/>
              <a:rect l="l" t="t" r="r" b="b"/>
              <a:pathLst>
                <a:path w="2116" h="1587" extrusionOk="0">
                  <a:moveTo>
                    <a:pt x="648" y="0"/>
                  </a:moveTo>
                  <a:cubicBezTo>
                    <a:pt x="647" y="0"/>
                    <a:pt x="646" y="0"/>
                    <a:pt x="645" y="0"/>
                  </a:cubicBezTo>
                  <a:cubicBezTo>
                    <a:pt x="475" y="3"/>
                    <a:pt x="297" y="42"/>
                    <a:pt x="115" y="118"/>
                  </a:cubicBezTo>
                  <a:cubicBezTo>
                    <a:pt x="36" y="150"/>
                    <a:pt x="0" y="242"/>
                    <a:pt x="32" y="321"/>
                  </a:cubicBezTo>
                  <a:cubicBezTo>
                    <a:pt x="57" y="380"/>
                    <a:pt x="115" y="415"/>
                    <a:pt x="175" y="415"/>
                  </a:cubicBezTo>
                  <a:cubicBezTo>
                    <a:pt x="195" y="415"/>
                    <a:pt x="216" y="412"/>
                    <a:pt x="235" y="404"/>
                  </a:cubicBezTo>
                  <a:cubicBezTo>
                    <a:pt x="379" y="344"/>
                    <a:pt x="519" y="312"/>
                    <a:pt x="650" y="309"/>
                  </a:cubicBezTo>
                  <a:cubicBezTo>
                    <a:pt x="736" y="309"/>
                    <a:pt x="804" y="238"/>
                    <a:pt x="803" y="153"/>
                  </a:cubicBezTo>
                  <a:cubicBezTo>
                    <a:pt x="801" y="68"/>
                    <a:pt x="731" y="0"/>
                    <a:pt x="648" y="0"/>
                  </a:cubicBezTo>
                  <a:close/>
                  <a:moveTo>
                    <a:pt x="1117" y="112"/>
                  </a:moveTo>
                  <a:cubicBezTo>
                    <a:pt x="1061" y="112"/>
                    <a:pt x="1006" y="142"/>
                    <a:pt x="979" y="195"/>
                  </a:cubicBezTo>
                  <a:cubicBezTo>
                    <a:pt x="938" y="270"/>
                    <a:pt x="967" y="364"/>
                    <a:pt x="1043" y="404"/>
                  </a:cubicBezTo>
                  <a:cubicBezTo>
                    <a:pt x="1158" y="465"/>
                    <a:pt x="1267" y="557"/>
                    <a:pt x="1368" y="676"/>
                  </a:cubicBezTo>
                  <a:cubicBezTo>
                    <a:pt x="1398" y="713"/>
                    <a:pt x="1442" y="731"/>
                    <a:pt x="1486" y="731"/>
                  </a:cubicBezTo>
                  <a:cubicBezTo>
                    <a:pt x="1521" y="731"/>
                    <a:pt x="1556" y="720"/>
                    <a:pt x="1585" y="696"/>
                  </a:cubicBezTo>
                  <a:cubicBezTo>
                    <a:pt x="1650" y="641"/>
                    <a:pt x="1659" y="544"/>
                    <a:pt x="1605" y="478"/>
                  </a:cubicBezTo>
                  <a:cubicBezTo>
                    <a:pt x="1479" y="326"/>
                    <a:pt x="1339" y="210"/>
                    <a:pt x="1187" y="130"/>
                  </a:cubicBezTo>
                  <a:cubicBezTo>
                    <a:pt x="1165" y="118"/>
                    <a:pt x="1141" y="112"/>
                    <a:pt x="1117" y="112"/>
                  </a:cubicBezTo>
                  <a:close/>
                  <a:moveTo>
                    <a:pt x="1750" y="829"/>
                  </a:moveTo>
                  <a:cubicBezTo>
                    <a:pt x="1726" y="829"/>
                    <a:pt x="1702" y="835"/>
                    <a:pt x="1680" y="847"/>
                  </a:cubicBezTo>
                  <a:cubicBezTo>
                    <a:pt x="1604" y="886"/>
                    <a:pt x="1573" y="979"/>
                    <a:pt x="1613" y="1055"/>
                  </a:cubicBezTo>
                  <a:cubicBezTo>
                    <a:pt x="1677" y="1182"/>
                    <a:pt x="1738" y="1326"/>
                    <a:pt x="1795" y="1483"/>
                  </a:cubicBezTo>
                  <a:cubicBezTo>
                    <a:pt x="1817" y="1547"/>
                    <a:pt x="1876" y="1587"/>
                    <a:pt x="1940" y="1587"/>
                  </a:cubicBezTo>
                  <a:cubicBezTo>
                    <a:pt x="1958" y="1587"/>
                    <a:pt x="1975" y="1584"/>
                    <a:pt x="1991" y="1578"/>
                  </a:cubicBezTo>
                  <a:cubicBezTo>
                    <a:pt x="2073" y="1549"/>
                    <a:pt x="2115" y="1461"/>
                    <a:pt x="2086" y="1380"/>
                  </a:cubicBezTo>
                  <a:cubicBezTo>
                    <a:pt x="2026" y="1209"/>
                    <a:pt x="1959" y="1053"/>
                    <a:pt x="1888" y="914"/>
                  </a:cubicBezTo>
                  <a:cubicBezTo>
                    <a:pt x="1860" y="860"/>
                    <a:pt x="1806" y="829"/>
                    <a:pt x="1750" y="8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1343542" y="2947887"/>
              <a:ext cx="130484" cy="157280"/>
            </a:xfrm>
            <a:custGeom>
              <a:avLst/>
              <a:gdLst/>
              <a:ahLst/>
              <a:cxnLst/>
              <a:rect l="l" t="t" r="r" b="b"/>
              <a:pathLst>
                <a:path w="1305" h="1573" extrusionOk="0">
                  <a:moveTo>
                    <a:pt x="1127" y="1"/>
                  </a:moveTo>
                  <a:cubicBezTo>
                    <a:pt x="1098" y="1"/>
                    <a:pt x="1068" y="9"/>
                    <a:pt x="1042" y="26"/>
                  </a:cubicBezTo>
                  <a:cubicBezTo>
                    <a:pt x="891" y="128"/>
                    <a:pt x="746" y="257"/>
                    <a:pt x="614" y="407"/>
                  </a:cubicBezTo>
                  <a:cubicBezTo>
                    <a:pt x="557" y="471"/>
                    <a:pt x="563" y="568"/>
                    <a:pt x="627" y="625"/>
                  </a:cubicBezTo>
                  <a:cubicBezTo>
                    <a:pt x="656" y="651"/>
                    <a:pt x="693" y="665"/>
                    <a:pt x="729" y="665"/>
                  </a:cubicBezTo>
                  <a:cubicBezTo>
                    <a:pt x="773" y="665"/>
                    <a:pt x="815" y="646"/>
                    <a:pt x="845" y="612"/>
                  </a:cubicBezTo>
                  <a:cubicBezTo>
                    <a:pt x="961" y="481"/>
                    <a:pt x="1086" y="372"/>
                    <a:pt x="1214" y="284"/>
                  </a:cubicBezTo>
                  <a:cubicBezTo>
                    <a:pt x="1285" y="236"/>
                    <a:pt x="1304" y="140"/>
                    <a:pt x="1256" y="69"/>
                  </a:cubicBezTo>
                  <a:cubicBezTo>
                    <a:pt x="1226" y="25"/>
                    <a:pt x="1177" y="1"/>
                    <a:pt x="1127" y="1"/>
                  </a:cubicBezTo>
                  <a:close/>
                  <a:moveTo>
                    <a:pt x="417" y="787"/>
                  </a:moveTo>
                  <a:cubicBezTo>
                    <a:pt x="365" y="787"/>
                    <a:pt x="314" y="814"/>
                    <a:pt x="285" y="863"/>
                  </a:cubicBezTo>
                  <a:cubicBezTo>
                    <a:pt x="193" y="1014"/>
                    <a:pt x="108" y="1180"/>
                    <a:pt x="34" y="1358"/>
                  </a:cubicBezTo>
                  <a:cubicBezTo>
                    <a:pt x="1" y="1435"/>
                    <a:pt x="37" y="1527"/>
                    <a:pt x="116" y="1560"/>
                  </a:cubicBezTo>
                  <a:cubicBezTo>
                    <a:pt x="135" y="1569"/>
                    <a:pt x="155" y="1572"/>
                    <a:pt x="175" y="1572"/>
                  </a:cubicBezTo>
                  <a:cubicBezTo>
                    <a:pt x="237" y="1572"/>
                    <a:pt x="293" y="1537"/>
                    <a:pt x="318" y="1479"/>
                  </a:cubicBezTo>
                  <a:cubicBezTo>
                    <a:pt x="388" y="1314"/>
                    <a:pt x="467" y="1161"/>
                    <a:pt x="550" y="1021"/>
                  </a:cubicBezTo>
                  <a:cubicBezTo>
                    <a:pt x="593" y="947"/>
                    <a:pt x="570" y="852"/>
                    <a:pt x="497" y="809"/>
                  </a:cubicBezTo>
                  <a:cubicBezTo>
                    <a:pt x="472" y="794"/>
                    <a:pt x="444" y="787"/>
                    <a:pt x="417"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27"/>
          <p:cNvGrpSpPr/>
          <p:nvPr/>
        </p:nvGrpSpPr>
        <p:grpSpPr>
          <a:xfrm flipH="1">
            <a:off x="7260750" y="2708959"/>
            <a:ext cx="356080" cy="356061"/>
            <a:chOff x="1382013" y="1580125"/>
            <a:chExt cx="195950" cy="195950"/>
          </a:xfrm>
        </p:grpSpPr>
        <p:sp>
          <p:nvSpPr>
            <p:cNvPr id="293" name="Google Shape;293;p27"/>
            <p:cNvSpPr/>
            <p:nvPr/>
          </p:nvSpPr>
          <p:spPr>
            <a:xfrm>
              <a:off x="1472538" y="1622800"/>
              <a:ext cx="105425" cy="95300"/>
            </a:xfrm>
            <a:custGeom>
              <a:avLst/>
              <a:gdLst/>
              <a:ahLst/>
              <a:cxnLst/>
              <a:rect l="l" t="t" r="r" b="b"/>
              <a:pathLst>
                <a:path w="4217" h="3812" extrusionOk="0">
                  <a:moveTo>
                    <a:pt x="470" y="1"/>
                  </a:moveTo>
                  <a:cubicBezTo>
                    <a:pt x="373" y="123"/>
                    <a:pt x="277" y="249"/>
                    <a:pt x="183" y="380"/>
                  </a:cubicBezTo>
                  <a:cubicBezTo>
                    <a:pt x="121" y="464"/>
                    <a:pt x="60" y="550"/>
                    <a:pt x="1" y="639"/>
                  </a:cubicBezTo>
                  <a:cubicBezTo>
                    <a:pt x="1543" y="1329"/>
                    <a:pt x="3073" y="2391"/>
                    <a:pt x="3875" y="3812"/>
                  </a:cubicBezTo>
                  <a:cubicBezTo>
                    <a:pt x="3900" y="3756"/>
                    <a:pt x="3923" y="3699"/>
                    <a:pt x="3945" y="3643"/>
                  </a:cubicBezTo>
                  <a:cubicBezTo>
                    <a:pt x="3947" y="3641"/>
                    <a:pt x="3947" y="3640"/>
                    <a:pt x="3947" y="3640"/>
                  </a:cubicBezTo>
                  <a:cubicBezTo>
                    <a:pt x="3957" y="3612"/>
                    <a:pt x="3969" y="3584"/>
                    <a:pt x="3979" y="3557"/>
                  </a:cubicBezTo>
                  <a:cubicBezTo>
                    <a:pt x="3979" y="3554"/>
                    <a:pt x="3980" y="3551"/>
                    <a:pt x="3982" y="3548"/>
                  </a:cubicBezTo>
                  <a:cubicBezTo>
                    <a:pt x="3990" y="3522"/>
                    <a:pt x="3999" y="3496"/>
                    <a:pt x="4009" y="3469"/>
                  </a:cubicBezTo>
                  <a:cubicBezTo>
                    <a:pt x="4011" y="3463"/>
                    <a:pt x="4012" y="3458"/>
                    <a:pt x="4015" y="3452"/>
                  </a:cubicBezTo>
                  <a:cubicBezTo>
                    <a:pt x="4023" y="3429"/>
                    <a:pt x="4030" y="3404"/>
                    <a:pt x="4037" y="3380"/>
                  </a:cubicBezTo>
                  <a:cubicBezTo>
                    <a:pt x="4040" y="3370"/>
                    <a:pt x="4043" y="3362"/>
                    <a:pt x="4046" y="3351"/>
                  </a:cubicBezTo>
                  <a:cubicBezTo>
                    <a:pt x="4053" y="3331"/>
                    <a:pt x="4059" y="3311"/>
                    <a:pt x="4065" y="3290"/>
                  </a:cubicBezTo>
                  <a:cubicBezTo>
                    <a:pt x="4069" y="3274"/>
                    <a:pt x="4074" y="3258"/>
                    <a:pt x="4078" y="3244"/>
                  </a:cubicBezTo>
                  <a:cubicBezTo>
                    <a:pt x="4082" y="3228"/>
                    <a:pt x="4085" y="3213"/>
                    <a:pt x="4090" y="3197"/>
                  </a:cubicBezTo>
                  <a:cubicBezTo>
                    <a:pt x="4098" y="3165"/>
                    <a:pt x="4106" y="3134"/>
                    <a:pt x="4113" y="3102"/>
                  </a:cubicBezTo>
                  <a:cubicBezTo>
                    <a:pt x="4120" y="3072"/>
                    <a:pt x="4127" y="3043"/>
                    <a:pt x="4133" y="3012"/>
                  </a:cubicBezTo>
                  <a:cubicBezTo>
                    <a:pt x="4135" y="3003"/>
                    <a:pt x="4136" y="2993"/>
                    <a:pt x="4139" y="2984"/>
                  </a:cubicBezTo>
                  <a:cubicBezTo>
                    <a:pt x="4143" y="2962"/>
                    <a:pt x="4148" y="2942"/>
                    <a:pt x="4151" y="2922"/>
                  </a:cubicBezTo>
                  <a:cubicBezTo>
                    <a:pt x="4154" y="2910"/>
                    <a:pt x="4155" y="2900"/>
                    <a:pt x="4157" y="2890"/>
                  </a:cubicBezTo>
                  <a:cubicBezTo>
                    <a:pt x="4161" y="2868"/>
                    <a:pt x="4164" y="2846"/>
                    <a:pt x="4168" y="2824"/>
                  </a:cubicBezTo>
                  <a:cubicBezTo>
                    <a:pt x="4170" y="2817"/>
                    <a:pt x="4171" y="2808"/>
                    <a:pt x="4171" y="2799"/>
                  </a:cubicBezTo>
                  <a:cubicBezTo>
                    <a:pt x="4175" y="2770"/>
                    <a:pt x="4180" y="2741"/>
                    <a:pt x="4184" y="2710"/>
                  </a:cubicBezTo>
                  <a:cubicBezTo>
                    <a:pt x="4186" y="2705"/>
                    <a:pt x="4186" y="2697"/>
                    <a:pt x="4187" y="2691"/>
                  </a:cubicBezTo>
                  <a:cubicBezTo>
                    <a:pt x="4190" y="2668"/>
                    <a:pt x="4192" y="2645"/>
                    <a:pt x="4194" y="2622"/>
                  </a:cubicBezTo>
                  <a:cubicBezTo>
                    <a:pt x="4196" y="2611"/>
                    <a:pt x="4197" y="2600"/>
                    <a:pt x="4197" y="2589"/>
                  </a:cubicBezTo>
                  <a:cubicBezTo>
                    <a:pt x="4200" y="2569"/>
                    <a:pt x="4202" y="2550"/>
                    <a:pt x="4203" y="2530"/>
                  </a:cubicBezTo>
                  <a:cubicBezTo>
                    <a:pt x="4203" y="2520"/>
                    <a:pt x="4205" y="2509"/>
                    <a:pt x="4206" y="2498"/>
                  </a:cubicBezTo>
                  <a:cubicBezTo>
                    <a:pt x="4208" y="2476"/>
                    <a:pt x="4209" y="2454"/>
                    <a:pt x="4210" y="2432"/>
                  </a:cubicBezTo>
                  <a:cubicBezTo>
                    <a:pt x="4210" y="2423"/>
                    <a:pt x="4210" y="2416"/>
                    <a:pt x="4212" y="2409"/>
                  </a:cubicBezTo>
                  <a:cubicBezTo>
                    <a:pt x="4213" y="2380"/>
                    <a:pt x="4213" y="2351"/>
                    <a:pt x="4215" y="2323"/>
                  </a:cubicBezTo>
                  <a:cubicBezTo>
                    <a:pt x="4215" y="2313"/>
                    <a:pt x="4215" y="2303"/>
                    <a:pt x="4215" y="2292"/>
                  </a:cubicBezTo>
                  <a:cubicBezTo>
                    <a:pt x="4216" y="2272"/>
                    <a:pt x="4216" y="2253"/>
                    <a:pt x="4216" y="2234"/>
                  </a:cubicBezTo>
                  <a:cubicBezTo>
                    <a:pt x="4216" y="2222"/>
                    <a:pt x="4216" y="2211"/>
                    <a:pt x="4216" y="2198"/>
                  </a:cubicBezTo>
                  <a:cubicBezTo>
                    <a:pt x="4216" y="2180"/>
                    <a:pt x="4216" y="2163"/>
                    <a:pt x="4216" y="2144"/>
                  </a:cubicBezTo>
                  <a:cubicBezTo>
                    <a:pt x="4215" y="2132"/>
                    <a:pt x="4215" y="2120"/>
                    <a:pt x="4215" y="2109"/>
                  </a:cubicBezTo>
                  <a:cubicBezTo>
                    <a:pt x="4215" y="2087"/>
                    <a:pt x="4213" y="2065"/>
                    <a:pt x="4213" y="2043"/>
                  </a:cubicBezTo>
                  <a:cubicBezTo>
                    <a:pt x="4212" y="2030"/>
                    <a:pt x="4212" y="2016"/>
                    <a:pt x="4210" y="2002"/>
                  </a:cubicBezTo>
                  <a:cubicBezTo>
                    <a:pt x="4209" y="1982"/>
                    <a:pt x="4209" y="1960"/>
                    <a:pt x="4208" y="1940"/>
                  </a:cubicBezTo>
                  <a:cubicBezTo>
                    <a:pt x="4206" y="1927"/>
                    <a:pt x="4205" y="1914"/>
                    <a:pt x="4205" y="1900"/>
                  </a:cubicBezTo>
                  <a:cubicBezTo>
                    <a:pt x="4203" y="1884"/>
                    <a:pt x="4202" y="1870"/>
                    <a:pt x="4200" y="1854"/>
                  </a:cubicBezTo>
                  <a:cubicBezTo>
                    <a:pt x="4199" y="1839"/>
                    <a:pt x="4197" y="1826"/>
                    <a:pt x="4196" y="1813"/>
                  </a:cubicBezTo>
                  <a:cubicBezTo>
                    <a:pt x="4194" y="1797"/>
                    <a:pt x="4193" y="1781"/>
                    <a:pt x="4192" y="1766"/>
                  </a:cubicBezTo>
                  <a:cubicBezTo>
                    <a:pt x="4190" y="1753"/>
                    <a:pt x="4189" y="1740"/>
                    <a:pt x="4186" y="1726"/>
                  </a:cubicBezTo>
                  <a:cubicBezTo>
                    <a:pt x="4184" y="1704"/>
                    <a:pt x="4180" y="1681"/>
                    <a:pt x="4177" y="1659"/>
                  </a:cubicBezTo>
                  <a:cubicBezTo>
                    <a:pt x="4174" y="1641"/>
                    <a:pt x="4173" y="1625"/>
                    <a:pt x="4170" y="1608"/>
                  </a:cubicBezTo>
                  <a:cubicBezTo>
                    <a:pt x="4167" y="1593"/>
                    <a:pt x="4165" y="1579"/>
                    <a:pt x="4162" y="1565"/>
                  </a:cubicBezTo>
                  <a:cubicBezTo>
                    <a:pt x="4159" y="1549"/>
                    <a:pt x="4158" y="1535"/>
                    <a:pt x="4155" y="1520"/>
                  </a:cubicBezTo>
                  <a:cubicBezTo>
                    <a:pt x="4152" y="1507"/>
                    <a:pt x="4149" y="1494"/>
                    <a:pt x="4148" y="1481"/>
                  </a:cubicBezTo>
                  <a:cubicBezTo>
                    <a:pt x="4145" y="1466"/>
                    <a:pt x="4142" y="1450"/>
                    <a:pt x="4139" y="1436"/>
                  </a:cubicBezTo>
                  <a:cubicBezTo>
                    <a:pt x="4136" y="1423"/>
                    <a:pt x="4133" y="1411"/>
                    <a:pt x="4130" y="1399"/>
                  </a:cubicBezTo>
                  <a:cubicBezTo>
                    <a:pt x="4125" y="1367"/>
                    <a:pt x="4117" y="1337"/>
                    <a:pt x="4110" y="1306"/>
                  </a:cubicBezTo>
                  <a:cubicBezTo>
                    <a:pt x="4107" y="1297"/>
                    <a:pt x="4106" y="1289"/>
                    <a:pt x="4104" y="1280"/>
                  </a:cubicBezTo>
                  <a:lnTo>
                    <a:pt x="4091" y="1230"/>
                  </a:lnTo>
                  <a:cubicBezTo>
                    <a:pt x="4088" y="1220"/>
                    <a:pt x="4085" y="1210"/>
                    <a:pt x="4082" y="1198"/>
                  </a:cubicBezTo>
                  <a:cubicBezTo>
                    <a:pt x="4078" y="1182"/>
                    <a:pt x="4074" y="1166"/>
                    <a:pt x="4069" y="1150"/>
                  </a:cubicBezTo>
                  <a:cubicBezTo>
                    <a:pt x="4066" y="1140"/>
                    <a:pt x="4063" y="1130"/>
                    <a:pt x="4060" y="1120"/>
                  </a:cubicBezTo>
                  <a:cubicBezTo>
                    <a:pt x="4056" y="1102"/>
                    <a:pt x="4050" y="1086"/>
                    <a:pt x="4046" y="1069"/>
                  </a:cubicBezTo>
                  <a:cubicBezTo>
                    <a:pt x="4043" y="1061"/>
                    <a:pt x="4041" y="1054"/>
                    <a:pt x="4039" y="1047"/>
                  </a:cubicBezTo>
                  <a:cubicBezTo>
                    <a:pt x="4027" y="1012"/>
                    <a:pt x="4017" y="977"/>
                    <a:pt x="4004" y="942"/>
                  </a:cubicBezTo>
                  <a:cubicBezTo>
                    <a:pt x="4002" y="935"/>
                    <a:pt x="3999" y="929"/>
                    <a:pt x="3998" y="922"/>
                  </a:cubicBezTo>
                  <a:cubicBezTo>
                    <a:pt x="3992" y="906"/>
                    <a:pt x="3985" y="888"/>
                    <a:pt x="3979" y="871"/>
                  </a:cubicBezTo>
                  <a:cubicBezTo>
                    <a:pt x="3976" y="862"/>
                    <a:pt x="3973" y="853"/>
                    <a:pt x="3969" y="844"/>
                  </a:cubicBezTo>
                  <a:cubicBezTo>
                    <a:pt x="3963" y="827"/>
                    <a:pt x="3957" y="811"/>
                    <a:pt x="3950" y="793"/>
                  </a:cubicBezTo>
                  <a:cubicBezTo>
                    <a:pt x="3947" y="786"/>
                    <a:pt x="3944" y="777"/>
                    <a:pt x="3941" y="769"/>
                  </a:cubicBezTo>
                  <a:cubicBezTo>
                    <a:pt x="3934" y="751"/>
                    <a:pt x="3926" y="735"/>
                    <a:pt x="3919" y="718"/>
                  </a:cubicBezTo>
                  <a:cubicBezTo>
                    <a:pt x="3536" y="566"/>
                    <a:pt x="3084" y="522"/>
                    <a:pt x="2594" y="474"/>
                  </a:cubicBezTo>
                  <a:cubicBezTo>
                    <a:pt x="1931" y="410"/>
                    <a:pt x="1202" y="340"/>
                    <a:pt x="4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1382988" y="1660325"/>
              <a:ext cx="68125" cy="98300"/>
            </a:xfrm>
            <a:custGeom>
              <a:avLst/>
              <a:gdLst/>
              <a:ahLst/>
              <a:cxnLst/>
              <a:rect l="l" t="t" r="r" b="b"/>
              <a:pathLst>
                <a:path w="2725" h="3932" extrusionOk="0">
                  <a:moveTo>
                    <a:pt x="2119" y="0"/>
                  </a:moveTo>
                  <a:cubicBezTo>
                    <a:pt x="1665" y="0"/>
                    <a:pt x="1236" y="194"/>
                    <a:pt x="859" y="464"/>
                  </a:cubicBezTo>
                  <a:cubicBezTo>
                    <a:pt x="529" y="700"/>
                    <a:pt x="239" y="992"/>
                    <a:pt x="1" y="1266"/>
                  </a:cubicBezTo>
                  <a:cubicBezTo>
                    <a:pt x="28" y="1467"/>
                    <a:pt x="73" y="1664"/>
                    <a:pt x="132" y="1856"/>
                  </a:cubicBezTo>
                  <a:cubicBezTo>
                    <a:pt x="133" y="1859"/>
                    <a:pt x="133" y="1862"/>
                    <a:pt x="135" y="1865"/>
                  </a:cubicBezTo>
                  <a:cubicBezTo>
                    <a:pt x="143" y="1894"/>
                    <a:pt x="152" y="1922"/>
                    <a:pt x="162" y="1951"/>
                  </a:cubicBezTo>
                  <a:cubicBezTo>
                    <a:pt x="164" y="1955"/>
                    <a:pt x="165" y="1960"/>
                    <a:pt x="167" y="1964"/>
                  </a:cubicBezTo>
                  <a:cubicBezTo>
                    <a:pt x="175" y="1990"/>
                    <a:pt x="186" y="2016"/>
                    <a:pt x="194" y="2043"/>
                  </a:cubicBezTo>
                  <a:cubicBezTo>
                    <a:pt x="197" y="2048"/>
                    <a:pt x="199" y="2054"/>
                    <a:pt x="202" y="2060"/>
                  </a:cubicBezTo>
                  <a:cubicBezTo>
                    <a:pt x="210" y="2085"/>
                    <a:pt x="219" y="2111"/>
                    <a:pt x="229" y="2136"/>
                  </a:cubicBezTo>
                  <a:cubicBezTo>
                    <a:pt x="232" y="2142"/>
                    <a:pt x="234" y="2147"/>
                    <a:pt x="237" y="2153"/>
                  </a:cubicBezTo>
                  <a:cubicBezTo>
                    <a:pt x="247" y="2178"/>
                    <a:pt x="257" y="2203"/>
                    <a:pt x="267" y="2226"/>
                  </a:cubicBezTo>
                  <a:cubicBezTo>
                    <a:pt x="269" y="2233"/>
                    <a:pt x="271" y="2239"/>
                    <a:pt x="274" y="2247"/>
                  </a:cubicBezTo>
                  <a:cubicBezTo>
                    <a:pt x="285" y="2270"/>
                    <a:pt x="295" y="2293"/>
                    <a:pt x="306" y="2316"/>
                  </a:cubicBezTo>
                  <a:cubicBezTo>
                    <a:pt x="309" y="2324"/>
                    <a:pt x="312" y="2331"/>
                    <a:pt x="315" y="2337"/>
                  </a:cubicBezTo>
                  <a:cubicBezTo>
                    <a:pt x="325" y="2360"/>
                    <a:pt x="337" y="2383"/>
                    <a:pt x="347" y="2407"/>
                  </a:cubicBezTo>
                  <a:cubicBezTo>
                    <a:pt x="350" y="2413"/>
                    <a:pt x="355" y="2420"/>
                    <a:pt x="357" y="2426"/>
                  </a:cubicBezTo>
                  <a:cubicBezTo>
                    <a:pt x="369" y="2449"/>
                    <a:pt x="381" y="2474"/>
                    <a:pt x="392" y="2497"/>
                  </a:cubicBezTo>
                  <a:cubicBezTo>
                    <a:pt x="395" y="2503"/>
                    <a:pt x="398" y="2509"/>
                    <a:pt x="401" y="2515"/>
                  </a:cubicBezTo>
                  <a:cubicBezTo>
                    <a:pt x="414" y="2538"/>
                    <a:pt x="426" y="2563"/>
                    <a:pt x="439" y="2586"/>
                  </a:cubicBezTo>
                  <a:cubicBezTo>
                    <a:pt x="442" y="2590"/>
                    <a:pt x="445" y="2596"/>
                    <a:pt x="448" y="2601"/>
                  </a:cubicBezTo>
                  <a:cubicBezTo>
                    <a:pt x="462" y="2625"/>
                    <a:pt x="475" y="2652"/>
                    <a:pt x="490" y="2676"/>
                  </a:cubicBezTo>
                  <a:cubicBezTo>
                    <a:pt x="491" y="2679"/>
                    <a:pt x="494" y="2682"/>
                    <a:pt x="496" y="2686"/>
                  </a:cubicBezTo>
                  <a:cubicBezTo>
                    <a:pt x="512" y="2714"/>
                    <a:pt x="529" y="2742"/>
                    <a:pt x="545" y="2770"/>
                  </a:cubicBezTo>
                  <a:lnTo>
                    <a:pt x="547" y="2770"/>
                  </a:lnTo>
                  <a:cubicBezTo>
                    <a:pt x="617" y="2883"/>
                    <a:pt x="692" y="2992"/>
                    <a:pt x="773" y="3099"/>
                  </a:cubicBezTo>
                  <a:cubicBezTo>
                    <a:pt x="776" y="3100"/>
                    <a:pt x="777" y="3103"/>
                    <a:pt x="778" y="3106"/>
                  </a:cubicBezTo>
                  <a:cubicBezTo>
                    <a:pt x="796" y="3129"/>
                    <a:pt x="815" y="3153"/>
                    <a:pt x="834" y="3174"/>
                  </a:cubicBezTo>
                  <a:cubicBezTo>
                    <a:pt x="837" y="3180"/>
                    <a:pt x="841" y="3185"/>
                    <a:pt x="845" y="3190"/>
                  </a:cubicBezTo>
                  <a:cubicBezTo>
                    <a:pt x="863" y="3209"/>
                    <a:pt x="879" y="3230"/>
                    <a:pt x="895" y="3250"/>
                  </a:cubicBezTo>
                  <a:cubicBezTo>
                    <a:pt x="901" y="3256"/>
                    <a:pt x="907" y="3263"/>
                    <a:pt x="912" y="3269"/>
                  </a:cubicBezTo>
                  <a:cubicBezTo>
                    <a:pt x="927" y="3287"/>
                    <a:pt x="943" y="3306"/>
                    <a:pt x="959" y="3325"/>
                  </a:cubicBezTo>
                  <a:cubicBezTo>
                    <a:pt x="966" y="3330"/>
                    <a:pt x="972" y="3338"/>
                    <a:pt x="978" y="3345"/>
                  </a:cubicBezTo>
                  <a:cubicBezTo>
                    <a:pt x="994" y="3362"/>
                    <a:pt x="1010" y="3378"/>
                    <a:pt x="1026" y="3396"/>
                  </a:cubicBezTo>
                  <a:cubicBezTo>
                    <a:pt x="1033" y="3403"/>
                    <a:pt x="1039" y="3410"/>
                    <a:pt x="1046" y="3418"/>
                  </a:cubicBezTo>
                  <a:cubicBezTo>
                    <a:pt x="1062" y="3434"/>
                    <a:pt x="1078" y="3451"/>
                    <a:pt x="1095" y="3467"/>
                  </a:cubicBezTo>
                  <a:cubicBezTo>
                    <a:pt x="1102" y="3475"/>
                    <a:pt x="1109" y="3482"/>
                    <a:pt x="1116" y="3489"/>
                  </a:cubicBezTo>
                  <a:cubicBezTo>
                    <a:pt x="1132" y="3505"/>
                    <a:pt x="1148" y="3521"/>
                    <a:pt x="1164" y="3536"/>
                  </a:cubicBezTo>
                  <a:cubicBezTo>
                    <a:pt x="1172" y="3543"/>
                    <a:pt x="1179" y="3550"/>
                    <a:pt x="1188" y="3558"/>
                  </a:cubicBezTo>
                  <a:cubicBezTo>
                    <a:pt x="1204" y="3574"/>
                    <a:pt x="1220" y="3588"/>
                    <a:pt x="1236" y="3604"/>
                  </a:cubicBezTo>
                  <a:cubicBezTo>
                    <a:pt x="1245" y="3610"/>
                    <a:pt x="1252" y="3617"/>
                    <a:pt x="1261" y="3625"/>
                  </a:cubicBezTo>
                  <a:cubicBezTo>
                    <a:pt x="1277" y="3641"/>
                    <a:pt x="1294" y="3655"/>
                    <a:pt x="1310" y="3670"/>
                  </a:cubicBezTo>
                  <a:cubicBezTo>
                    <a:pt x="1319" y="3677"/>
                    <a:pt x="1326" y="3683"/>
                    <a:pt x="1335" y="3690"/>
                  </a:cubicBezTo>
                  <a:cubicBezTo>
                    <a:pt x="1351" y="3706"/>
                    <a:pt x="1368" y="3719"/>
                    <a:pt x="1386" y="3734"/>
                  </a:cubicBezTo>
                  <a:cubicBezTo>
                    <a:pt x="1395" y="3741"/>
                    <a:pt x="1402" y="3747"/>
                    <a:pt x="1411" y="3754"/>
                  </a:cubicBezTo>
                  <a:cubicBezTo>
                    <a:pt x="1428" y="3769"/>
                    <a:pt x="1447" y="3783"/>
                    <a:pt x="1466" y="3798"/>
                  </a:cubicBezTo>
                  <a:cubicBezTo>
                    <a:pt x="1473" y="3804"/>
                    <a:pt x="1481" y="3810"/>
                    <a:pt x="1488" y="3815"/>
                  </a:cubicBezTo>
                  <a:cubicBezTo>
                    <a:pt x="1508" y="3831"/>
                    <a:pt x="1527" y="3846"/>
                    <a:pt x="1548" y="3861"/>
                  </a:cubicBezTo>
                  <a:cubicBezTo>
                    <a:pt x="1555" y="3866"/>
                    <a:pt x="1561" y="3871"/>
                    <a:pt x="1566" y="3875"/>
                  </a:cubicBezTo>
                  <a:cubicBezTo>
                    <a:pt x="1590" y="3893"/>
                    <a:pt x="1615" y="3909"/>
                    <a:pt x="1638" y="3926"/>
                  </a:cubicBezTo>
                  <a:lnTo>
                    <a:pt x="1647" y="3932"/>
                  </a:lnTo>
                  <a:cubicBezTo>
                    <a:pt x="1642" y="3674"/>
                    <a:pt x="1658" y="3415"/>
                    <a:pt x="1692" y="3153"/>
                  </a:cubicBezTo>
                  <a:cubicBezTo>
                    <a:pt x="1820" y="2120"/>
                    <a:pt x="2215" y="1070"/>
                    <a:pt x="2725" y="120"/>
                  </a:cubicBezTo>
                  <a:cubicBezTo>
                    <a:pt x="2519" y="37"/>
                    <a:pt x="2317" y="0"/>
                    <a:pt x="2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1458813" y="1643450"/>
              <a:ext cx="107600" cy="128250"/>
            </a:xfrm>
            <a:custGeom>
              <a:avLst/>
              <a:gdLst/>
              <a:ahLst/>
              <a:cxnLst/>
              <a:rect l="l" t="t" r="r" b="b"/>
              <a:pathLst>
                <a:path w="4304" h="5130" extrusionOk="0">
                  <a:moveTo>
                    <a:pt x="423" y="1"/>
                  </a:moveTo>
                  <a:cubicBezTo>
                    <a:pt x="277" y="224"/>
                    <a:pt x="134" y="455"/>
                    <a:pt x="0" y="696"/>
                  </a:cubicBezTo>
                  <a:cubicBezTo>
                    <a:pt x="1113" y="1328"/>
                    <a:pt x="1612" y="3449"/>
                    <a:pt x="1964" y="4957"/>
                  </a:cubicBezTo>
                  <a:cubicBezTo>
                    <a:pt x="1979" y="5015"/>
                    <a:pt x="1992" y="5073"/>
                    <a:pt x="2005" y="5130"/>
                  </a:cubicBezTo>
                  <a:cubicBezTo>
                    <a:pt x="2187" y="5073"/>
                    <a:pt x="2365" y="5003"/>
                    <a:pt x="2537" y="4922"/>
                  </a:cubicBezTo>
                  <a:cubicBezTo>
                    <a:pt x="2566" y="4907"/>
                    <a:pt x="2593" y="4894"/>
                    <a:pt x="2621" y="4879"/>
                  </a:cubicBezTo>
                  <a:lnTo>
                    <a:pt x="2622" y="4879"/>
                  </a:lnTo>
                  <a:cubicBezTo>
                    <a:pt x="2650" y="4865"/>
                    <a:pt x="2678" y="4850"/>
                    <a:pt x="2705" y="4836"/>
                  </a:cubicBezTo>
                  <a:cubicBezTo>
                    <a:pt x="2705" y="4836"/>
                    <a:pt x="2705" y="4834"/>
                    <a:pt x="2707" y="4834"/>
                  </a:cubicBezTo>
                  <a:cubicBezTo>
                    <a:pt x="2735" y="4820"/>
                    <a:pt x="2761" y="4805"/>
                    <a:pt x="2789" y="4789"/>
                  </a:cubicBezTo>
                  <a:lnTo>
                    <a:pt x="2790" y="4788"/>
                  </a:lnTo>
                  <a:cubicBezTo>
                    <a:pt x="2816" y="4773"/>
                    <a:pt x="2844" y="4757"/>
                    <a:pt x="2870" y="4741"/>
                  </a:cubicBezTo>
                  <a:lnTo>
                    <a:pt x="2872" y="4741"/>
                  </a:lnTo>
                  <a:cubicBezTo>
                    <a:pt x="2898" y="4725"/>
                    <a:pt x="2924" y="4707"/>
                    <a:pt x="2950" y="4691"/>
                  </a:cubicBezTo>
                  <a:cubicBezTo>
                    <a:pt x="2950" y="4691"/>
                    <a:pt x="2950" y="4691"/>
                    <a:pt x="2952" y="4690"/>
                  </a:cubicBezTo>
                  <a:cubicBezTo>
                    <a:pt x="2978" y="4674"/>
                    <a:pt x="3003" y="4656"/>
                    <a:pt x="3029" y="4640"/>
                  </a:cubicBezTo>
                  <a:cubicBezTo>
                    <a:pt x="3029" y="4639"/>
                    <a:pt x="3030" y="4639"/>
                    <a:pt x="3032" y="4639"/>
                  </a:cubicBezTo>
                  <a:cubicBezTo>
                    <a:pt x="3057" y="4622"/>
                    <a:pt x="3081" y="4604"/>
                    <a:pt x="3108" y="4587"/>
                  </a:cubicBezTo>
                  <a:cubicBezTo>
                    <a:pt x="3108" y="4585"/>
                    <a:pt x="3109" y="4585"/>
                    <a:pt x="3109" y="4585"/>
                  </a:cubicBezTo>
                  <a:cubicBezTo>
                    <a:pt x="3134" y="4568"/>
                    <a:pt x="3159" y="4549"/>
                    <a:pt x="3183" y="4531"/>
                  </a:cubicBezTo>
                  <a:cubicBezTo>
                    <a:pt x="3185" y="4530"/>
                    <a:pt x="3185" y="4530"/>
                    <a:pt x="3186" y="4528"/>
                  </a:cubicBezTo>
                  <a:cubicBezTo>
                    <a:pt x="3211" y="4511"/>
                    <a:pt x="3236" y="4492"/>
                    <a:pt x="3259" y="4473"/>
                  </a:cubicBezTo>
                  <a:cubicBezTo>
                    <a:pt x="3260" y="4473"/>
                    <a:pt x="3260" y="4471"/>
                    <a:pt x="3262" y="4471"/>
                  </a:cubicBezTo>
                  <a:cubicBezTo>
                    <a:pt x="3285" y="4453"/>
                    <a:pt x="3310" y="4434"/>
                    <a:pt x="3333" y="4413"/>
                  </a:cubicBezTo>
                  <a:cubicBezTo>
                    <a:pt x="3335" y="4413"/>
                    <a:pt x="3335" y="4412"/>
                    <a:pt x="3336" y="4412"/>
                  </a:cubicBezTo>
                  <a:cubicBezTo>
                    <a:pt x="3360" y="4393"/>
                    <a:pt x="3383" y="4372"/>
                    <a:pt x="3406" y="4352"/>
                  </a:cubicBezTo>
                  <a:cubicBezTo>
                    <a:pt x="3408" y="4352"/>
                    <a:pt x="3408" y="4351"/>
                    <a:pt x="3409" y="4351"/>
                  </a:cubicBezTo>
                  <a:cubicBezTo>
                    <a:pt x="3432" y="4330"/>
                    <a:pt x="3454" y="4310"/>
                    <a:pt x="3478" y="4289"/>
                  </a:cubicBezTo>
                  <a:cubicBezTo>
                    <a:pt x="3479" y="4289"/>
                    <a:pt x="3479" y="4288"/>
                    <a:pt x="3480" y="4288"/>
                  </a:cubicBezTo>
                  <a:cubicBezTo>
                    <a:pt x="3502" y="4266"/>
                    <a:pt x="3526" y="4246"/>
                    <a:pt x="3547" y="4224"/>
                  </a:cubicBezTo>
                  <a:cubicBezTo>
                    <a:pt x="3549" y="4224"/>
                    <a:pt x="3549" y="4224"/>
                    <a:pt x="3550" y="4222"/>
                  </a:cubicBezTo>
                  <a:cubicBezTo>
                    <a:pt x="3572" y="4202"/>
                    <a:pt x="3594" y="4180"/>
                    <a:pt x="3616" y="4158"/>
                  </a:cubicBezTo>
                  <a:lnTo>
                    <a:pt x="3617" y="4155"/>
                  </a:lnTo>
                  <a:cubicBezTo>
                    <a:pt x="3639" y="4134"/>
                    <a:pt x="3661" y="4112"/>
                    <a:pt x="3683" y="4090"/>
                  </a:cubicBezTo>
                  <a:cubicBezTo>
                    <a:pt x="3683" y="4088"/>
                    <a:pt x="3684" y="4088"/>
                    <a:pt x="3684" y="4088"/>
                  </a:cubicBezTo>
                  <a:cubicBezTo>
                    <a:pt x="3706" y="4065"/>
                    <a:pt x="3727" y="4043"/>
                    <a:pt x="3748" y="4020"/>
                  </a:cubicBezTo>
                  <a:cubicBezTo>
                    <a:pt x="3748" y="4018"/>
                    <a:pt x="3748" y="4018"/>
                    <a:pt x="3750" y="4018"/>
                  </a:cubicBezTo>
                  <a:cubicBezTo>
                    <a:pt x="3770" y="3995"/>
                    <a:pt x="3791" y="3972"/>
                    <a:pt x="3811" y="3949"/>
                  </a:cubicBezTo>
                  <a:cubicBezTo>
                    <a:pt x="3813" y="3947"/>
                    <a:pt x="3813" y="3947"/>
                    <a:pt x="3813" y="3947"/>
                  </a:cubicBezTo>
                  <a:cubicBezTo>
                    <a:pt x="3833" y="3922"/>
                    <a:pt x="3853" y="3899"/>
                    <a:pt x="3874" y="3874"/>
                  </a:cubicBezTo>
                  <a:cubicBezTo>
                    <a:pt x="3874" y="3874"/>
                    <a:pt x="3874" y="3874"/>
                    <a:pt x="3875" y="3873"/>
                  </a:cubicBezTo>
                  <a:cubicBezTo>
                    <a:pt x="3894" y="3849"/>
                    <a:pt x="3915" y="3825"/>
                    <a:pt x="3933" y="3800"/>
                  </a:cubicBezTo>
                  <a:cubicBezTo>
                    <a:pt x="3933" y="3800"/>
                    <a:pt x="3935" y="3798"/>
                    <a:pt x="3935" y="3798"/>
                  </a:cubicBezTo>
                  <a:cubicBezTo>
                    <a:pt x="3954" y="3774"/>
                    <a:pt x="3973" y="3749"/>
                    <a:pt x="3992" y="3723"/>
                  </a:cubicBezTo>
                  <a:lnTo>
                    <a:pt x="3993" y="3723"/>
                  </a:lnTo>
                  <a:cubicBezTo>
                    <a:pt x="4012" y="3697"/>
                    <a:pt x="4031" y="3670"/>
                    <a:pt x="4049" y="3646"/>
                  </a:cubicBezTo>
                  <a:cubicBezTo>
                    <a:pt x="4049" y="3644"/>
                    <a:pt x="4050" y="3644"/>
                    <a:pt x="4050" y="3644"/>
                  </a:cubicBezTo>
                  <a:cubicBezTo>
                    <a:pt x="4068" y="3618"/>
                    <a:pt x="4086" y="3592"/>
                    <a:pt x="4104" y="3565"/>
                  </a:cubicBezTo>
                  <a:cubicBezTo>
                    <a:pt x="4175" y="3458"/>
                    <a:pt x="4242" y="3347"/>
                    <a:pt x="4303" y="3232"/>
                  </a:cubicBezTo>
                  <a:cubicBezTo>
                    <a:pt x="3550" y="1788"/>
                    <a:pt x="2006" y="709"/>
                    <a:pt x="448" y="11"/>
                  </a:cubicBezTo>
                  <a:cubicBezTo>
                    <a:pt x="440" y="8"/>
                    <a:pt x="432" y="4"/>
                    <a:pt x="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1429463" y="1665700"/>
              <a:ext cx="74125" cy="110375"/>
            </a:xfrm>
            <a:custGeom>
              <a:avLst/>
              <a:gdLst/>
              <a:ahLst/>
              <a:cxnLst/>
              <a:rect l="l" t="t" r="r" b="b"/>
              <a:pathLst>
                <a:path w="2965" h="4415" extrusionOk="0">
                  <a:moveTo>
                    <a:pt x="1067" y="1"/>
                  </a:moveTo>
                  <a:cubicBezTo>
                    <a:pt x="565" y="930"/>
                    <a:pt x="178" y="1959"/>
                    <a:pt x="53" y="2965"/>
                  </a:cubicBezTo>
                  <a:cubicBezTo>
                    <a:pt x="15" y="3268"/>
                    <a:pt x="0" y="3568"/>
                    <a:pt x="15" y="3863"/>
                  </a:cubicBezTo>
                  <a:cubicBezTo>
                    <a:pt x="32" y="3874"/>
                    <a:pt x="53" y="3884"/>
                    <a:pt x="72" y="3896"/>
                  </a:cubicBezTo>
                  <a:cubicBezTo>
                    <a:pt x="76" y="3899"/>
                    <a:pt x="80" y="3900"/>
                    <a:pt x="85" y="3903"/>
                  </a:cubicBezTo>
                  <a:cubicBezTo>
                    <a:pt x="104" y="3915"/>
                    <a:pt x="123" y="3925"/>
                    <a:pt x="142" y="3935"/>
                  </a:cubicBezTo>
                  <a:cubicBezTo>
                    <a:pt x="143" y="3937"/>
                    <a:pt x="146" y="3938"/>
                    <a:pt x="149" y="3940"/>
                  </a:cubicBezTo>
                  <a:cubicBezTo>
                    <a:pt x="190" y="3962"/>
                    <a:pt x="230" y="3982"/>
                    <a:pt x="273" y="4004"/>
                  </a:cubicBezTo>
                  <a:cubicBezTo>
                    <a:pt x="273" y="4004"/>
                    <a:pt x="274" y="4004"/>
                    <a:pt x="276" y="4005"/>
                  </a:cubicBezTo>
                  <a:cubicBezTo>
                    <a:pt x="292" y="4013"/>
                    <a:pt x="309" y="4021"/>
                    <a:pt x="327" y="4030"/>
                  </a:cubicBezTo>
                  <a:cubicBezTo>
                    <a:pt x="335" y="4034"/>
                    <a:pt x="344" y="4039"/>
                    <a:pt x="353" y="4042"/>
                  </a:cubicBezTo>
                  <a:cubicBezTo>
                    <a:pt x="369" y="4051"/>
                    <a:pt x="385" y="4058"/>
                    <a:pt x="401" y="4065"/>
                  </a:cubicBezTo>
                  <a:cubicBezTo>
                    <a:pt x="411" y="4069"/>
                    <a:pt x="421" y="4074"/>
                    <a:pt x="431" y="4078"/>
                  </a:cubicBezTo>
                  <a:cubicBezTo>
                    <a:pt x="453" y="4087"/>
                    <a:pt x="474" y="4097"/>
                    <a:pt x="496" y="4106"/>
                  </a:cubicBezTo>
                  <a:cubicBezTo>
                    <a:pt x="513" y="4113"/>
                    <a:pt x="532" y="4120"/>
                    <a:pt x="549" y="4128"/>
                  </a:cubicBezTo>
                  <a:cubicBezTo>
                    <a:pt x="563" y="4134"/>
                    <a:pt x="576" y="4139"/>
                    <a:pt x="589" y="4144"/>
                  </a:cubicBezTo>
                  <a:lnTo>
                    <a:pt x="632" y="4161"/>
                  </a:lnTo>
                  <a:cubicBezTo>
                    <a:pt x="646" y="4166"/>
                    <a:pt x="659" y="4170"/>
                    <a:pt x="672" y="4174"/>
                  </a:cubicBezTo>
                  <a:cubicBezTo>
                    <a:pt x="688" y="4182"/>
                    <a:pt x="704" y="4187"/>
                    <a:pt x="721" y="4193"/>
                  </a:cubicBezTo>
                  <a:cubicBezTo>
                    <a:pt x="732" y="4196"/>
                    <a:pt x="743" y="4201"/>
                    <a:pt x="755" y="4205"/>
                  </a:cubicBezTo>
                  <a:cubicBezTo>
                    <a:pt x="781" y="4214"/>
                    <a:pt x="809" y="4222"/>
                    <a:pt x="836" y="4231"/>
                  </a:cubicBezTo>
                  <a:cubicBezTo>
                    <a:pt x="842" y="4234"/>
                    <a:pt x="850" y="4236"/>
                    <a:pt x="857" y="4238"/>
                  </a:cubicBezTo>
                  <a:cubicBezTo>
                    <a:pt x="879" y="4244"/>
                    <a:pt x="901" y="4252"/>
                    <a:pt x="922" y="4257"/>
                  </a:cubicBezTo>
                  <a:cubicBezTo>
                    <a:pt x="933" y="4260"/>
                    <a:pt x="943" y="4263"/>
                    <a:pt x="953" y="4266"/>
                  </a:cubicBezTo>
                  <a:cubicBezTo>
                    <a:pt x="973" y="4272"/>
                    <a:pt x="994" y="4278"/>
                    <a:pt x="1016" y="4284"/>
                  </a:cubicBezTo>
                  <a:cubicBezTo>
                    <a:pt x="1024" y="4285"/>
                    <a:pt x="1033" y="4288"/>
                    <a:pt x="1040" y="4289"/>
                  </a:cubicBezTo>
                  <a:cubicBezTo>
                    <a:pt x="1071" y="4297"/>
                    <a:pt x="1100" y="4304"/>
                    <a:pt x="1129" y="4311"/>
                  </a:cubicBezTo>
                  <a:cubicBezTo>
                    <a:pt x="1166" y="4320"/>
                    <a:pt x="1202" y="4327"/>
                    <a:pt x="1238" y="4335"/>
                  </a:cubicBezTo>
                  <a:cubicBezTo>
                    <a:pt x="1250" y="4337"/>
                    <a:pt x="1262" y="4339"/>
                    <a:pt x="1273" y="4342"/>
                  </a:cubicBezTo>
                  <a:cubicBezTo>
                    <a:pt x="1298" y="4346"/>
                    <a:pt x="1323" y="4351"/>
                    <a:pt x="1348" y="4355"/>
                  </a:cubicBezTo>
                  <a:cubicBezTo>
                    <a:pt x="1362" y="4358"/>
                    <a:pt x="1375" y="4359"/>
                    <a:pt x="1389" y="4362"/>
                  </a:cubicBezTo>
                  <a:cubicBezTo>
                    <a:pt x="1412" y="4367"/>
                    <a:pt x="1435" y="4370"/>
                    <a:pt x="1458" y="4372"/>
                  </a:cubicBezTo>
                  <a:cubicBezTo>
                    <a:pt x="1473" y="4375"/>
                    <a:pt x="1486" y="4377"/>
                    <a:pt x="1501" y="4380"/>
                  </a:cubicBezTo>
                  <a:cubicBezTo>
                    <a:pt x="1524" y="4383"/>
                    <a:pt x="1547" y="4386"/>
                    <a:pt x="1572" y="4388"/>
                  </a:cubicBezTo>
                  <a:cubicBezTo>
                    <a:pt x="1584" y="4390"/>
                    <a:pt x="1597" y="4391"/>
                    <a:pt x="1610" y="4393"/>
                  </a:cubicBezTo>
                  <a:cubicBezTo>
                    <a:pt x="1638" y="4396"/>
                    <a:pt x="1667" y="4399"/>
                    <a:pt x="1696" y="4400"/>
                  </a:cubicBezTo>
                  <a:cubicBezTo>
                    <a:pt x="1703" y="4402"/>
                    <a:pt x="1710" y="4402"/>
                    <a:pt x="1718" y="4403"/>
                  </a:cubicBezTo>
                  <a:cubicBezTo>
                    <a:pt x="1754" y="4406"/>
                    <a:pt x="1789" y="4407"/>
                    <a:pt x="1826" y="4409"/>
                  </a:cubicBezTo>
                  <a:cubicBezTo>
                    <a:pt x="1836" y="4410"/>
                    <a:pt x="1846" y="4410"/>
                    <a:pt x="1856" y="4410"/>
                  </a:cubicBezTo>
                  <a:cubicBezTo>
                    <a:pt x="1882" y="4412"/>
                    <a:pt x="1909" y="4413"/>
                    <a:pt x="1933" y="4413"/>
                  </a:cubicBezTo>
                  <a:lnTo>
                    <a:pt x="1974" y="4413"/>
                  </a:lnTo>
                  <a:cubicBezTo>
                    <a:pt x="1996" y="4415"/>
                    <a:pt x="2019" y="4415"/>
                    <a:pt x="2043" y="4415"/>
                  </a:cubicBezTo>
                  <a:cubicBezTo>
                    <a:pt x="2056" y="4415"/>
                    <a:pt x="2070" y="4415"/>
                    <a:pt x="2083" y="4413"/>
                  </a:cubicBezTo>
                  <a:cubicBezTo>
                    <a:pt x="2107" y="4413"/>
                    <a:pt x="2129" y="4413"/>
                    <a:pt x="2152" y="4412"/>
                  </a:cubicBezTo>
                  <a:cubicBezTo>
                    <a:pt x="2165" y="4412"/>
                    <a:pt x="2178" y="4412"/>
                    <a:pt x="2191" y="4410"/>
                  </a:cubicBezTo>
                  <a:cubicBezTo>
                    <a:pt x="2217" y="4410"/>
                    <a:pt x="2242" y="4409"/>
                    <a:pt x="2267" y="4407"/>
                  </a:cubicBezTo>
                  <a:cubicBezTo>
                    <a:pt x="2277" y="4406"/>
                    <a:pt x="2287" y="4406"/>
                    <a:pt x="2299" y="4404"/>
                  </a:cubicBezTo>
                  <a:cubicBezTo>
                    <a:pt x="2334" y="4402"/>
                    <a:pt x="2369" y="4400"/>
                    <a:pt x="2404" y="4396"/>
                  </a:cubicBezTo>
                  <a:cubicBezTo>
                    <a:pt x="2411" y="4396"/>
                    <a:pt x="2418" y="4394"/>
                    <a:pt x="2424" y="4394"/>
                  </a:cubicBezTo>
                  <a:cubicBezTo>
                    <a:pt x="2453" y="4391"/>
                    <a:pt x="2481" y="4388"/>
                    <a:pt x="2509" y="4384"/>
                  </a:cubicBezTo>
                  <a:cubicBezTo>
                    <a:pt x="2522" y="4383"/>
                    <a:pt x="2533" y="4381"/>
                    <a:pt x="2547" y="4380"/>
                  </a:cubicBezTo>
                  <a:cubicBezTo>
                    <a:pt x="2568" y="4375"/>
                    <a:pt x="2592" y="4374"/>
                    <a:pt x="2614" y="4370"/>
                  </a:cubicBezTo>
                  <a:cubicBezTo>
                    <a:pt x="2628" y="4368"/>
                    <a:pt x="2641" y="4365"/>
                    <a:pt x="2654" y="4364"/>
                  </a:cubicBezTo>
                  <a:cubicBezTo>
                    <a:pt x="2676" y="4359"/>
                    <a:pt x="2698" y="4356"/>
                    <a:pt x="2720" y="4352"/>
                  </a:cubicBezTo>
                  <a:cubicBezTo>
                    <a:pt x="2733" y="4349"/>
                    <a:pt x="2746" y="4346"/>
                    <a:pt x="2759" y="4345"/>
                  </a:cubicBezTo>
                  <a:cubicBezTo>
                    <a:pt x="2783" y="4340"/>
                    <a:pt x="2806" y="4335"/>
                    <a:pt x="2828" y="4330"/>
                  </a:cubicBezTo>
                  <a:cubicBezTo>
                    <a:pt x="2839" y="4329"/>
                    <a:pt x="2851" y="4326"/>
                    <a:pt x="2863" y="4323"/>
                  </a:cubicBezTo>
                  <a:cubicBezTo>
                    <a:pt x="2895" y="4316"/>
                    <a:pt x="2927" y="4308"/>
                    <a:pt x="2957" y="4301"/>
                  </a:cubicBezTo>
                  <a:cubicBezTo>
                    <a:pt x="2960" y="4301"/>
                    <a:pt x="2962" y="4300"/>
                    <a:pt x="2965" y="4300"/>
                  </a:cubicBezTo>
                  <a:cubicBezTo>
                    <a:pt x="2950" y="4240"/>
                    <a:pt x="2936" y="4179"/>
                    <a:pt x="2921" y="4116"/>
                  </a:cubicBezTo>
                  <a:cubicBezTo>
                    <a:pt x="2577" y="2649"/>
                    <a:pt x="2094" y="585"/>
                    <a:pt x="10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1403263" y="1584825"/>
              <a:ext cx="75900" cy="51675"/>
            </a:xfrm>
            <a:custGeom>
              <a:avLst/>
              <a:gdLst/>
              <a:ahLst/>
              <a:cxnLst/>
              <a:rect l="l" t="t" r="r" b="b"/>
              <a:pathLst>
                <a:path w="3036" h="2067" extrusionOk="0">
                  <a:moveTo>
                    <a:pt x="1871" y="1"/>
                  </a:moveTo>
                  <a:cubicBezTo>
                    <a:pt x="1826" y="15"/>
                    <a:pt x="1781" y="30"/>
                    <a:pt x="1736" y="46"/>
                  </a:cubicBezTo>
                  <a:cubicBezTo>
                    <a:pt x="1734" y="47"/>
                    <a:pt x="1733" y="47"/>
                    <a:pt x="1731" y="49"/>
                  </a:cubicBezTo>
                  <a:cubicBezTo>
                    <a:pt x="1643" y="81"/>
                    <a:pt x="1557" y="116"/>
                    <a:pt x="1471" y="154"/>
                  </a:cubicBezTo>
                  <a:cubicBezTo>
                    <a:pt x="1468" y="155"/>
                    <a:pt x="1466" y="156"/>
                    <a:pt x="1463" y="156"/>
                  </a:cubicBezTo>
                  <a:cubicBezTo>
                    <a:pt x="1379" y="196"/>
                    <a:pt x="1296" y="237"/>
                    <a:pt x="1213" y="280"/>
                  </a:cubicBezTo>
                  <a:cubicBezTo>
                    <a:pt x="1211" y="282"/>
                    <a:pt x="1209" y="283"/>
                    <a:pt x="1206" y="285"/>
                  </a:cubicBezTo>
                  <a:cubicBezTo>
                    <a:pt x="1124" y="328"/>
                    <a:pt x="1044" y="376"/>
                    <a:pt x="967" y="425"/>
                  </a:cubicBezTo>
                  <a:cubicBezTo>
                    <a:pt x="964" y="427"/>
                    <a:pt x="961" y="429"/>
                    <a:pt x="958" y="430"/>
                  </a:cubicBezTo>
                  <a:cubicBezTo>
                    <a:pt x="879" y="480"/>
                    <a:pt x="804" y="532"/>
                    <a:pt x="729" y="588"/>
                  </a:cubicBezTo>
                  <a:cubicBezTo>
                    <a:pt x="726" y="589"/>
                    <a:pt x="725" y="592"/>
                    <a:pt x="722" y="593"/>
                  </a:cubicBezTo>
                  <a:cubicBezTo>
                    <a:pt x="648" y="649"/>
                    <a:pt x="575" y="707"/>
                    <a:pt x="505" y="768"/>
                  </a:cubicBezTo>
                  <a:cubicBezTo>
                    <a:pt x="503" y="770"/>
                    <a:pt x="501" y="771"/>
                    <a:pt x="498" y="774"/>
                  </a:cubicBezTo>
                  <a:cubicBezTo>
                    <a:pt x="428" y="835"/>
                    <a:pt x="359" y="898"/>
                    <a:pt x="294" y="963"/>
                  </a:cubicBezTo>
                  <a:cubicBezTo>
                    <a:pt x="292" y="966"/>
                    <a:pt x="291" y="968"/>
                    <a:pt x="288" y="971"/>
                  </a:cubicBezTo>
                  <a:cubicBezTo>
                    <a:pt x="222" y="1036"/>
                    <a:pt x="158" y="1106"/>
                    <a:pt x="97" y="1176"/>
                  </a:cubicBezTo>
                  <a:lnTo>
                    <a:pt x="93" y="1182"/>
                  </a:lnTo>
                  <a:cubicBezTo>
                    <a:pt x="62" y="1218"/>
                    <a:pt x="32" y="1255"/>
                    <a:pt x="2" y="1291"/>
                  </a:cubicBezTo>
                  <a:lnTo>
                    <a:pt x="1" y="1291"/>
                  </a:lnTo>
                  <a:cubicBezTo>
                    <a:pt x="753" y="1421"/>
                    <a:pt x="1656" y="1679"/>
                    <a:pt x="2563" y="2066"/>
                  </a:cubicBezTo>
                  <a:cubicBezTo>
                    <a:pt x="2633" y="1964"/>
                    <a:pt x="2703" y="1865"/>
                    <a:pt x="2773" y="1768"/>
                  </a:cubicBezTo>
                  <a:cubicBezTo>
                    <a:pt x="2860" y="1648"/>
                    <a:pt x="2948" y="1532"/>
                    <a:pt x="3035" y="1419"/>
                  </a:cubicBezTo>
                  <a:cubicBezTo>
                    <a:pt x="2176" y="965"/>
                    <a:pt x="1906" y="458"/>
                    <a:pt x="18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1455788" y="1580125"/>
              <a:ext cx="56900" cy="35750"/>
            </a:xfrm>
            <a:custGeom>
              <a:avLst/>
              <a:gdLst/>
              <a:ahLst/>
              <a:cxnLst/>
              <a:rect l="l" t="t" r="r" b="b"/>
              <a:pathLst>
                <a:path w="2276" h="1430" extrusionOk="0">
                  <a:moveTo>
                    <a:pt x="902" y="1"/>
                  </a:moveTo>
                  <a:cubicBezTo>
                    <a:pt x="869" y="2"/>
                    <a:pt x="837" y="2"/>
                    <a:pt x="805" y="4"/>
                  </a:cubicBezTo>
                  <a:lnTo>
                    <a:pt x="793" y="4"/>
                  </a:lnTo>
                  <a:cubicBezTo>
                    <a:pt x="717" y="8"/>
                    <a:pt x="641" y="14"/>
                    <a:pt x="567" y="21"/>
                  </a:cubicBezTo>
                  <a:cubicBezTo>
                    <a:pt x="564" y="21"/>
                    <a:pt x="560" y="21"/>
                    <a:pt x="557" y="23"/>
                  </a:cubicBezTo>
                  <a:cubicBezTo>
                    <a:pt x="523" y="25"/>
                    <a:pt x="491" y="30"/>
                    <a:pt x="458" y="34"/>
                  </a:cubicBezTo>
                  <a:cubicBezTo>
                    <a:pt x="452" y="34"/>
                    <a:pt x="446" y="36"/>
                    <a:pt x="440" y="36"/>
                  </a:cubicBezTo>
                  <a:cubicBezTo>
                    <a:pt x="408" y="40"/>
                    <a:pt x="376" y="46"/>
                    <a:pt x="344" y="50"/>
                  </a:cubicBezTo>
                  <a:cubicBezTo>
                    <a:pt x="340" y="52"/>
                    <a:pt x="336" y="52"/>
                    <a:pt x="331" y="53"/>
                  </a:cubicBezTo>
                  <a:cubicBezTo>
                    <a:pt x="220" y="71"/>
                    <a:pt x="110" y="94"/>
                    <a:pt x="2" y="122"/>
                  </a:cubicBezTo>
                  <a:lnTo>
                    <a:pt x="0" y="122"/>
                  </a:lnTo>
                  <a:cubicBezTo>
                    <a:pt x="24" y="540"/>
                    <a:pt x="263" y="1010"/>
                    <a:pt x="1077" y="1430"/>
                  </a:cubicBezTo>
                  <a:cubicBezTo>
                    <a:pt x="1489" y="926"/>
                    <a:pt x="1906" y="512"/>
                    <a:pt x="2276" y="226"/>
                  </a:cubicBezTo>
                  <a:cubicBezTo>
                    <a:pt x="2242" y="215"/>
                    <a:pt x="2209" y="203"/>
                    <a:pt x="2174" y="192"/>
                  </a:cubicBezTo>
                  <a:cubicBezTo>
                    <a:pt x="2142" y="181"/>
                    <a:pt x="2108" y="171"/>
                    <a:pt x="2076" y="161"/>
                  </a:cubicBezTo>
                  <a:cubicBezTo>
                    <a:pt x="2073" y="161"/>
                    <a:pt x="2070" y="159"/>
                    <a:pt x="2068" y="158"/>
                  </a:cubicBezTo>
                  <a:cubicBezTo>
                    <a:pt x="2038" y="151"/>
                    <a:pt x="2008" y="142"/>
                    <a:pt x="1979" y="133"/>
                  </a:cubicBezTo>
                  <a:cubicBezTo>
                    <a:pt x="1973" y="132"/>
                    <a:pt x="1967" y="132"/>
                    <a:pt x="1961" y="129"/>
                  </a:cubicBezTo>
                  <a:cubicBezTo>
                    <a:pt x="1926" y="120"/>
                    <a:pt x="1891" y="111"/>
                    <a:pt x="1856" y="104"/>
                  </a:cubicBezTo>
                  <a:cubicBezTo>
                    <a:pt x="1820" y="95"/>
                    <a:pt x="1783" y="87"/>
                    <a:pt x="1747" y="79"/>
                  </a:cubicBezTo>
                  <a:cubicBezTo>
                    <a:pt x="1735" y="76"/>
                    <a:pt x="1724" y="75"/>
                    <a:pt x="1712" y="74"/>
                  </a:cubicBezTo>
                  <a:cubicBezTo>
                    <a:pt x="1687" y="68"/>
                    <a:pt x="1661" y="63"/>
                    <a:pt x="1636" y="59"/>
                  </a:cubicBezTo>
                  <a:cubicBezTo>
                    <a:pt x="1623" y="56"/>
                    <a:pt x="1610" y="55"/>
                    <a:pt x="1597" y="52"/>
                  </a:cubicBezTo>
                  <a:cubicBezTo>
                    <a:pt x="1572" y="49"/>
                    <a:pt x="1548" y="44"/>
                    <a:pt x="1524" y="41"/>
                  </a:cubicBezTo>
                  <a:cubicBezTo>
                    <a:pt x="1511" y="39"/>
                    <a:pt x="1498" y="37"/>
                    <a:pt x="1485" y="36"/>
                  </a:cubicBezTo>
                  <a:cubicBezTo>
                    <a:pt x="1459" y="33"/>
                    <a:pt x="1432" y="28"/>
                    <a:pt x="1405" y="25"/>
                  </a:cubicBezTo>
                  <a:cubicBezTo>
                    <a:pt x="1396" y="24"/>
                    <a:pt x="1386" y="24"/>
                    <a:pt x="1376" y="23"/>
                  </a:cubicBezTo>
                  <a:cubicBezTo>
                    <a:pt x="1301" y="14"/>
                    <a:pt x="1227" y="9"/>
                    <a:pt x="1154" y="5"/>
                  </a:cubicBezTo>
                  <a:cubicBezTo>
                    <a:pt x="1145" y="5"/>
                    <a:pt x="1137" y="5"/>
                    <a:pt x="1128" y="4"/>
                  </a:cubicBezTo>
                  <a:cubicBezTo>
                    <a:pt x="1099" y="2"/>
                    <a:pt x="1071" y="2"/>
                    <a:pt x="1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1487838" y="1588075"/>
              <a:ext cx="79450" cy="45625"/>
            </a:xfrm>
            <a:custGeom>
              <a:avLst/>
              <a:gdLst/>
              <a:ahLst/>
              <a:cxnLst/>
              <a:rect l="l" t="t" r="r" b="b"/>
              <a:pathLst>
                <a:path w="3178" h="1825" extrusionOk="0">
                  <a:moveTo>
                    <a:pt x="1231" y="0"/>
                  </a:moveTo>
                  <a:cubicBezTo>
                    <a:pt x="866" y="262"/>
                    <a:pt x="436" y="682"/>
                    <a:pt x="0" y="1211"/>
                  </a:cubicBezTo>
                  <a:cubicBezTo>
                    <a:pt x="685" y="1514"/>
                    <a:pt x="1374" y="1581"/>
                    <a:pt x="2003" y="1642"/>
                  </a:cubicBezTo>
                  <a:cubicBezTo>
                    <a:pt x="2426" y="1683"/>
                    <a:pt x="2822" y="1721"/>
                    <a:pt x="3177" y="1824"/>
                  </a:cubicBezTo>
                  <a:cubicBezTo>
                    <a:pt x="3075" y="1624"/>
                    <a:pt x="2957" y="1435"/>
                    <a:pt x="2823" y="1256"/>
                  </a:cubicBezTo>
                  <a:cubicBezTo>
                    <a:pt x="2822" y="1254"/>
                    <a:pt x="2822" y="1253"/>
                    <a:pt x="2821" y="1253"/>
                  </a:cubicBezTo>
                  <a:cubicBezTo>
                    <a:pt x="2805" y="1231"/>
                    <a:pt x="2789" y="1211"/>
                    <a:pt x="2772" y="1189"/>
                  </a:cubicBezTo>
                  <a:cubicBezTo>
                    <a:pt x="2771" y="1187"/>
                    <a:pt x="2770" y="1186"/>
                    <a:pt x="2768" y="1185"/>
                  </a:cubicBezTo>
                  <a:cubicBezTo>
                    <a:pt x="2752" y="1163"/>
                    <a:pt x="2736" y="1144"/>
                    <a:pt x="2720" y="1123"/>
                  </a:cubicBezTo>
                  <a:cubicBezTo>
                    <a:pt x="2719" y="1122"/>
                    <a:pt x="2717" y="1120"/>
                    <a:pt x="2716" y="1118"/>
                  </a:cubicBezTo>
                  <a:cubicBezTo>
                    <a:pt x="2612" y="991"/>
                    <a:pt x="2500" y="870"/>
                    <a:pt x="2379" y="756"/>
                  </a:cubicBezTo>
                  <a:cubicBezTo>
                    <a:pt x="2378" y="753"/>
                    <a:pt x="2375" y="752"/>
                    <a:pt x="2372" y="749"/>
                  </a:cubicBezTo>
                  <a:cubicBezTo>
                    <a:pt x="2356" y="733"/>
                    <a:pt x="2338" y="717"/>
                    <a:pt x="2321" y="702"/>
                  </a:cubicBezTo>
                  <a:cubicBezTo>
                    <a:pt x="2317" y="697"/>
                    <a:pt x="2312" y="692"/>
                    <a:pt x="2306" y="688"/>
                  </a:cubicBezTo>
                  <a:cubicBezTo>
                    <a:pt x="2290" y="673"/>
                    <a:pt x="2274" y="659"/>
                    <a:pt x="2258" y="646"/>
                  </a:cubicBezTo>
                  <a:cubicBezTo>
                    <a:pt x="2252" y="640"/>
                    <a:pt x="2245" y="634"/>
                    <a:pt x="2239" y="630"/>
                  </a:cubicBezTo>
                  <a:cubicBezTo>
                    <a:pt x="2223" y="616"/>
                    <a:pt x="2207" y="602"/>
                    <a:pt x="2191" y="589"/>
                  </a:cubicBezTo>
                  <a:cubicBezTo>
                    <a:pt x="2185" y="583"/>
                    <a:pt x="2178" y="579"/>
                    <a:pt x="2172" y="573"/>
                  </a:cubicBezTo>
                  <a:cubicBezTo>
                    <a:pt x="2156" y="560"/>
                    <a:pt x="2140" y="547"/>
                    <a:pt x="2123" y="533"/>
                  </a:cubicBezTo>
                  <a:lnTo>
                    <a:pt x="2104" y="517"/>
                  </a:lnTo>
                  <a:cubicBezTo>
                    <a:pt x="2086" y="504"/>
                    <a:pt x="2070" y="491"/>
                    <a:pt x="2053" y="478"/>
                  </a:cubicBezTo>
                  <a:cubicBezTo>
                    <a:pt x="2047" y="474"/>
                    <a:pt x="2041" y="469"/>
                    <a:pt x="2035" y="465"/>
                  </a:cubicBezTo>
                  <a:cubicBezTo>
                    <a:pt x="1957" y="405"/>
                    <a:pt x="1874" y="348"/>
                    <a:pt x="1789" y="295"/>
                  </a:cubicBezTo>
                  <a:cubicBezTo>
                    <a:pt x="1780" y="290"/>
                    <a:pt x="1773" y="284"/>
                    <a:pt x="1764" y="278"/>
                  </a:cubicBezTo>
                  <a:cubicBezTo>
                    <a:pt x="1748" y="270"/>
                    <a:pt x="1732" y="260"/>
                    <a:pt x="1716" y="249"/>
                  </a:cubicBezTo>
                  <a:cubicBezTo>
                    <a:pt x="1706" y="244"/>
                    <a:pt x="1697" y="238"/>
                    <a:pt x="1687" y="232"/>
                  </a:cubicBezTo>
                  <a:cubicBezTo>
                    <a:pt x="1671" y="223"/>
                    <a:pt x="1655" y="214"/>
                    <a:pt x="1641" y="204"/>
                  </a:cubicBezTo>
                  <a:lnTo>
                    <a:pt x="1607" y="187"/>
                  </a:lnTo>
                  <a:cubicBezTo>
                    <a:pt x="1593" y="178"/>
                    <a:pt x="1577" y="169"/>
                    <a:pt x="1562" y="160"/>
                  </a:cubicBezTo>
                  <a:cubicBezTo>
                    <a:pt x="1550" y="155"/>
                    <a:pt x="1539" y="149"/>
                    <a:pt x="1527" y="142"/>
                  </a:cubicBezTo>
                  <a:cubicBezTo>
                    <a:pt x="1511" y="134"/>
                    <a:pt x="1496" y="126"/>
                    <a:pt x="1480" y="118"/>
                  </a:cubicBezTo>
                  <a:cubicBezTo>
                    <a:pt x="1469" y="112"/>
                    <a:pt x="1457" y="107"/>
                    <a:pt x="1445" y="101"/>
                  </a:cubicBezTo>
                  <a:cubicBezTo>
                    <a:pt x="1429" y="92"/>
                    <a:pt x="1415" y="85"/>
                    <a:pt x="1399" y="77"/>
                  </a:cubicBezTo>
                  <a:cubicBezTo>
                    <a:pt x="1387" y="72"/>
                    <a:pt x="1376" y="66"/>
                    <a:pt x="1364" y="60"/>
                  </a:cubicBezTo>
                  <a:cubicBezTo>
                    <a:pt x="1348" y="53"/>
                    <a:pt x="1332" y="45"/>
                    <a:pt x="1316" y="38"/>
                  </a:cubicBezTo>
                  <a:cubicBezTo>
                    <a:pt x="1304" y="32"/>
                    <a:pt x="1292" y="28"/>
                    <a:pt x="1281" y="22"/>
                  </a:cubicBezTo>
                  <a:cubicBezTo>
                    <a:pt x="1265" y="15"/>
                    <a:pt x="1249" y="8"/>
                    <a:pt x="1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1382013" y="1622075"/>
              <a:ext cx="82200" cy="62450"/>
            </a:xfrm>
            <a:custGeom>
              <a:avLst/>
              <a:gdLst/>
              <a:ahLst/>
              <a:cxnLst/>
              <a:rect l="l" t="t" r="r" b="b"/>
              <a:pathLst>
                <a:path w="3288" h="2498" extrusionOk="0">
                  <a:moveTo>
                    <a:pt x="704" y="1"/>
                  </a:moveTo>
                  <a:cubicBezTo>
                    <a:pt x="704" y="1"/>
                    <a:pt x="702" y="2"/>
                    <a:pt x="702" y="2"/>
                  </a:cubicBezTo>
                  <a:cubicBezTo>
                    <a:pt x="688" y="23"/>
                    <a:pt x="673" y="45"/>
                    <a:pt x="659" y="66"/>
                  </a:cubicBezTo>
                  <a:cubicBezTo>
                    <a:pt x="656" y="71"/>
                    <a:pt x="653" y="75"/>
                    <a:pt x="650" y="79"/>
                  </a:cubicBezTo>
                  <a:cubicBezTo>
                    <a:pt x="637" y="100"/>
                    <a:pt x="624" y="119"/>
                    <a:pt x="611" y="141"/>
                  </a:cubicBezTo>
                  <a:lnTo>
                    <a:pt x="600" y="157"/>
                  </a:lnTo>
                  <a:cubicBezTo>
                    <a:pt x="587" y="177"/>
                    <a:pt x="576" y="196"/>
                    <a:pt x="564" y="216"/>
                  </a:cubicBezTo>
                  <a:cubicBezTo>
                    <a:pt x="560" y="224"/>
                    <a:pt x="555" y="230"/>
                    <a:pt x="551" y="237"/>
                  </a:cubicBezTo>
                  <a:cubicBezTo>
                    <a:pt x="539" y="256"/>
                    <a:pt x="529" y="275"/>
                    <a:pt x="517" y="295"/>
                  </a:cubicBezTo>
                  <a:cubicBezTo>
                    <a:pt x="513" y="302"/>
                    <a:pt x="509" y="311"/>
                    <a:pt x="504" y="318"/>
                  </a:cubicBezTo>
                  <a:cubicBezTo>
                    <a:pt x="494" y="337"/>
                    <a:pt x="484" y="356"/>
                    <a:pt x="474" y="375"/>
                  </a:cubicBezTo>
                  <a:cubicBezTo>
                    <a:pt x="468" y="384"/>
                    <a:pt x="463" y="393"/>
                    <a:pt x="459" y="401"/>
                  </a:cubicBezTo>
                  <a:cubicBezTo>
                    <a:pt x="449" y="419"/>
                    <a:pt x="440" y="438"/>
                    <a:pt x="430" y="457"/>
                  </a:cubicBezTo>
                  <a:cubicBezTo>
                    <a:pt x="426" y="465"/>
                    <a:pt x="420" y="476"/>
                    <a:pt x="415" y="486"/>
                  </a:cubicBezTo>
                  <a:cubicBezTo>
                    <a:pt x="407" y="503"/>
                    <a:pt x="398" y="521"/>
                    <a:pt x="389" y="540"/>
                  </a:cubicBezTo>
                  <a:cubicBezTo>
                    <a:pt x="383" y="550"/>
                    <a:pt x="379" y="560"/>
                    <a:pt x="375" y="572"/>
                  </a:cubicBezTo>
                  <a:cubicBezTo>
                    <a:pt x="366" y="588"/>
                    <a:pt x="357" y="607"/>
                    <a:pt x="350" y="624"/>
                  </a:cubicBezTo>
                  <a:cubicBezTo>
                    <a:pt x="344" y="636"/>
                    <a:pt x="340" y="646"/>
                    <a:pt x="334" y="658"/>
                  </a:cubicBezTo>
                  <a:cubicBezTo>
                    <a:pt x="327" y="675"/>
                    <a:pt x="319" y="693"/>
                    <a:pt x="312" y="710"/>
                  </a:cubicBezTo>
                  <a:cubicBezTo>
                    <a:pt x="306" y="722"/>
                    <a:pt x="302" y="735"/>
                    <a:pt x="296" y="748"/>
                  </a:cubicBezTo>
                  <a:cubicBezTo>
                    <a:pt x="289" y="764"/>
                    <a:pt x="283" y="780"/>
                    <a:pt x="276" y="798"/>
                  </a:cubicBezTo>
                  <a:cubicBezTo>
                    <a:pt x="270" y="811"/>
                    <a:pt x="265" y="824"/>
                    <a:pt x="259" y="838"/>
                  </a:cubicBezTo>
                  <a:cubicBezTo>
                    <a:pt x="254" y="854"/>
                    <a:pt x="248" y="870"/>
                    <a:pt x="242" y="886"/>
                  </a:cubicBezTo>
                  <a:cubicBezTo>
                    <a:pt x="236" y="901"/>
                    <a:pt x="232" y="916"/>
                    <a:pt x="226" y="930"/>
                  </a:cubicBezTo>
                  <a:cubicBezTo>
                    <a:pt x="220" y="946"/>
                    <a:pt x="214" y="961"/>
                    <a:pt x="210" y="977"/>
                  </a:cubicBezTo>
                  <a:cubicBezTo>
                    <a:pt x="204" y="993"/>
                    <a:pt x="200" y="1009"/>
                    <a:pt x="194" y="1025"/>
                  </a:cubicBezTo>
                  <a:cubicBezTo>
                    <a:pt x="190" y="1039"/>
                    <a:pt x="185" y="1054"/>
                    <a:pt x="179" y="1069"/>
                  </a:cubicBezTo>
                  <a:cubicBezTo>
                    <a:pt x="175" y="1086"/>
                    <a:pt x="169" y="1104"/>
                    <a:pt x="165" y="1121"/>
                  </a:cubicBezTo>
                  <a:cubicBezTo>
                    <a:pt x="160" y="1134"/>
                    <a:pt x="156" y="1149"/>
                    <a:pt x="152" y="1162"/>
                  </a:cubicBezTo>
                  <a:cubicBezTo>
                    <a:pt x="146" y="1182"/>
                    <a:pt x="140" y="1203"/>
                    <a:pt x="136" y="1223"/>
                  </a:cubicBezTo>
                  <a:cubicBezTo>
                    <a:pt x="133" y="1233"/>
                    <a:pt x="130" y="1245"/>
                    <a:pt x="127" y="1256"/>
                  </a:cubicBezTo>
                  <a:cubicBezTo>
                    <a:pt x="118" y="1289"/>
                    <a:pt x="111" y="1321"/>
                    <a:pt x="104" y="1353"/>
                  </a:cubicBezTo>
                  <a:cubicBezTo>
                    <a:pt x="96" y="1382"/>
                    <a:pt x="91" y="1411"/>
                    <a:pt x="83" y="1440"/>
                  </a:cubicBezTo>
                  <a:cubicBezTo>
                    <a:pt x="82" y="1450"/>
                    <a:pt x="80" y="1459"/>
                    <a:pt x="79" y="1468"/>
                  </a:cubicBezTo>
                  <a:cubicBezTo>
                    <a:pt x="74" y="1490"/>
                    <a:pt x="70" y="1511"/>
                    <a:pt x="66" y="1533"/>
                  </a:cubicBezTo>
                  <a:cubicBezTo>
                    <a:pt x="64" y="1542"/>
                    <a:pt x="63" y="1551"/>
                    <a:pt x="60" y="1558"/>
                  </a:cubicBezTo>
                  <a:cubicBezTo>
                    <a:pt x="56" y="1587"/>
                    <a:pt x="51" y="1615"/>
                    <a:pt x="47" y="1644"/>
                  </a:cubicBezTo>
                  <a:cubicBezTo>
                    <a:pt x="45" y="1651"/>
                    <a:pt x="44" y="1660"/>
                    <a:pt x="42" y="1669"/>
                  </a:cubicBezTo>
                  <a:cubicBezTo>
                    <a:pt x="40" y="1689"/>
                    <a:pt x="37" y="1710"/>
                    <a:pt x="34" y="1730"/>
                  </a:cubicBezTo>
                  <a:cubicBezTo>
                    <a:pt x="32" y="1742"/>
                    <a:pt x="31" y="1755"/>
                    <a:pt x="29" y="1766"/>
                  </a:cubicBezTo>
                  <a:cubicBezTo>
                    <a:pt x="26" y="1784"/>
                    <a:pt x="25" y="1801"/>
                    <a:pt x="24" y="1817"/>
                  </a:cubicBezTo>
                  <a:cubicBezTo>
                    <a:pt x="22" y="1830"/>
                    <a:pt x="21" y="1842"/>
                    <a:pt x="19" y="1855"/>
                  </a:cubicBezTo>
                  <a:cubicBezTo>
                    <a:pt x="16" y="1880"/>
                    <a:pt x="15" y="1906"/>
                    <a:pt x="12" y="1931"/>
                  </a:cubicBezTo>
                  <a:cubicBezTo>
                    <a:pt x="10" y="1947"/>
                    <a:pt x="10" y="1962"/>
                    <a:pt x="9" y="1978"/>
                  </a:cubicBezTo>
                  <a:cubicBezTo>
                    <a:pt x="7" y="1991"/>
                    <a:pt x="7" y="2002"/>
                    <a:pt x="6" y="2014"/>
                  </a:cubicBezTo>
                  <a:cubicBezTo>
                    <a:pt x="6" y="2031"/>
                    <a:pt x="5" y="2047"/>
                    <a:pt x="3" y="2065"/>
                  </a:cubicBezTo>
                  <a:cubicBezTo>
                    <a:pt x="3" y="2074"/>
                    <a:pt x="3" y="2082"/>
                    <a:pt x="3" y="2091"/>
                  </a:cubicBezTo>
                  <a:cubicBezTo>
                    <a:pt x="0" y="2154"/>
                    <a:pt x="0" y="2216"/>
                    <a:pt x="0" y="2278"/>
                  </a:cubicBezTo>
                  <a:cubicBezTo>
                    <a:pt x="0" y="2283"/>
                    <a:pt x="0" y="2288"/>
                    <a:pt x="0" y="2292"/>
                  </a:cubicBezTo>
                  <a:cubicBezTo>
                    <a:pt x="2" y="2361"/>
                    <a:pt x="3" y="2429"/>
                    <a:pt x="9" y="2498"/>
                  </a:cubicBezTo>
                  <a:cubicBezTo>
                    <a:pt x="229" y="2259"/>
                    <a:pt x="484" y="2015"/>
                    <a:pt x="768" y="1813"/>
                  </a:cubicBezTo>
                  <a:cubicBezTo>
                    <a:pt x="1182" y="1518"/>
                    <a:pt x="1653" y="1305"/>
                    <a:pt x="2157" y="1305"/>
                  </a:cubicBezTo>
                  <a:cubicBezTo>
                    <a:pt x="2389" y="1305"/>
                    <a:pt x="2628" y="1350"/>
                    <a:pt x="2871" y="1453"/>
                  </a:cubicBezTo>
                  <a:cubicBezTo>
                    <a:pt x="3004" y="1216"/>
                    <a:pt x="3144" y="987"/>
                    <a:pt x="3288" y="766"/>
                  </a:cubicBezTo>
                  <a:cubicBezTo>
                    <a:pt x="2360" y="374"/>
                    <a:pt x="1445" y="117"/>
                    <a:pt x="7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7"/>
          <p:cNvSpPr/>
          <p:nvPr/>
        </p:nvSpPr>
        <p:spPr>
          <a:xfrm>
            <a:off x="1527152" y="2708950"/>
            <a:ext cx="356100" cy="356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7260752" y="2708950"/>
            <a:ext cx="356100" cy="356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1">
    <p:bg>
      <p:bgPr>
        <a:solidFill>
          <a:schemeClr val="lt2"/>
        </a:solidFill>
        <a:effectLst/>
      </p:bgPr>
    </p:bg>
    <p:spTree>
      <p:nvGrpSpPr>
        <p:cNvPr id="1" name="Shape 30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BLANK_2">
    <p:bg>
      <p:bgPr>
        <a:solidFill>
          <a:schemeClr val="dk2"/>
        </a:solidFill>
        <a:effectLst/>
      </p:bgPr>
    </p:bg>
    <p:spTree>
      <p:nvGrpSpPr>
        <p:cNvPr id="1" name="Shape 30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3">
  <p:cSld name="BLANK_2_1">
    <p:bg>
      <p:bgPr>
        <a:solidFill>
          <a:schemeClr val="accent4"/>
        </a:solidFill>
        <a:effectLst/>
      </p:bgPr>
    </p:bg>
    <p:spTree>
      <p:nvGrpSpPr>
        <p:cNvPr id="1" name="Shape 30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Font typeface="Bevan"/>
              <a:buNone/>
              <a:defRPr>
                <a:latin typeface="Bevan"/>
                <a:ea typeface="Bevan"/>
                <a:cs typeface="Bevan"/>
                <a:sym typeface="Bevan"/>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subTitle" idx="1"/>
          </p:nvPr>
        </p:nvSpPr>
        <p:spPr>
          <a:xfrm>
            <a:off x="713225" y="1148225"/>
            <a:ext cx="7717500" cy="3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Dosis"/>
              <a:buNone/>
              <a:defRPr sz="1200">
                <a:latin typeface="Dosis"/>
                <a:ea typeface="Dosis"/>
                <a:cs typeface="Dosis"/>
                <a:sym typeface="Dosi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dirty="0"/>
          </a:p>
        </p:txBody>
      </p:sp>
      <p:sp>
        <p:nvSpPr>
          <p:cNvPr id="26" name="Google Shape;26;p4"/>
          <p:cNvSpPr/>
          <p:nvPr/>
        </p:nvSpPr>
        <p:spPr>
          <a:xfrm rot="5400000">
            <a:off x="-130625" y="-24042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flipH="1">
            <a:off x="7468500" y="-24042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 name="Google Shape;30;p5"/>
          <p:cNvSpPr txBox="1">
            <a:spLocks noGrp="1"/>
          </p:cNvSpPr>
          <p:nvPr>
            <p:ph type="subTitle" idx="1"/>
          </p:nvPr>
        </p:nvSpPr>
        <p:spPr>
          <a:xfrm>
            <a:off x="713225" y="1289075"/>
            <a:ext cx="3700200" cy="331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Font typeface="Dosis"/>
              <a:buNone/>
              <a:defRPr sz="1300">
                <a:latin typeface="Dosis"/>
                <a:ea typeface="Dosis"/>
                <a:cs typeface="Dosis"/>
                <a:sym typeface="Dosis"/>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31" name="Google Shape;31;p5"/>
          <p:cNvSpPr txBox="1">
            <a:spLocks noGrp="1"/>
          </p:cNvSpPr>
          <p:nvPr>
            <p:ph type="subTitle" idx="2"/>
          </p:nvPr>
        </p:nvSpPr>
        <p:spPr>
          <a:xfrm>
            <a:off x="4730525" y="1289075"/>
            <a:ext cx="3700200" cy="331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Font typeface="Dosis"/>
              <a:buNone/>
              <a:defRPr sz="1300">
                <a:latin typeface="Dosis"/>
                <a:ea typeface="Dosis"/>
                <a:cs typeface="Dosis"/>
                <a:sym typeface="Dosis"/>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32" name="Google Shape;32;p5"/>
          <p:cNvSpPr/>
          <p:nvPr/>
        </p:nvSpPr>
        <p:spPr>
          <a:xfrm rot="-5400000" flipH="1">
            <a:off x="7468500" y="-240425"/>
            <a:ext cx="1782588" cy="1980668"/>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5400000">
            <a:off x="3286571" y="-1147652"/>
            <a:ext cx="3818852" cy="10877606"/>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6"/>
          <p:cNvSpPr/>
          <p:nvPr/>
        </p:nvSpPr>
        <p:spPr>
          <a:xfrm rot="-5400000" flipH="1">
            <a:off x="1856571" y="-1116327"/>
            <a:ext cx="3818852" cy="10877606"/>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4572000" y="1479550"/>
            <a:ext cx="3858900" cy="478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Font typeface="Bevan"/>
              <a:buNone/>
              <a:defRPr>
                <a:latin typeface="Bevan"/>
                <a:ea typeface="Bevan"/>
                <a:cs typeface="Bevan"/>
                <a:sym typeface="Bevan"/>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39" name="Google Shape;39;p7"/>
          <p:cNvSpPr txBox="1">
            <a:spLocks noGrp="1"/>
          </p:cNvSpPr>
          <p:nvPr>
            <p:ph type="subTitle" idx="1"/>
          </p:nvPr>
        </p:nvSpPr>
        <p:spPr>
          <a:xfrm>
            <a:off x="4572000" y="1957750"/>
            <a:ext cx="3858900" cy="86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Dosis"/>
              <a:buNone/>
              <a:defRPr sz="1600">
                <a:latin typeface="Dosis"/>
                <a:ea typeface="Dosis"/>
                <a:cs typeface="Dosis"/>
                <a:sym typeface="Dosis"/>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40" name="Google Shape;40;p7"/>
          <p:cNvSpPr/>
          <p:nvPr/>
        </p:nvSpPr>
        <p:spPr>
          <a:xfrm rot="3377950">
            <a:off x="4887814" y="-1238852"/>
            <a:ext cx="2966427" cy="2973492"/>
          </a:xfrm>
          <a:custGeom>
            <a:avLst/>
            <a:gdLst/>
            <a:ahLst/>
            <a:cxnLst/>
            <a:rect l="l" t="t" r="r" b="b"/>
            <a:pathLst>
              <a:path w="8840" h="8861" extrusionOk="0">
                <a:moveTo>
                  <a:pt x="5139" y="1"/>
                </a:moveTo>
                <a:cubicBezTo>
                  <a:pt x="4736" y="1"/>
                  <a:pt x="4334" y="100"/>
                  <a:pt x="3967" y="271"/>
                </a:cubicBezTo>
                <a:cubicBezTo>
                  <a:pt x="3960" y="274"/>
                  <a:pt x="3952" y="279"/>
                  <a:pt x="3945" y="282"/>
                </a:cubicBezTo>
                <a:cubicBezTo>
                  <a:pt x="3941" y="280"/>
                  <a:pt x="3936" y="279"/>
                  <a:pt x="3930" y="279"/>
                </a:cubicBezTo>
                <a:cubicBezTo>
                  <a:pt x="3926" y="279"/>
                  <a:pt x="3922" y="280"/>
                  <a:pt x="3919" y="280"/>
                </a:cubicBezTo>
                <a:cubicBezTo>
                  <a:pt x="3641" y="319"/>
                  <a:pt x="3396" y="474"/>
                  <a:pt x="3174" y="638"/>
                </a:cubicBezTo>
                <a:cubicBezTo>
                  <a:pt x="2936" y="818"/>
                  <a:pt x="2720" y="1026"/>
                  <a:pt x="2507" y="1237"/>
                </a:cubicBezTo>
                <a:cubicBezTo>
                  <a:pt x="2270" y="1473"/>
                  <a:pt x="2082" y="1737"/>
                  <a:pt x="1907" y="2021"/>
                </a:cubicBezTo>
                <a:cubicBezTo>
                  <a:pt x="1770" y="2242"/>
                  <a:pt x="1614" y="2456"/>
                  <a:pt x="1501" y="2692"/>
                </a:cubicBezTo>
                <a:cubicBezTo>
                  <a:pt x="1399" y="2907"/>
                  <a:pt x="1315" y="3356"/>
                  <a:pt x="1644" y="3356"/>
                </a:cubicBezTo>
                <a:cubicBezTo>
                  <a:pt x="1662" y="3356"/>
                  <a:pt x="1681" y="3355"/>
                  <a:pt x="1702" y="3352"/>
                </a:cubicBezTo>
                <a:cubicBezTo>
                  <a:pt x="2050" y="3303"/>
                  <a:pt x="2383" y="3058"/>
                  <a:pt x="2673" y="2874"/>
                </a:cubicBezTo>
                <a:cubicBezTo>
                  <a:pt x="2914" y="2723"/>
                  <a:pt x="3154" y="2580"/>
                  <a:pt x="3413" y="2461"/>
                </a:cubicBezTo>
                <a:cubicBezTo>
                  <a:pt x="3490" y="2425"/>
                  <a:pt x="3642" y="2342"/>
                  <a:pt x="3753" y="2342"/>
                </a:cubicBezTo>
                <a:cubicBezTo>
                  <a:pt x="3776" y="2342"/>
                  <a:pt x="3798" y="2346"/>
                  <a:pt x="3817" y="2354"/>
                </a:cubicBezTo>
                <a:cubicBezTo>
                  <a:pt x="3941" y="2413"/>
                  <a:pt x="3641" y="2837"/>
                  <a:pt x="3600" y="2889"/>
                </a:cubicBezTo>
                <a:cubicBezTo>
                  <a:pt x="3415" y="3128"/>
                  <a:pt x="3174" y="3322"/>
                  <a:pt x="2941" y="3513"/>
                </a:cubicBezTo>
                <a:cubicBezTo>
                  <a:pt x="2704" y="3708"/>
                  <a:pt x="2477" y="3912"/>
                  <a:pt x="2257" y="4127"/>
                </a:cubicBezTo>
                <a:cubicBezTo>
                  <a:pt x="1770" y="4599"/>
                  <a:pt x="1351" y="5134"/>
                  <a:pt x="981" y="5699"/>
                </a:cubicBezTo>
                <a:cubicBezTo>
                  <a:pt x="592" y="6295"/>
                  <a:pt x="331" y="6979"/>
                  <a:pt x="182" y="7673"/>
                </a:cubicBezTo>
                <a:cubicBezTo>
                  <a:pt x="137" y="7884"/>
                  <a:pt x="75" y="8094"/>
                  <a:pt x="43" y="8309"/>
                </a:cubicBezTo>
                <a:cubicBezTo>
                  <a:pt x="21" y="8455"/>
                  <a:pt x="0" y="8631"/>
                  <a:pt x="79" y="8764"/>
                </a:cubicBezTo>
                <a:cubicBezTo>
                  <a:pt x="122" y="8835"/>
                  <a:pt x="191" y="8861"/>
                  <a:pt x="264" y="8861"/>
                </a:cubicBezTo>
                <a:cubicBezTo>
                  <a:pt x="328" y="8861"/>
                  <a:pt x="396" y="8841"/>
                  <a:pt x="452" y="8816"/>
                </a:cubicBezTo>
                <a:cubicBezTo>
                  <a:pt x="726" y="8694"/>
                  <a:pt x="982" y="8500"/>
                  <a:pt x="1225" y="8325"/>
                </a:cubicBezTo>
                <a:cubicBezTo>
                  <a:pt x="1750" y="7954"/>
                  <a:pt x="2241" y="7539"/>
                  <a:pt x="2733" y="7128"/>
                </a:cubicBezTo>
                <a:cubicBezTo>
                  <a:pt x="3243" y="6706"/>
                  <a:pt x="3757" y="6289"/>
                  <a:pt x="4312" y="5926"/>
                </a:cubicBezTo>
                <a:cubicBezTo>
                  <a:pt x="4586" y="5747"/>
                  <a:pt x="4870" y="5585"/>
                  <a:pt x="5164" y="5443"/>
                </a:cubicBezTo>
                <a:cubicBezTo>
                  <a:pt x="5189" y="5430"/>
                  <a:pt x="5343" y="5337"/>
                  <a:pt x="5403" y="5337"/>
                </a:cubicBezTo>
                <a:cubicBezTo>
                  <a:pt x="5412" y="5337"/>
                  <a:pt x="5420" y="5339"/>
                  <a:pt x="5424" y="5345"/>
                </a:cubicBezTo>
                <a:cubicBezTo>
                  <a:pt x="5454" y="5392"/>
                  <a:pt x="5427" y="5504"/>
                  <a:pt x="5424" y="5555"/>
                </a:cubicBezTo>
                <a:cubicBezTo>
                  <a:pt x="5413" y="5721"/>
                  <a:pt x="5438" y="5901"/>
                  <a:pt x="5568" y="6018"/>
                </a:cubicBezTo>
                <a:cubicBezTo>
                  <a:pt x="5624" y="6069"/>
                  <a:pt x="5691" y="6088"/>
                  <a:pt x="5761" y="6088"/>
                </a:cubicBezTo>
                <a:cubicBezTo>
                  <a:pt x="5827" y="6088"/>
                  <a:pt x="5894" y="6071"/>
                  <a:pt x="5955" y="6046"/>
                </a:cubicBezTo>
                <a:cubicBezTo>
                  <a:pt x="6289" y="5906"/>
                  <a:pt x="6553" y="5598"/>
                  <a:pt x="6793" y="5339"/>
                </a:cubicBezTo>
                <a:cubicBezTo>
                  <a:pt x="6968" y="5150"/>
                  <a:pt x="7106" y="4927"/>
                  <a:pt x="7269" y="4727"/>
                </a:cubicBezTo>
                <a:cubicBezTo>
                  <a:pt x="7497" y="4449"/>
                  <a:pt x="7743" y="4184"/>
                  <a:pt x="7985" y="3917"/>
                </a:cubicBezTo>
                <a:cubicBezTo>
                  <a:pt x="8197" y="3681"/>
                  <a:pt x="8404" y="3432"/>
                  <a:pt x="8579" y="3166"/>
                </a:cubicBezTo>
                <a:cubicBezTo>
                  <a:pt x="8656" y="3046"/>
                  <a:pt x="8840" y="2746"/>
                  <a:pt x="8631" y="2652"/>
                </a:cubicBezTo>
                <a:cubicBezTo>
                  <a:pt x="8590" y="2633"/>
                  <a:pt x="8546" y="2626"/>
                  <a:pt x="8499" y="2626"/>
                </a:cubicBezTo>
                <a:cubicBezTo>
                  <a:pt x="8375" y="2626"/>
                  <a:pt x="8238" y="2676"/>
                  <a:pt x="8127" y="2691"/>
                </a:cubicBezTo>
                <a:cubicBezTo>
                  <a:pt x="7944" y="2714"/>
                  <a:pt x="7762" y="2746"/>
                  <a:pt x="7580" y="2774"/>
                </a:cubicBezTo>
                <a:cubicBezTo>
                  <a:pt x="7335" y="2810"/>
                  <a:pt x="7075" y="2850"/>
                  <a:pt x="6819" y="2850"/>
                </a:cubicBezTo>
                <a:cubicBezTo>
                  <a:pt x="6654" y="2850"/>
                  <a:pt x="6490" y="2833"/>
                  <a:pt x="6334" y="2789"/>
                </a:cubicBezTo>
                <a:cubicBezTo>
                  <a:pt x="6175" y="2743"/>
                  <a:pt x="6034" y="2647"/>
                  <a:pt x="5977" y="2487"/>
                </a:cubicBezTo>
                <a:cubicBezTo>
                  <a:pt x="5913" y="2301"/>
                  <a:pt x="5958" y="2075"/>
                  <a:pt x="6000" y="1890"/>
                </a:cubicBezTo>
                <a:cubicBezTo>
                  <a:pt x="6088" y="1510"/>
                  <a:pt x="6276" y="1145"/>
                  <a:pt x="6301" y="752"/>
                </a:cubicBezTo>
                <a:cubicBezTo>
                  <a:pt x="6327" y="353"/>
                  <a:pt x="6031" y="145"/>
                  <a:pt x="5674" y="62"/>
                </a:cubicBezTo>
                <a:cubicBezTo>
                  <a:pt x="5497" y="20"/>
                  <a:pt x="5318" y="1"/>
                  <a:pt x="51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rot="-5400000">
            <a:off x="2196116" y="-1289368"/>
            <a:ext cx="4018751" cy="9877034"/>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713225" y="743900"/>
            <a:ext cx="4958100" cy="859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Font typeface="Bevan"/>
              <a:buNone/>
              <a:defRPr>
                <a:latin typeface="Bevan"/>
                <a:ea typeface="Bevan"/>
                <a:cs typeface="Bevan"/>
                <a:sym typeface="Bevan"/>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subTitle" idx="1"/>
          </p:nvPr>
        </p:nvSpPr>
        <p:spPr>
          <a:xfrm>
            <a:off x="4926575" y="1289075"/>
            <a:ext cx="3504300" cy="19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7" name="Google Shape;47;p9"/>
          <p:cNvSpPr txBox="1">
            <a:spLocks noGrp="1"/>
          </p:cNvSpPr>
          <p:nvPr>
            <p:ph type="title"/>
          </p:nvPr>
        </p:nvSpPr>
        <p:spPr>
          <a:xfrm>
            <a:off x="713225" y="1862400"/>
            <a:ext cx="3653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Font typeface="Bevan"/>
              <a:buNone/>
              <a:defRPr>
                <a:latin typeface="Bevan"/>
                <a:ea typeface="Bevan"/>
                <a:cs typeface="Bevan"/>
                <a:sym typeface="Bevan"/>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48" name="Google Shape;48;p9"/>
          <p:cNvSpPr txBox="1">
            <a:spLocks noGrp="1"/>
          </p:cNvSpPr>
          <p:nvPr>
            <p:ph type="subTitle" idx="2"/>
          </p:nvPr>
        </p:nvSpPr>
        <p:spPr>
          <a:xfrm>
            <a:off x="713225" y="2340600"/>
            <a:ext cx="3653400" cy="9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9" name="Google Shape;49;p9"/>
          <p:cNvSpPr/>
          <p:nvPr/>
        </p:nvSpPr>
        <p:spPr>
          <a:xfrm rot="5400000" flipH="1">
            <a:off x="2875291" y="-1310893"/>
            <a:ext cx="4018751" cy="9877034"/>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50"/>
        <p:cNvGrpSpPr/>
        <p:nvPr/>
      </p:nvGrpSpPr>
      <p:grpSpPr>
        <a:xfrm>
          <a:off x="0" y="0"/>
          <a:ext cx="0" cy="0"/>
          <a:chOff x="0" y="0"/>
          <a:chExt cx="0" cy="0"/>
        </a:xfrm>
      </p:grpSpPr>
      <p:sp>
        <p:nvSpPr>
          <p:cNvPr id="51" name="Google Shape;51;p10"/>
          <p:cNvSpPr/>
          <p:nvPr/>
        </p:nvSpPr>
        <p:spPr>
          <a:xfrm>
            <a:off x="-320825" y="-374325"/>
            <a:ext cx="2254819" cy="5579085"/>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2800"/>
              <a:buFont typeface="Bevan"/>
              <a:buNone/>
              <a:defRPr sz="2800">
                <a:solidFill>
                  <a:schemeClr val="dk2"/>
                </a:solidFill>
                <a:latin typeface="Bevan"/>
                <a:ea typeface="Bevan"/>
                <a:cs typeface="Bevan"/>
                <a:sym typeface="Bevan"/>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50" y="118302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Dosis"/>
              <a:buChar char="●"/>
              <a:defRPr sz="1800">
                <a:solidFill>
                  <a:schemeClr val="lt1"/>
                </a:solidFill>
                <a:latin typeface="Dosis"/>
                <a:ea typeface="Dosis"/>
                <a:cs typeface="Dosis"/>
                <a:sym typeface="Dosis"/>
              </a:defRPr>
            </a:lvl1pPr>
            <a:lvl2pPr marL="914400" lvl="1"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2pPr>
            <a:lvl3pPr marL="1371600" lvl="2"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3pPr>
            <a:lvl4pPr marL="1828800" lvl="3"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4pPr>
            <a:lvl5pPr marL="2286000" lvl="4"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5pPr>
            <a:lvl6pPr marL="2743200" lvl="5"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6pPr>
            <a:lvl7pPr marL="3200400" lvl="6"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7pPr>
            <a:lvl8pPr marL="3657600" lvl="7"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8pPr>
            <a:lvl9pPr marL="4114800" lvl="8" indent="-317500">
              <a:lnSpc>
                <a:spcPct val="115000"/>
              </a:lnSpc>
              <a:spcBef>
                <a:spcPts val="1600"/>
              </a:spcBef>
              <a:spcAft>
                <a:spcPts val="1600"/>
              </a:spcAft>
              <a:buClr>
                <a:schemeClr val="lt1"/>
              </a:buClr>
              <a:buSzPts val="1400"/>
              <a:buFont typeface="Dosis"/>
              <a:buChar char="■"/>
              <a:defRPr>
                <a:solidFill>
                  <a:schemeClr val="lt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6"/>
        <p:cNvGrpSpPr/>
        <p:nvPr/>
      </p:nvGrpSpPr>
      <p:grpSpPr>
        <a:xfrm>
          <a:off x="0" y="0"/>
          <a:ext cx="0" cy="0"/>
          <a:chOff x="0" y="0"/>
          <a:chExt cx="0" cy="0"/>
        </a:xfrm>
      </p:grpSpPr>
      <p:sp>
        <p:nvSpPr>
          <p:cNvPr id="307" name="Google Shape;307;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8" name="Google Shape;308;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4.xml"/><Relationship Id="rId3" Type="http://schemas.openxmlformats.org/officeDocument/2006/relationships/hyperlink" Target="http://bit.ly/2Tynxth" TargetMode="External"/><Relationship Id="rId7" Type="http://schemas.openxmlformats.org/officeDocument/2006/relationships/slide" Target="slide27.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8.xml"/><Relationship Id="rId11" Type="http://schemas.openxmlformats.org/officeDocument/2006/relationships/slide" Target="slide33.xml"/><Relationship Id="rId5" Type="http://schemas.openxmlformats.org/officeDocument/2006/relationships/hyperlink" Target="http://bit.ly/33VAFh3" TargetMode="External"/><Relationship Id="rId10" Type="http://schemas.openxmlformats.org/officeDocument/2006/relationships/slide" Target="slide32.xml"/><Relationship Id="rId4" Type="http://schemas.openxmlformats.org/officeDocument/2006/relationships/hyperlink" Target="http://bit.ly/30B07Gq" TargetMode="External"/><Relationship Id="rId9" Type="http://schemas.openxmlformats.org/officeDocument/2006/relationships/slide" Target="slide31.xml"/><Relationship Id="rId14" Type="http://schemas.openxmlformats.org/officeDocument/2006/relationships/slide" Target="slide40.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vMgkGvWSwwqBEQwafxilraBOkqxbjCKQicFKAcBoyEw/copy"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https://www.freepik.com/free-photo/basketball-player-holding-water-bottle_6419512.htm/?utm_source=slidesgo_template&amp;utm_medium=referral-link&amp;utm_campaign=sg_resources&amp;utm_content=freepik" TargetMode="External"/><Relationship Id="rId3" Type="http://schemas.openxmlformats.org/officeDocument/2006/relationships/hyperlink" Target="https://www.freepik.com/free-photo/handsome-basketball-player-stretching-full-shot_6419500.htm#position=3/?utm_source=slidesgo_template&amp;utm_medium=referral-link&amp;utm_campaign=sg_resources&amp;utm_content=freepik%E2%80%A8" TargetMode="External"/><Relationship Id="rId7" Type="http://schemas.openxmlformats.org/officeDocument/2006/relationships/hyperlink" Target="https://www.freepik.com/free-photo/basketball-player-training-medium-shot_6419517.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www.freepik.com/free-photo/handsome-athlete-sitting-basketball_6419496.htm/?utm_source=slidesgo_template&amp;utm_medium=referral-link&amp;utm_campaign=sg_resources&amp;utm_content=freepik" TargetMode="External"/><Relationship Id="rId5" Type="http://schemas.openxmlformats.org/officeDocument/2006/relationships/hyperlink" Target="https://www.freepik.com/free-photo/athletic-man-playing-basketball-full-shot_6419499.htm/?utm_source=slidesgo_template&amp;utm_medium=referral-link&amp;utm_campaign=sg_resources&amp;utm_content=freepik%E2%80%A8" TargetMode="External"/><Relationship Id="rId10" Type="http://schemas.openxmlformats.org/officeDocument/2006/relationships/hyperlink" Target="https://www.freepik.com/free-vector/basketball-tactic-game-strategy-vector_715710.htm/?utm_source=slidesgo_template&amp;utm_medium=referral-link&amp;utm_campaign=sg_resources&amp;utm_content=freepik" TargetMode="External"/><Relationship Id="rId4" Type="http://schemas.openxmlformats.org/officeDocument/2006/relationships/hyperlink" Target="https://www.freepik.com/free-photo/disappointed-basketball-player-missing-hoop_6419498.htm/?utm_source=slidesgo_template&amp;utm_medium=referral-link&amp;utm_campaign=sg_resources&amp;utm_content=freepik%E2%80%A8" TargetMode="External"/><Relationship Id="rId9" Type="http://schemas.openxmlformats.org/officeDocument/2006/relationships/hyperlink" Target="https://www.flaticon.com/packs/basketball-63?word=basketball&amp;k=1595776037334/?utm_source=slidesgo_template&amp;utm_medium=referral-link&amp;utm_campaign=sg_resources&amp;utm_content=flatic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hyperlink" Target="https://www.freepik.com/free-vector/leaflet-with-basketball-basket_1081043.htm/?utm_source=slidesgo_template&amp;utm_medium=referral-link&amp;utm_campaign=sg_resources&amp;utm_content=freepik" TargetMode="External"/><Relationship Id="rId13" Type="http://schemas.openxmlformats.org/officeDocument/2006/relationships/hyperlink" Target="https://www.flaticon.com/packs/basketball-63?word=basketball&amp;k=1595776037334/?utm_source=slidesgo_template&amp;utm_medium=referral-link&amp;utm_campaign=sg_resources&amp;utm_content=flaticon" TargetMode="External"/><Relationship Id="rId3" Type="http://schemas.openxmlformats.org/officeDocument/2006/relationships/hyperlink" Target="https://www.freepik.com/free-vector/colorful-europe-map_2797851.htm#position=1&amp;page=1/?utm_source=slidesgo_template&amp;utm_medium=referral-link&amp;utm_campaign=sg_resources&amp;utm_content=freepik" TargetMode="External"/><Relationship Id="rId7" Type="http://schemas.openxmlformats.org/officeDocument/2006/relationships/hyperlink" Target="https://www.freepik.com/free-vector/basketball-silhouette-set_721522.htm/?utm_source=slidesgo_template&amp;utm_medium=referral-link&amp;utm_campaign=sg_resources&amp;utm_content=freepik" TargetMode="External"/><Relationship Id="rId12" Type="http://schemas.openxmlformats.org/officeDocument/2006/relationships/hyperlink" Target="https://www.freepik.com/free-vector/collection-cancelled-sporting-events-banners_8786095.htm/?utm_source=slidesgo_template&amp;utm_medium=referral-link&amp;utm_campaign=sg_resources&amp;utm_content=freepik" TargetMode="External"/><Relationship Id="rId17" Type="http://schemas.openxmlformats.org/officeDocument/2006/relationships/hyperlink" Target="https://www.freepik.com/free-photo/basketball-player-court-full-shot_6419502.htm/?utm_source=slidesgo_template&amp;utm_medium=referral-link&amp;utm_campaign=sg_resources&amp;utm_content=freepik" TargetMode="External"/><Relationship Id="rId2" Type="http://schemas.openxmlformats.org/officeDocument/2006/relationships/notesSlide" Target="../notesSlides/notesSlide30.xml"/><Relationship Id="rId16" Type="http://schemas.openxmlformats.org/officeDocument/2006/relationships/hyperlink" Target="https://www.freepik.com/free-photo/high-angle-player-throwing-basketball_6419501.htm/?utm_source=slidesgo_template&amp;utm_medium=referral-link&amp;utm_campaign=sg_resources&amp;utm_content=freepik" TargetMode="External"/><Relationship Id="rId1" Type="http://schemas.openxmlformats.org/officeDocument/2006/relationships/slideLayout" Target="../slideLayouts/slideLayout4.xml"/><Relationship Id="rId6" Type="http://schemas.openxmlformats.org/officeDocument/2006/relationships/hyperlink" Target="https://www.freepik.com/free-vector/brochure-basketball-court-plan_1082508.htm/?utm_source=slidesgo_template&amp;utm_medium=referral-link&amp;utm_campaign=sg_resources&amp;utm_content=freepik" TargetMode="External"/><Relationship Id="rId11" Type="http://schemas.openxmlformats.org/officeDocument/2006/relationships/hyperlink" Target="https://www.freepik.com/free-vector/basketball-tournament-brochure_1074877.htm/?utm_source=slidesgo_template&amp;utm_medium=referral-link&amp;utm_campaign=sg_resources&amp;utm_content=freepik" TargetMode="External"/><Relationship Id="rId5" Type="http://schemas.openxmlformats.org/officeDocument/2006/relationships/hyperlink" Target="https://www.freepik.com/free-vector/youtube-player-with-flat-design_2448049.htm/?utm_source=slidesgo_template&amp;utm_medium=referral-link&amp;utm_campaign=sg_resources&amp;utm_content=freepik" TargetMode="External"/><Relationship Id="rId15" Type="http://schemas.openxmlformats.org/officeDocument/2006/relationships/hyperlink" Target="https://www.freepik.com/free-photo/basketball-court-with-copy-space_6436473.htm#page=1&amp;query=basketball&amp;position=1/?utm_source=slidesgo_template&amp;utm_medium=referral-link&amp;utm_campaign=sg_resources&amp;utm_content=freepik" TargetMode="External"/><Relationship Id="rId10" Type="http://schemas.openxmlformats.org/officeDocument/2006/relationships/hyperlink" Target="https://www.freepik.com/free-vector/silhouettes-basketball-players-with-colored-ball_1087909.htm/?utm_source=slidesgo_template&amp;utm_medium=referral-link&amp;utm_campaign=sg_resources&amp;utm_content=freepik" TargetMode="External"/><Relationship Id="rId4" Type="http://schemas.openxmlformats.org/officeDocument/2006/relationships/hyperlink" Target="https://www.freepik.com/free-vector/basketball-abstract-brochure_1078884.htm/?utm_source=slidesgo_template&amp;utm_medium=referral-link&amp;utm_campaign=sg_resources&amp;utm_content=freepik" TargetMode="External"/><Relationship Id="rId9" Type="http://schemas.openxmlformats.org/officeDocument/2006/relationships/hyperlink" Target="https://www.freepik.com/free-vector/flat-sport-landing-page-template_4928407.htm/?utm_source=slidesgo_template&amp;utm_medium=referral-link&amp;utm_campaign=sg_resources&amp;utm_content=freepik" TargetMode="External"/><Relationship Id="rId14" Type="http://schemas.openxmlformats.org/officeDocument/2006/relationships/hyperlink" Target="https://www.flaticon.com/packs/social-media-87?word=social%20media/?utm_source=slidesgo_template&amp;utm_medium=referral-link&amp;utm_campaign=sg_resources&amp;utm_content=flatico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7.xml"/></Relationships>
</file>

<file path=ppt/slides/_rels/slide32.xml.rels><?xml version="1.0" encoding="UTF-8" standalone="yes"?>
<Relationships xmlns="http://schemas.openxmlformats.org/package/2006/relationships"><Relationship Id="rId3" Type="http://schemas.openxmlformats.org/officeDocument/2006/relationships/hyperlink" Target="https://fonts.google.com/specimen/Bevan?preview.text=BASKETBALL+LESSON&amp;preview.text_type=custom#standard-styles"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4" Type="http://schemas.openxmlformats.org/officeDocument/2006/relationships/hyperlink" Target="https://fonts.google.com/specimen/Dosis?preview.text=Here+is+where+your+presentation&amp;preview.text_type=custom&amp;query=dosis"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3.gif"/><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2.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3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30.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3"/>
          <p:cNvSpPr/>
          <p:nvPr/>
        </p:nvSpPr>
        <p:spPr>
          <a:xfrm>
            <a:off x="1696500" y="2275425"/>
            <a:ext cx="3900255" cy="742252"/>
          </a:xfrm>
          <a:custGeom>
            <a:avLst/>
            <a:gdLst/>
            <a:ahLst/>
            <a:cxnLst/>
            <a:rect l="l" t="t" r="r" b="b"/>
            <a:pathLst>
              <a:path w="12767" h="2907" extrusionOk="0">
                <a:moveTo>
                  <a:pt x="0" y="1"/>
                </a:moveTo>
                <a:lnTo>
                  <a:pt x="739" y="1454"/>
                </a:lnTo>
                <a:lnTo>
                  <a:pt x="0" y="2907"/>
                </a:lnTo>
                <a:lnTo>
                  <a:pt x="12767" y="2907"/>
                </a:lnTo>
                <a:lnTo>
                  <a:pt x="12030" y="1454"/>
                </a:lnTo>
                <a:lnTo>
                  <a:pt x="12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txBox="1">
            <a:spLocks noGrp="1"/>
          </p:cNvSpPr>
          <p:nvPr>
            <p:ph type="ctrTitle"/>
          </p:nvPr>
        </p:nvSpPr>
        <p:spPr>
          <a:xfrm>
            <a:off x="713230" y="1485313"/>
            <a:ext cx="5866800" cy="167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BASKETBALL LESSON</a:t>
            </a:r>
            <a:endParaRPr dirty="0"/>
          </a:p>
        </p:txBody>
      </p:sp>
      <p:grpSp>
        <p:nvGrpSpPr>
          <p:cNvPr id="316" name="Google Shape;316;p33"/>
          <p:cNvGrpSpPr/>
          <p:nvPr/>
        </p:nvGrpSpPr>
        <p:grpSpPr>
          <a:xfrm>
            <a:off x="6482665" y="1572647"/>
            <a:ext cx="1896272" cy="1892729"/>
            <a:chOff x="1368338" y="859363"/>
            <a:chExt cx="562375" cy="562425"/>
          </a:xfrm>
        </p:grpSpPr>
        <p:sp>
          <p:nvSpPr>
            <p:cNvPr id="317" name="Google Shape;317;p33"/>
            <p:cNvSpPr/>
            <p:nvPr/>
          </p:nvSpPr>
          <p:spPr>
            <a:xfrm>
              <a:off x="1458338" y="862238"/>
              <a:ext cx="151225" cy="201825"/>
            </a:xfrm>
            <a:custGeom>
              <a:avLst/>
              <a:gdLst/>
              <a:ahLst/>
              <a:cxnLst/>
              <a:rect l="l" t="t" r="r" b="b"/>
              <a:pathLst>
                <a:path w="6049" h="8073" extrusionOk="0">
                  <a:moveTo>
                    <a:pt x="6049" y="1"/>
                  </a:moveTo>
                  <a:cubicBezTo>
                    <a:pt x="3785" y="325"/>
                    <a:pt x="1675" y="1337"/>
                    <a:pt x="0" y="2896"/>
                  </a:cubicBezTo>
                  <a:cubicBezTo>
                    <a:pt x="954" y="4463"/>
                    <a:pt x="1502" y="6241"/>
                    <a:pt x="1589" y="8072"/>
                  </a:cubicBezTo>
                  <a:cubicBezTo>
                    <a:pt x="2322" y="8010"/>
                    <a:pt x="3064" y="7966"/>
                    <a:pt x="3816" y="7945"/>
                  </a:cubicBezTo>
                  <a:cubicBezTo>
                    <a:pt x="4155" y="4499"/>
                    <a:pt x="4965" y="1651"/>
                    <a:pt x="6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1663313" y="896313"/>
              <a:ext cx="267100" cy="228900"/>
            </a:xfrm>
            <a:custGeom>
              <a:avLst/>
              <a:gdLst/>
              <a:ahLst/>
              <a:cxnLst/>
              <a:rect l="l" t="t" r="r" b="b"/>
              <a:pathLst>
                <a:path w="10684" h="9156" extrusionOk="0">
                  <a:moveTo>
                    <a:pt x="5479" y="1334"/>
                  </a:moveTo>
                  <a:cubicBezTo>
                    <a:pt x="5700" y="1334"/>
                    <a:pt x="5880" y="1514"/>
                    <a:pt x="5880" y="1735"/>
                  </a:cubicBezTo>
                  <a:cubicBezTo>
                    <a:pt x="5880" y="1958"/>
                    <a:pt x="5700" y="2136"/>
                    <a:pt x="5479" y="2136"/>
                  </a:cubicBezTo>
                  <a:cubicBezTo>
                    <a:pt x="5258" y="2136"/>
                    <a:pt x="5078" y="1958"/>
                    <a:pt x="5078" y="1735"/>
                  </a:cubicBezTo>
                  <a:cubicBezTo>
                    <a:pt x="5078" y="1514"/>
                    <a:pt x="5258" y="1334"/>
                    <a:pt x="5479" y="1334"/>
                  </a:cubicBezTo>
                  <a:close/>
                  <a:moveTo>
                    <a:pt x="6552" y="2270"/>
                  </a:moveTo>
                  <a:cubicBezTo>
                    <a:pt x="6655" y="2270"/>
                    <a:pt x="6757" y="2309"/>
                    <a:pt x="6837" y="2389"/>
                  </a:cubicBezTo>
                  <a:cubicBezTo>
                    <a:pt x="8077" y="3628"/>
                    <a:pt x="8987" y="5162"/>
                    <a:pt x="9482" y="6848"/>
                  </a:cubicBezTo>
                  <a:cubicBezTo>
                    <a:pt x="9545" y="7060"/>
                    <a:pt x="9422" y="7283"/>
                    <a:pt x="9208" y="7346"/>
                  </a:cubicBezTo>
                  <a:cubicBezTo>
                    <a:pt x="9172" y="7355"/>
                    <a:pt x="9134" y="7360"/>
                    <a:pt x="9096" y="7360"/>
                  </a:cubicBezTo>
                  <a:cubicBezTo>
                    <a:pt x="8915" y="7360"/>
                    <a:pt x="8759" y="7243"/>
                    <a:pt x="8709" y="7070"/>
                  </a:cubicBezTo>
                  <a:cubicBezTo>
                    <a:pt x="8252" y="5515"/>
                    <a:pt x="7413" y="4102"/>
                    <a:pt x="6267" y="2956"/>
                  </a:cubicBezTo>
                  <a:cubicBezTo>
                    <a:pt x="6109" y="2799"/>
                    <a:pt x="6111" y="2545"/>
                    <a:pt x="6267" y="2389"/>
                  </a:cubicBezTo>
                  <a:cubicBezTo>
                    <a:pt x="6347" y="2309"/>
                    <a:pt x="6449" y="2270"/>
                    <a:pt x="6552" y="2270"/>
                  </a:cubicBezTo>
                  <a:close/>
                  <a:moveTo>
                    <a:pt x="5020" y="0"/>
                  </a:moveTo>
                  <a:cubicBezTo>
                    <a:pt x="2293" y="1591"/>
                    <a:pt x="488" y="3989"/>
                    <a:pt x="0" y="6659"/>
                  </a:cubicBezTo>
                  <a:cubicBezTo>
                    <a:pt x="793" y="6711"/>
                    <a:pt x="1579" y="6784"/>
                    <a:pt x="2348" y="6882"/>
                  </a:cubicBezTo>
                  <a:cubicBezTo>
                    <a:pt x="5654" y="7300"/>
                    <a:pt x="8512" y="8086"/>
                    <a:pt x="10684" y="9155"/>
                  </a:cubicBezTo>
                  <a:cubicBezTo>
                    <a:pt x="10472" y="5339"/>
                    <a:pt x="8339" y="1894"/>
                    <a:pt x="5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1573913" y="859363"/>
              <a:ext cx="193950" cy="202275"/>
            </a:xfrm>
            <a:custGeom>
              <a:avLst/>
              <a:gdLst/>
              <a:ahLst/>
              <a:cxnLst/>
              <a:rect l="l" t="t" r="r" b="b"/>
              <a:pathLst>
                <a:path w="7758" h="8091" extrusionOk="0">
                  <a:moveTo>
                    <a:pt x="3045" y="0"/>
                  </a:moveTo>
                  <a:cubicBezTo>
                    <a:pt x="3039" y="0"/>
                    <a:pt x="3034" y="0"/>
                    <a:pt x="3028" y="0"/>
                  </a:cubicBezTo>
                  <a:cubicBezTo>
                    <a:pt x="2855" y="0"/>
                    <a:pt x="2682" y="5"/>
                    <a:pt x="2512" y="12"/>
                  </a:cubicBezTo>
                  <a:cubicBezTo>
                    <a:pt x="1322" y="1334"/>
                    <a:pt x="376" y="4362"/>
                    <a:pt x="1" y="8043"/>
                  </a:cubicBezTo>
                  <a:cubicBezTo>
                    <a:pt x="205" y="8040"/>
                    <a:pt x="412" y="8036"/>
                    <a:pt x="618" y="8036"/>
                  </a:cubicBezTo>
                  <a:lnTo>
                    <a:pt x="702" y="8036"/>
                  </a:lnTo>
                  <a:cubicBezTo>
                    <a:pt x="1397" y="8036"/>
                    <a:pt x="2084" y="8057"/>
                    <a:pt x="2769" y="8091"/>
                  </a:cubicBezTo>
                  <a:cubicBezTo>
                    <a:pt x="3238" y="5308"/>
                    <a:pt x="5028" y="2778"/>
                    <a:pt x="7757" y="1043"/>
                  </a:cubicBezTo>
                  <a:cubicBezTo>
                    <a:pt x="6282" y="356"/>
                    <a:pt x="4673" y="0"/>
                    <a:pt x="3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1374413" y="949163"/>
              <a:ext cx="103650" cy="133500"/>
            </a:xfrm>
            <a:custGeom>
              <a:avLst/>
              <a:gdLst/>
              <a:ahLst/>
              <a:cxnLst/>
              <a:rect l="l" t="t" r="r" b="b"/>
              <a:pathLst>
                <a:path w="4146" h="5340" extrusionOk="0">
                  <a:moveTo>
                    <a:pt x="2776" y="1"/>
                  </a:moveTo>
                  <a:cubicBezTo>
                    <a:pt x="1382" y="1495"/>
                    <a:pt x="421" y="3341"/>
                    <a:pt x="1" y="5340"/>
                  </a:cubicBezTo>
                  <a:cubicBezTo>
                    <a:pt x="1173" y="5078"/>
                    <a:pt x="2358" y="4874"/>
                    <a:pt x="3552" y="4734"/>
                  </a:cubicBezTo>
                  <a:cubicBezTo>
                    <a:pt x="3749" y="4710"/>
                    <a:pt x="3949" y="4694"/>
                    <a:pt x="4146" y="4674"/>
                  </a:cubicBezTo>
                  <a:cubicBezTo>
                    <a:pt x="4064" y="3028"/>
                    <a:pt x="3595" y="1428"/>
                    <a:pt x="2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1410088" y="1081038"/>
              <a:ext cx="185125" cy="335475"/>
            </a:xfrm>
            <a:custGeom>
              <a:avLst/>
              <a:gdLst/>
              <a:ahLst/>
              <a:cxnLst/>
              <a:rect l="l" t="t" r="r" b="b"/>
              <a:pathLst>
                <a:path w="7405" h="13419" extrusionOk="0">
                  <a:moveTo>
                    <a:pt x="5679" y="0"/>
                  </a:moveTo>
                  <a:lnTo>
                    <a:pt x="5679" y="0"/>
                  </a:lnTo>
                  <a:cubicBezTo>
                    <a:pt x="4963" y="24"/>
                    <a:pt x="4254" y="65"/>
                    <a:pt x="3555" y="123"/>
                  </a:cubicBezTo>
                  <a:lnTo>
                    <a:pt x="3555" y="228"/>
                  </a:lnTo>
                  <a:cubicBezTo>
                    <a:pt x="3555" y="3850"/>
                    <a:pt x="2142" y="7005"/>
                    <a:pt x="1" y="8269"/>
                  </a:cubicBezTo>
                  <a:cubicBezTo>
                    <a:pt x="1644" y="10941"/>
                    <a:pt x="4329" y="12805"/>
                    <a:pt x="7404" y="13418"/>
                  </a:cubicBezTo>
                  <a:lnTo>
                    <a:pt x="7390" y="13389"/>
                  </a:lnTo>
                  <a:cubicBezTo>
                    <a:pt x="6246" y="10931"/>
                    <a:pt x="5564" y="6993"/>
                    <a:pt x="5564" y="2852"/>
                  </a:cubicBezTo>
                  <a:cubicBezTo>
                    <a:pt x="5564" y="1872"/>
                    <a:pt x="5607" y="918"/>
                    <a:pt x="5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659638" y="1082713"/>
              <a:ext cx="271075" cy="250650"/>
            </a:xfrm>
            <a:custGeom>
              <a:avLst/>
              <a:gdLst/>
              <a:ahLst/>
              <a:cxnLst/>
              <a:rect l="l" t="t" r="r" b="b"/>
              <a:pathLst>
                <a:path w="10843" h="10026" extrusionOk="0">
                  <a:moveTo>
                    <a:pt x="37" y="0"/>
                  </a:moveTo>
                  <a:cubicBezTo>
                    <a:pt x="15" y="265"/>
                    <a:pt x="1" y="498"/>
                    <a:pt x="1" y="707"/>
                  </a:cubicBezTo>
                  <a:cubicBezTo>
                    <a:pt x="1" y="4797"/>
                    <a:pt x="3117" y="8512"/>
                    <a:pt x="7779" y="10026"/>
                  </a:cubicBezTo>
                  <a:cubicBezTo>
                    <a:pt x="9682" y="8014"/>
                    <a:pt x="10773" y="5371"/>
                    <a:pt x="10843" y="2605"/>
                  </a:cubicBezTo>
                  <a:cubicBezTo>
                    <a:pt x="8738" y="1493"/>
                    <a:pt x="5756" y="647"/>
                    <a:pt x="2394" y="221"/>
                  </a:cubicBezTo>
                  <a:cubicBezTo>
                    <a:pt x="1623" y="125"/>
                    <a:pt x="835" y="53"/>
                    <a:pt x="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1368338" y="1086063"/>
              <a:ext cx="110575" cy="184225"/>
            </a:xfrm>
            <a:custGeom>
              <a:avLst/>
              <a:gdLst/>
              <a:ahLst/>
              <a:cxnLst/>
              <a:rect l="l" t="t" r="r" b="b"/>
              <a:pathLst>
                <a:path w="4423" h="7369" extrusionOk="0">
                  <a:moveTo>
                    <a:pt x="4422" y="1"/>
                  </a:moveTo>
                  <a:cubicBezTo>
                    <a:pt x="4244" y="20"/>
                    <a:pt x="4067" y="35"/>
                    <a:pt x="3891" y="56"/>
                  </a:cubicBezTo>
                  <a:cubicBezTo>
                    <a:pt x="2615" y="205"/>
                    <a:pt x="1349" y="426"/>
                    <a:pt x="99" y="722"/>
                  </a:cubicBezTo>
                  <a:cubicBezTo>
                    <a:pt x="34" y="1205"/>
                    <a:pt x="3" y="1693"/>
                    <a:pt x="1" y="2180"/>
                  </a:cubicBezTo>
                  <a:cubicBezTo>
                    <a:pt x="1" y="3987"/>
                    <a:pt x="438" y="5768"/>
                    <a:pt x="1274" y="7368"/>
                  </a:cubicBezTo>
                  <a:cubicBezTo>
                    <a:pt x="3144" y="6251"/>
                    <a:pt x="4422" y="3312"/>
                    <a:pt x="4422" y="27"/>
                  </a:cubicBezTo>
                  <a:lnTo>
                    <a:pt x="44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1569238" y="1080313"/>
              <a:ext cx="268900" cy="341475"/>
            </a:xfrm>
            <a:custGeom>
              <a:avLst/>
              <a:gdLst/>
              <a:ahLst/>
              <a:cxnLst/>
              <a:rect l="l" t="t" r="r" b="b"/>
              <a:pathLst>
                <a:path w="10756" h="13659" extrusionOk="0">
                  <a:moveTo>
                    <a:pt x="805" y="0"/>
                  </a:moveTo>
                  <a:cubicBezTo>
                    <a:pt x="575" y="0"/>
                    <a:pt x="346" y="5"/>
                    <a:pt x="118" y="10"/>
                  </a:cubicBezTo>
                  <a:cubicBezTo>
                    <a:pt x="46" y="940"/>
                    <a:pt x="0" y="1899"/>
                    <a:pt x="0" y="2879"/>
                  </a:cubicBezTo>
                  <a:cubicBezTo>
                    <a:pt x="0" y="6911"/>
                    <a:pt x="656" y="10722"/>
                    <a:pt x="1752" y="13077"/>
                  </a:cubicBezTo>
                  <a:cubicBezTo>
                    <a:pt x="1848" y="13277"/>
                    <a:pt x="1935" y="13447"/>
                    <a:pt x="2019" y="13596"/>
                  </a:cubicBezTo>
                  <a:cubicBezTo>
                    <a:pt x="2415" y="13637"/>
                    <a:pt x="2817" y="13659"/>
                    <a:pt x="3215" y="13659"/>
                  </a:cubicBezTo>
                  <a:cubicBezTo>
                    <a:pt x="3219" y="13659"/>
                    <a:pt x="3222" y="13659"/>
                    <a:pt x="3225" y="13659"/>
                  </a:cubicBezTo>
                  <a:cubicBezTo>
                    <a:pt x="6009" y="13659"/>
                    <a:pt x="8694" y="12623"/>
                    <a:pt x="10756" y="10751"/>
                  </a:cubicBezTo>
                  <a:cubicBezTo>
                    <a:pt x="5981" y="9050"/>
                    <a:pt x="2814" y="5128"/>
                    <a:pt x="2814" y="803"/>
                  </a:cubicBezTo>
                  <a:cubicBezTo>
                    <a:pt x="2814" y="575"/>
                    <a:pt x="2826" y="332"/>
                    <a:pt x="2848" y="53"/>
                  </a:cubicBezTo>
                  <a:cubicBezTo>
                    <a:pt x="2199" y="22"/>
                    <a:pt x="1545" y="0"/>
                    <a:pt x="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3"/>
          <p:cNvSpPr txBox="1">
            <a:spLocks noGrp="1"/>
          </p:cNvSpPr>
          <p:nvPr>
            <p:ph type="subTitle" idx="1"/>
          </p:nvPr>
        </p:nvSpPr>
        <p:spPr>
          <a:xfrm>
            <a:off x="713225" y="3145788"/>
            <a:ext cx="5866800" cy="51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 dirty="0"/>
              <a:t>Here is where your presentation begins</a:t>
            </a:r>
            <a:endParaRPr dirty="0"/>
          </a:p>
          <a:p>
            <a:pPr marL="0" lvl="0" indent="0" algn="ctr" rtl="0">
              <a:spcBef>
                <a:spcPts val="0"/>
              </a:spcBef>
              <a:spcAft>
                <a:spcPts val="0"/>
              </a:spcAft>
              <a:buNone/>
            </a:pPr>
            <a:endParaRPr dirty="0"/>
          </a:p>
        </p:txBody>
      </p:sp>
      <p:pic>
        <p:nvPicPr>
          <p:cNvPr id="14" name="Picture 13" descr="Close up of basketball net">
            <a:extLst>
              <a:ext uri="{FF2B5EF4-FFF2-40B4-BE49-F238E27FC236}">
                <a16:creationId xmlns:a16="http://schemas.microsoft.com/office/drawing/2014/main" id="{A88FA644-C0B7-439C-A544-004CC3A11971}"/>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68143" y="487927"/>
            <a:ext cx="7409148" cy="41676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2"/>
          <p:cNvSpPr txBox="1">
            <a:spLocks noGrp="1"/>
          </p:cNvSpPr>
          <p:nvPr>
            <p:ph type="title"/>
          </p:nvPr>
        </p:nvSpPr>
        <p:spPr>
          <a:xfrm>
            <a:off x="713225" y="1733350"/>
            <a:ext cx="7717500" cy="134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943,092,675</a:t>
            </a:r>
            <a:endParaRPr/>
          </a:p>
        </p:txBody>
      </p:sp>
      <p:sp>
        <p:nvSpPr>
          <p:cNvPr id="468" name="Google Shape;468;p42"/>
          <p:cNvSpPr txBox="1">
            <a:spLocks noGrp="1"/>
          </p:cNvSpPr>
          <p:nvPr>
            <p:ph type="subTitle" idx="1"/>
          </p:nvPr>
        </p:nvSpPr>
        <p:spPr>
          <a:xfrm>
            <a:off x="713225" y="2944250"/>
            <a:ext cx="7717500" cy="4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Basketballs where used by the Denver Nuggets in 2019</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3"/>
          <p:cNvSpPr/>
          <p:nvPr/>
        </p:nvSpPr>
        <p:spPr>
          <a:xfrm>
            <a:off x="1497500" y="2093813"/>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4208925" y="2093813"/>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p:nvPr/>
        </p:nvSpPr>
        <p:spPr>
          <a:xfrm>
            <a:off x="6920350" y="2093813"/>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 OF THE TOPIC</a:t>
            </a:r>
            <a:endParaRPr dirty="0"/>
          </a:p>
        </p:txBody>
      </p:sp>
      <p:sp>
        <p:nvSpPr>
          <p:cNvPr id="477" name="Google Shape;477;p43"/>
          <p:cNvSpPr txBox="1">
            <a:spLocks noGrp="1"/>
          </p:cNvSpPr>
          <p:nvPr>
            <p:ph type="subTitle" idx="1"/>
          </p:nvPr>
        </p:nvSpPr>
        <p:spPr>
          <a:xfrm>
            <a:off x="713225" y="2712238"/>
            <a:ext cx="22947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78" name="Google Shape;478;p43"/>
          <p:cNvSpPr txBox="1">
            <a:spLocks noGrp="1"/>
          </p:cNvSpPr>
          <p:nvPr>
            <p:ph type="subTitle" idx="2"/>
          </p:nvPr>
        </p:nvSpPr>
        <p:spPr>
          <a:xfrm>
            <a:off x="713225" y="2955950"/>
            <a:ext cx="2294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smallest planet in the Solar System</a:t>
            </a:r>
            <a:endParaRPr/>
          </a:p>
        </p:txBody>
      </p:sp>
      <p:sp>
        <p:nvSpPr>
          <p:cNvPr id="479" name="Google Shape;479;p43"/>
          <p:cNvSpPr txBox="1">
            <a:spLocks noGrp="1"/>
          </p:cNvSpPr>
          <p:nvPr>
            <p:ph type="subTitle" idx="3"/>
          </p:nvPr>
        </p:nvSpPr>
        <p:spPr>
          <a:xfrm>
            <a:off x="6136025" y="2712238"/>
            <a:ext cx="22947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80" name="Google Shape;480;p43"/>
          <p:cNvSpPr txBox="1">
            <a:spLocks noGrp="1"/>
          </p:cNvSpPr>
          <p:nvPr>
            <p:ph type="subTitle" idx="4"/>
          </p:nvPr>
        </p:nvSpPr>
        <p:spPr>
          <a:xfrm>
            <a:off x="6136025" y="2955950"/>
            <a:ext cx="2294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and it is the second planet</a:t>
            </a:r>
            <a:endParaRPr/>
          </a:p>
        </p:txBody>
      </p:sp>
      <p:sp>
        <p:nvSpPr>
          <p:cNvPr id="481" name="Google Shape;481;p43"/>
          <p:cNvSpPr txBox="1">
            <a:spLocks noGrp="1"/>
          </p:cNvSpPr>
          <p:nvPr>
            <p:ph type="subTitle" idx="5"/>
          </p:nvPr>
        </p:nvSpPr>
        <p:spPr>
          <a:xfrm>
            <a:off x="3424625" y="2712238"/>
            <a:ext cx="22947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482" name="Google Shape;482;p43"/>
          <p:cNvSpPr txBox="1">
            <a:spLocks noGrp="1"/>
          </p:cNvSpPr>
          <p:nvPr>
            <p:ph type="subTitle" idx="6"/>
          </p:nvPr>
        </p:nvSpPr>
        <p:spPr>
          <a:xfrm>
            <a:off x="3424625" y="2955950"/>
            <a:ext cx="2294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 is the fourth-brightest object in the whole sky</a:t>
            </a:r>
            <a:endParaRPr/>
          </a:p>
          <a:p>
            <a:pPr marL="0" lvl="0" indent="0" algn="ctr" rtl="0">
              <a:spcBef>
                <a:spcPts val="0"/>
              </a:spcBef>
              <a:spcAft>
                <a:spcPts val="0"/>
              </a:spcAft>
              <a:buNone/>
            </a:pPr>
            <a:endParaRPr/>
          </a:p>
        </p:txBody>
      </p:sp>
      <p:grpSp>
        <p:nvGrpSpPr>
          <p:cNvPr id="483" name="Google Shape;483;p43"/>
          <p:cNvGrpSpPr/>
          <p:nvPr/>
        </p:nvGrpSpPr>
        <p:grpSpPr>
          <a:xfrm>
            <a:off x="4305138" y="2009988"/>
            <a:ext cx="533725" cy="561025"/>
            <a:chOff x="6316988" y="995863"/>
            <a:chExt cx="533725" cy="561025"/>
          </a:xfrm>
        </p:grpSpPr>
        <p:sp>
          <p:nvSpPr>
            <p:cNvPr id="484" name="Google Shape;484;p43"/>
            <p:cNvSpPr/>
            <p:nvPr/>
          </p:nvSpPr>
          <p:spPr>
            <a:xfrm>
              <a:off x="6653838" y="995863"/>
              <a:ext cx="83875" cy="135950"/>
            </a:xfrm>
            <a:custGeom>
              <a:avLst/>
              <a:gdLst/>
              <a:ahLst/>
              <a:cxnLst/>
              <a:rect l="l" t="t" r="r" b="b"/>
              <a:pathLst>
                <a:path w="3355" h="5438" extrusionOk="0">
                  <a:moveTo>
                    <a:pt x="429" y="1"/>
                  </a:moveTo>
                  <a:cubicBezTo>
                    <a:pt x="334" y="1"/>
                    <a:pt x="238" y="35"/>
                    <a:pt x="164" y="105"/>
                  </a:cubicBezTo>
                  <a:cubicBezTo>
                    <a:pt x="10" y="252"/>
                    <a:pt x="0" y="495"/>
                    <a:pt x="144" y="651"/>
                  </a:cubicBezTo>
                  <a:cubicBezTo>
                    <a:pt x="1329" y="1905"/>
                    <a:pt x="2160" y="3453"/>
                    <a:pt x="2552" y="5137"/>
                  </a:cubicBezTo>
                  <a:cubicBezTo>
                    <a:pt x="2593" y="5313"/>
                    <a:pt x="2749" y="5438"/>
                    <a:pt x="2929" y="5438"/>
                  </a:cubicBezTo>
                  <a:cubicBezTo>
                    <a:pt x="2958" y="5435"/>
                    <a:pt x="2987" y="5433"/>
                    <a:pt x="3016" y="5426"/>
                  </a:cubicBezTo>
                  <a:cubicBezTo>
                    <a:pt x="3225" y="5378"/>
                    <a:pt x="3355" y="5171"/>
                    <a:pt x="3307" y="4962"/>
                  </a:cubicBezTo>
                  <a:cubicBezTo>
                    <a:pt x="2884" y="3145"/>
                    <a:pt x="1987" y="1473"/>
                    <a:pt x="707" y="117"/>
                  </a:cubicBezTo>
                  <a:cubicBezTo>
                    <a:pt x="631" y="40"/>
                    <a:pt x="530"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6639113" y="1038338"/>
              <a:ext cx="52700" cy="74200"/>
            </a:xfrm>
            <a:custGeom>
              <a:avLst/>
              <a:gdLst/>
              <a:ahLst/>
              <a:cxnLst/>
              <a:rect l="l" t="t" r="r" b="b"/>
              <a:pathLst>
                <a:path w="2108" h="2968" extrusionOk="0">
                  <a:moveTo>
                    <a:pt x="437" y="1"/>
                  </a:moveTo>
                  <a:cubicBezTo>
                    <a:pt x="354" y="1"/>
                    <a:pt x="270" y="27"/>
                    <a:pt x="200" y="81"/>
                  </a:cubicBezTo>
                  <a:cubicBezTo>
                    <a:pt x="34" y="211"/>
                    <a:pt x="0" y="447"/>
                    <a:pt x="123" y="617"/>
                  </a:cubicBezTo>
                  <a:cubicBezTo>
                    <a:pt x="618" y="1256"/>
                    <a:pt x="1017" y="1963"/>
                    <a:pt x="1308" y="2717"/>
                  </a:cubicBezTo>
                  <a:cubicBezTo>
                    <a:pt x="1365" y="2869"/>
                    <a:pt x="1509" y="2967"/>
                    <a:pt x="1670" y="2967"/>
                  </a:cubicBezTo>
                  <a:cubicBezTo>
                    <a:pt x="1716" y="2967"/>
                    <a:pt x="1764" y="2958"/>
                    <a:pt x="1807" y="2941"/>
                  </a:cubicBezTo>
                  <a:cubicBezTo>
                    <a:pt x="2007" y="2864"/>
                    <a:pt x="2108" y="2640"/>
                    <a:pt x="2031" y="2441"/>
                  </a:cubicBezTo>
                  <a:cubicBezTo>
                    <a:pt x="1714" y="1614"/>
                    <a:pt x="1279" y="841"/>
                    <a:pt x="736" y="141"/>
                  </a:cubicBezTo>
                  <a:cubicBezTo>
                    <a:pt x="660" y="49"/>
                    <a:pt x="549" y="1"/>
                    <a:pt x="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6316988" y="1013988"/>
              <a:ext cx="533725" cy="542900"/>
            </a:xfrm>
            <a:custGeom>
              <a:avLst/>
              <a:gdLst/>
              <a:ahLst/>
              <a:cxnLst/>
              <a:rect l="l" t="t" r="r" b="b"/>
              <a:pathLst>
                <a:path w="21349" h="21716" extrusionOk="0">
                  <a:moveTo>
                    <a:pt x="10973" y="1678"/>
                  </a:moveTo>
                  <a:cubicBezTo>
                    <a:pt x="10972" y="1678"/>
                    <a:pt x="10972" y="1679"/>
                    <a:pt x="10972" y="1679"/>
                  </a:cubicBezTo>
                  <a:lnTo>
                    <a:pt x="10972" y="1679"/>
                  </a:lnTo>
                  <a:cubicBezTo>
                    <a:pt x="10972" y="1680"/>
                    <a:pt x="10972" y="1680"/>
                    <a:pt x="10973" y="1680"/>
                  </a:cubicBezTo>
                  <a:lnTo>
                    <a:pt x="10973" y="1678"/>
                  </a:lnTo>
                  <a:close/>
                  <a:moveTo>
                    <a:pt x="6576" y="0"/>
                  </a:moveTo>
                  <a:cubicBezTo>
                    <a:pt x="5711" y="0"/>
                    <a:pt x="4852" y="170"/>
                    <a:pt x="4052" y="503"/>
                  </a:cubicBezTo>
                  <a:cubicBezTo>
                    <a:pt x="5484" y="1428"/>
                    <a:pt x="6494" y="2879"/>
                    <a:pt x="6861" y="4547"/>
                  </a:cubicBezTo>
                  <a:cubicBezTo>
                    <a:pt x="7229" y="4530"/>
                    <a:pt x="7601" y="4518"/>
                    <a:pt x="7974" y="4518"/>
                  </a:cubicBezTo>
                  <a:lnTo>
                    <a:pt x="8027" y="4518"/>
                  </a:lnTo>
                  <a:cubicBezTo>
                    <a:pt x="8096" y="4518"/>
                    <a:pt x="8166" y="4520"/>
                    <a:pt x="8236" y="4520"/>
                  </a:cubicBezTo>
                  <a:cubicBezTo>
                    <a:pt x="8010" y="2480"/>
                    <a:pt x="7484" y="784"/>
                    <a:pt x="6828" y="5"/>
                  </a:cubicBezTo>
                  <a:cubicBezTo>
                    <a:pt x="6744" y="2"/>
                    <a:pt x="6660" y="0"/>
                    <a:pt x="6576" y="0"/>
                  </a:cubicBezTo>
                  <a:close/>
                  <a:moveTo>
                    <a:pt x="7834" y="123"/>
                  </a:moveTo>
                  <a:cubicBezTo>
                    <a:pt x="8502" y="1507"/>
                    <a:pt x="8904" y="3004"/>
                    <a:pt x="9014" y="4537"/>
                  </a:cubicBezTo>
                  <a:cubicBezTo>
                    <a:pt x="9372" y="4549"/>
                    <a:pt x="9728" y="4571"/>
                    <a:pt x="10079" y="4597"/>
                  </a:cubicBezTo>
                  <a:cubicBezTo>
                    <a:pt x="10148" y="3569"/>
                    <a:pt x="10453" y="2570"/>
                    <a:pt x="10972" y="1679"/>
                  </a:cubicBezTo>
                  <a:lnTo>
                    <a:pt x="10972" y="1679"/>
                  </a:lnTo>
                  <a:cubicBezTo>
                    <a:pt x="10412" y="1175"/>
                    <a:pt x="9768" y="772"/>
                    <a:pt x="9072" y="486"/>
                  </a:cubicBezTo>
                  <a:cubicBezTo>
                    <a:pt x="8671" y="325"/>
                    <a:pt x="8257" y="202"/>
                    <a:pt x="7834" y="123"/>
                  </a:cubicBezTo>
                  <a:close/>
                  <a:moveTo>
                    <a:pt x="11542" y="2245"/>
                  </a:moveTo>
                  <a:cubicBezTo>
                    <a:pt x="11146" y="2997"/>
                    <a:pt x="10913" y="3824"/>
                    <a:pt x="10853" y="4672"/>
                  </a:cubicBezTo>
                  <a:cubicBezTo>
                    <a:pt x="10925" y="4679"/>
                    <a:pt x="10997" y="4686"/>
                    <a:pt x="11069" y="4693"/>
                  </a:cubicBezTo>
                  <a:cubicBezTo>
                    <a:pt x="11732" y="4773"/>
                    <a:pt x="12374" y="4878"/>
                    <a:pt x="12984" y="5008"/>
                  </a:cubicBezTo>
                  <a:cubicBezTo>
                    <a:pt x="12732" y="3985"/>
                    <a:pt x="12237" y="3038"/>
                    <a:pt x="11542" y="2245"/>
                  </a:cubicBezTo>
                  <a:close/>
                  <a:moveTo>
                    <a:pt x="3240" y="911"/>
                  </a:moveTo>
                  <a:cubicBezTo>
                    <a:pt x="1411" y="1980"/>
                    <a:pt x="212" y="3867"/>
                    <a:pt x="18" y="5977"/>
                  </a:cubicBezTo>
                  <a:cubicBezTo>
                    <a:pt x="1548" y="5318"/>
                    <a:pt x="3170" y="4893"/>
                    <a:pt x="4828" y="4713"/>
                  </a:cubicBezTo>
                  <a:cubicBezTo>
                    <a:pt x="5234" y="4662"/>
                    <a:pt x="5650" y="4624"/>
                    <a:pt x="6068" y="4592"/>
                  </a:cubicBezTo>
                  <a:cubicBezTo>
                    <a:pt x="5674" y="3028"/>
                    <a:pt x="4651" y="1694"/>
                    <a:pt x="3240" y="911"/>
                  </a:cubicBezTo>
                  <a:close/>
                  <a:moveTo>
                    <a:pt x="10829" y="5450"/>
                  </a:moveTo>
                  <a:cubicBezTo>
                    <a:pt x="10862" y="7140"/>
                    <a:pt x="11458" y="8644"/>
                    <a:pt x="12364" y="9374"/>
                  </a:cubicBezTo>
                  <a:lnTo>
                    <a:pt x="12933" y="8353"/>
                  </a:lnTo>
                  <a:cubicBezTo>
                    <a:pt x="13164" y="7536"/>
                    <a:pt x="13234" y="6681"/>
                    <a:pt x="13135" y="5837"/>
                  </a:cubicBezTo>
                  <a:cubicBezTo>
                    <a:pt x="12424" y="5674"/>
                    <a:pt x="11703" y="5549"/>
                    <a:pt x="10977" y="5465"/>
                  </a:cubicBezTo>
                  <a:cubicBezTo>
                    <a:pt x="10929" y="5458"/>
                    <a:pt x="10879" y="5458"/>
                    <a:pt x="10829" y="5450"/>
                  </a:cubicBezTo>
                  <a:close/>
                  <a:moveTo>
                    <a:pt x="9084" y="5323"/>
                  </a:moveTo>
                  <a:cubicBezTo>
                    <a:pt x="9118" y="5806"/>
                    <a:pt x="9134" y="6330"/>
                    <a:pt x="9134" y="6873"/>
                  </a:cubicBezTo>
                  <a:cubicBezTo>
                    <a:pt x="9142" y="8180"/>
                    <a:pt x="9024" y="9487"/>
                    <a:pt x="8784" y="10773"/>
                  </a:cubicBezTo>
                  <a:lnTo>
                    <a:pt x="9033" y="10523"/>
                  </a:lnTo>
                  <a:cubicBezTo>
                    <a:pt x="9349" y="10210"/>
                    <a:pt x="9769" y="10045"/>
                    <a:pt x="10195" y="10045"/>
                  </a:cubicBezTo>
                  <a:cubicBezTo>
                    <a:pt x="10411" y="10045"/>
                    <a:pt x="10629" y="10087"/>
                    <a:pt x="10836" y="10175"/>
                  </a:cubicBezTo>
                  <a:cubicBezTo>
                    <a:pt x="11126" y="10290"/>
                    <a:pt x="11374" y="10494"/>
                    <a:pt x="11540" y="10758"/>
                  </a:cubicBezTo>
                  <a:lnTo>
                    <a:pt x="11585" y="10713"/>
                  </a:lnTo>
                  <a:cubicBezTo>
                    <a:pt x="11641" y="10660"/>
                    <a:pt x="11686" y="10595"/>
                    <a:pt x="11720" y="10528"/>
                  </a:cubicBezTo>
                  <a:lnTo>
                    <a:pt x="11980" y="10059"/>
                  </a:lnTo>
                  <a:cubicBezTo>
                    <a:pt x="10812" y="9192"/>
                    <a:pt x="10069" y="7416"/>
                    <a:pt x="10050" y="5383"/>
                  </a:cubicBezTo>
                  <a:cubicBezTo>
                    <a:pt x="9730" y="5357"/>
                    <a:pt x="9408" y="5337"/>
                    <a:pt x="9084" y="5323"/>
                  </a:cubicBezTo>
                  <a:close/>
                  <a:moveTo>
                    <a:pt x="6181" y="5361"/>
                  </a:moveTo>
                  <a:cubicBezTo>
                    <a:pt x="5758" y="5393"/>
                    <a:pt x="5338" y="5431"/>
                    <a:pt x="4927" y="5484"/>
                  </a:cubicBezTo>
                  <a:cubicBezTo>
                    <a:pt x="3221" y="5662"/>
                    <a:pt x="1555" y="6123"/>
                    <a:pt x="1" y="6851"/>
                  </a:cubicBezTo>
                  <a:cubicBezTo>
                    <a:pt x="66" y="8408"/>
                    <a:pt x="676" y="9891"/>
                    <a:pt x="1726" y="11040"/>
                  </a:cubicBezTo>
                  <a:cubicBezTo>
                    <a:pt x="4408" y="10134"/>
                    <a:pt x="6196" y="7985"/>
                    <a:pt x="6196" y="5628"/>
                  </a:cubicBezTo>
                  <a:cubicBezTo>
                    <a:pt x="6196" y="5539"/>
                    <a:pt x="6186" y="5450"/>
                    <a:pt x="6181" y="5361"/>
                  </a:cubicBezTo>
                  <a:close/>
                  <a:moveTo>
                    <a:pt x="7976" y="5294"/>
                  </a:moveTo>
                  <a:cubicBezTo>
                    <a:pt x="7635" y="5294"/>
                    <a:pt x="7296" y="5304"/>
                    <a:pt x="6960" y="5318"/>
                  </a:cubicBezTo>
                  <a:cubicBezTo>
                    <a:pt x="6967" y="5426"/>
                    <a:pt x="6972" y="5532"/>
                    <a:pt x="6972" y="5628"/>
                  </a:cubicBezTo>
                  <a:cubicBezTo>
                    <a:pt x="6972" y="8211"/>
                    <a:pt x="5136" y="10559"/>
                    <a:pt x="2348" y="11643"/>
                  </a:cubicBezTo>
                  <a:cubicBezTo>
                    <a:pt x="2870" y="12082"/>
                    <a:pt x="3461" y="12438"/>
                    <a:pt x="4093" y="12698"/>
                  </a:cubicBezTo>
                  <a:cubicBezTo>
                    <a:pt x="4372" y="12811"/>
                    <a:pt x="4660" y="12902"/>
                    <a:pt x="4953" y="12974"/>
                  </a:cubicBezTo>
                  <a:cubicBezTo>
                    <a:pt x="5410" y="12553"/>
                    <a:pt x="5989" y="12292"/>
                    <a:pt x="6607" y="12219"/>
                  </a:cubicBezTo>
                  <a:cubicBezTo>
                    <a:pt x="7020" y="12181"/>
                    <a:pt x="7414" y="12030"/>
                    <a:pt x="7746" y="11780"/>
                  </a:cubicBezTo>
                  <a:cubicBezTo>
                    <a:pt x="8173" y="10179"/>
                    <a:pt x="8382" y="8528"/>
                    <a:pt x="8361" y="6873"/>
                  </a:cubicBezTo>
                  <a:cubicBezTo>
                    <a:pt x="8361" y="6325"/>
                    <a:pt x="8339" y="5804"/>
                    <a:pt x="8301" y="5301"/>
                  </a:cubicBezTo>
                  <a:cubicBezTo>
                    <a:pt x="8209" y="5301"/>
                    <a:pt x="8120" y="5294"/>
                    <a:pt x="8027" y="5294"/>
                  </a:cubicBezTo>
                  <a:close/>
                  <a:moveTo>
                    <a:pt x="15116" y="6417"/>
                  </a:moveTo>
                  <a:cubicBezTo>
                    <a:pt x="14976" y="6417"/>
                    <a:pt x="14843" y="6498"/>
                    <a:pt x="14781" y="6633"/>
                  </a:cubicBezTo>
                  <a:lnTo>
                    <a:pt x="12405" y="10883"/>
                  </a:lnTo>
                  <a:cubicBezTo>
                    <a:pt x="12335" y="11023"/>
                    <a:pt x="12244" y="11150"/>
                    <a:pt x="12133" y="11261"/>
                  </a:cubicBezTo>
                  <a:lnTo>
                    <a:pt x="11633" y="11758"/>
                  </a:lnTo>
                  <a:lnTo>
                    <a:pt x="10706" y="12686"/>
                  </a:lnTo>
                  <a:lnTo>
                    <a:pt x="10701" y="12690"/>
                  </a:lnTo>
                  <a:lnTo>
                    <a:pt x="10362" y="13029"/>
                  </a:lnTo>
                  <a:cubicBezTo>
                    <a:pt x="10064" y="13327"/>
                    <a:pt x="9860" y="13707"/>
                    <a:pt x="9778" y="14123"/>
                  </a:cubicBezTo>
                  <a:lnTo>
                    <a:pt x="9726" y="14370"/>
                  </a:lnTo>
                  <a:cubicBezTo>
                    <a:pt x="9686" y="14552"/>
                    <a:pt x="9525" y="14677"/>
                    <a:pt x="9346" y="14677"/>
                  </a:cubicBezTo>
                  <a:cubicBezTo>
                    <a:pt x="9319" y="14677"/>
                    <a:pt x="9292" y="14674"/>
                    <a:pt x="9264" y="14668"/>
                  </a:cubicBezTo>
                  <a:cubicBezTo>
                    <a:pt x="9055" y="14622"/>
                    <a:pt x="8921" y="14418"/>
                    <a:pt x="8966" y="14207"/>
                  </a:cubicBezTo>
                  <a:lnTo>
                    <a:pt x="9017" y="13964"/>
                  </a:lnTo>
                  <a:cubicBezTo>
                    <a:pt x="9132" y="13402"/>
                    <a:pt x="9408" y="12885"/>
                    <a:pt x="9814" y="12481"/>
                  </a:cubicBezTo>
                  <a:lnTo>
                    <a:pt x="10148" y="12145"/>
                  </a:lnTo>
                  <a:lnTo>
                    <a:pt x="10158" y="12138"/>
                  </a:lnTo>
                  <a:lnTo>
                    <a:pt x="10953" y="11342"/>
                  </a:lnTo>
                  <a:cubicBezTo>
                    <a:pt x="10896" y="11133"/>
                    <a:pt x="10742" y="10965"/>
                    <a:pt x="10540" y="10888"/>
                  </a:cubicBezTo>
                  <a:cubicBezTo>
                    <a:pt x="10435" y="10847"/>
                    <a:pt x="10323" y="10823"/>
                    <a:pt x="10208" y="10823"/>
                  </a:cubicBezTo>
                  <a:cubicBezTo>
                    <a:pt x="10203" y="10823"/>
                    <a:pt x="10197" y="10823"/>
                    <a:pt x="10192" y="10823"/>
                  </a:cubicBezTo>
                  <a:cubicBezTo>
                    <a:pt x="10186" y="10823"/>
                    <a:pt x="10180" y="10823"/>
                    <a:pt x="10174" y="10823"/>
                  </a:cubicBezTo>
                  <a:cubicBezTo>
                    <a:pt x="9952" y="10823"/>
                    <a:pt x="9738" y="10912"/>
                    <a:pt x="9579" y="11068"/>
                  </a:cubicBezTo>
                  <a:lnTo>
                    <a:pt x="8474" y="12176"/>
                  </a:lnTo>
                  <a:cubicBezTo>
                    <a:pt x="7988" y="12642"/>
                    <a:pt x="7356" y="12931"/>
                    <a:pt x="6686" y="12991"/>
                  </a:cubicBezTo>
                  <a:cubicBezTo>
                    <a:pt x="6198" y="13044"/>
                    <a:pt x="5741" y="13262"/>
                    <a:pt x="5395" y="13611"/>
                  </a:cubicBezTo>
                  <a:lnTo>
                    <a:pt x="5208" y="13798"/>
                  </a:lnTo>
                  <a:cubicBezTo>
                    <a:pt x="4939" y="14067"/>
                    <a:pt x="4756" y="14409"/>
                    <a:pt x="4682" y="14781"/>
                  </a:cubicBezTo>
                  <a:cubicBezTo>
                    <a:pt x="4578" y="15302"/>
                    <a:pt x="4321" y="15783"/>
                    <a:pt x="3944" y="16158"/>
                  </a:cubicBezTo>
                  <a:lnTo>
                    <a:pt x="2243" y="17859"/>
                  </a:lnTo>
                  <a:cubicBezTo>
                    <a:pt x="2099" y="18003"/>
                    <a:pt x="2017" y="18203"/>
                    <a:pt x="2017" y="18407"/>
                  </a:cubicBezTo>
                  <a:cubicBezTo>
                    <a:pt x="2017" y="18614"/>
                    <a:pt x="2099" y="18811"/>
                    <a:pt x="2243" y="18957"/>
                  </a:cubicBezTo>
                  <a:lnTo>
                    <a:pt x="3615" y="20327"/>
                  </a:lnTo>
                  <a:cubicBezTo>
                    <a:pt x="3769" y="20474"/>
                    <a:pt x="3966" y="20547"/>
                    <a:pt x="4164" y="20547"/>
                  </a:cubicBezTo>
                  <a:cubicBezTo>
                    <a:pt x="4362" y="20547"/>
                    <a:pt x="4559" y="20474"/>
                    <a:pt x="4713" y="20327"/>
                  </a:cubicBezTo>
                  <a:lnTo>
                    <a:pt x="6222" y="18818"/>
                  </a:lnTo>
                  <a:cubicBezTo>
                    <a:pt x="6727" y="18316"/>
                    <a:pt x="7380" y="17989"/>
                    <a:pt x="8087" y="17886"/>
                  </a:cubicBezTo>
                  <a:cubicBezTo>
                    <a:pt x="8625" y="17809"/>
                    <a:pt x="9127" y="17559"/>
                    <a:pt x="9512" y="17174"/>
                  </a:cubicBezTo>
                  <a:lnTo>
                    <a:pt x="13714" y="12972"/>
                  </a:lnTo>
                  <a:cubicBezTo>
                    <a:pt x="13921" y="12765"/>
                    <a:pt x="14065" y="12508"/>
                    <a:pt x="14137" y="12227"/>
                  </a:cubicBezTo>
                  <a:lnTo>
                    <a:pt x="15493" y="6882"/>
                  </a:lnTo>
                  <a:cubicBezTo>
                    <a:pt x="15548" y="6697"/>
                    <a:pt x="15442" y="6503"/>
                    <a:pt x="15257" y="6445"/>
                  </a:cubicBezTo>
                  <a:cubicBezTo>
                    <a:pt x="15211" y="6426"/>
                    <a:pt x="15163" y="6417"/>
                    <a:pt x="15116" y="6417"/>
                  </a:cubicBezTo>
                  <a:close/>
                  <a:moveTo>
                    <a:pt x="15863" y="8577"/>
                  </a:moveTo>
                  <a:lnTo>
                    <a:pt x="15099" y="11592"/>
                  </a:lnTo>
                  <a:lnTo>
                    <a:pt x="15514" y="12292"/>
                  </a:lnTo>
                  <a:cubicBezTo>
                    <a:pt x="15733" y="12652"/>
                    <a:pt x="16050" y="12945"/>
                    <a:pt x="16430" y="13125"/>
                  </a:cubicBezTo>
                  <a:lnTo>
                    <a:pt x="16653" y="13233"/>
                  </a:lnTo>
                  <a:cubicBezTo>
                    <a:pt x="16838" y="13332"/>
                    <a:pt x="16913" y="13558"/>
                    <a:pt x="16824" y="13745"/>
                  </a:cubicBezTo>
                  <a:cubicBezTo>
                    <a:pt x="16757" y="13883"/>
                    <a:pt x="16618" y="13965"/>
                    <a:pt x="16472" y="13965"/>
                  </a:cubicBezTo>
                  <a:cubicBezTo>
                    <a:pt x="16420" y="13965"/>
                    <a:pt x="16367" y="13955"/>
                    <a:pt x="16317" y="13933"/>
                  </a:cubicBezTo>
                  <a:lnTo>
                    <a:pt x="16093" y="13825"/>
                  </a:lnTo>
                  <a:cubicBezTo>
                    <a:pt x="15574" y="13575"/>
                    <a:pt x="15142" y="13181"/>
                    <a:pt x="14849" y="12686"/>
                  </a:cubicBezTo>
                  <a:lnTo>
                    <a:pt x="14817" y="12635"/>
                  </a:lnTo>
                  <a:cubicBezTo>
                    <a:pt x="14700" y="12967"/>
                    <a:pt x="14510" y="13270"/>
                    <a:pt x="14262" y="13519"/>
                  </a:cubicBezTo>
                  <a:lnTo>
                    <a:pt x="14092" y="13690"/>
                  </a:lnTo>
                  <a:lnTo>
                    <a:pt x="14226" y="13914"/>
                  </a:lnTo>
                  <a:cubicBezTo>
                    <a:pt x="14560" y="14497"/>
                    <a:pt x="14685" y="15180"/>
                    <a:pt x="14582" y="15845"/>
                  </a:cubicBezTo>
                  <a:cubicBezTo>
                    <a:pt x="14510" y="16331"/>
                    <a:pt x="14611" y="16828"/>
                    <a:pt x="14863" y="17249"/>
                  </a:cubicBezTo>
                  <a:lnTo>
                    <a:pt x="15000" y="17475"/>
                  </a:lnTo>
                  <a:cubicBezTo>
                    <a:pt x="15195" y="17801"/>
                    <a:pt x="15481" y="18063"/>
                    <a:pt x="15827" y="18227"/>
                  </a:cubicBezTo>
                  <a:cubicBezTo>
                    <a:pt x="16307" y="18455"/>
                    <a:pt x="16709" y="18820"/>
                    <a:pt x="16982" y="19277"/>
                  </a:cubicBezTo>
                  <a:lnTo>
                    <a:pt x="18215" y="21341"/>
                  </a:lnTo>
                  <a:cubicBezTo>
                    <a:pt x="18363" y="21582"/>
                    <a:pt x="18620" y="21715"/>
                    <a:pt x="18883" y="21715"/>
                  </a:cubicBezTo>
                  <a:cubicBezTo>
                    <a:pt x="19019" y="21715"/>
                    <a:pt x="19157" y="21680"/>
                    <a:pt x="19282" y="21605"/>
                  </a:cubicBezTo>
                  <a:lnTo>
                    <a:pt x="20947" y="20613"/>
                  </a:lnTo>
                  <a:cubicBezTo>
                    <a:pt x="21123" y="20507"/>
                    <a:pt x="21250" y="20337"/>
                    <a:pt x="21298" y="20137"/>
                  </a:cubicBezTo>
                  <a:cubicBezTo>
                    <a:pt x="21349" y="19938"/>
                    <a:pt x="21317" y="19726"/>
                    <a:pt x="21212" y="19548"/>
                  </a:cubicBezTo>
                  <a:lnTo>
                    <a:pt x="20118" y="17717"/>
                  </a:lnTo>
                  <a:cubicBezTo>
                    <a:pt x="19753" y="17105"/>
                    <a:pt x="19594" y="16391"/>
                    <a:pt x="19669" y="15682"/>
                  </a:cubicBezTo>
                  <a:cubicBezTo>
                    <a:pt x="19679" y="15596"/>
                    <a:pt x="19683" y="15507"/>
                    <a:pt x="19681" y="15420"/>
                  </a:cubicBezTo>
                  <a:cubicBezTo>
                    <a:pt x="19681" y="14964"/>
                    <a:pt x="19556" y="14517"/>
                    <a:pt x="19323" y="14125"/>
                  </a:cubicBezTo>
                  <a:lnTo>
                    <a:pt x="16274" y="9023"/>
                  </a:lnTo>
                  <a:cubicBezTo>
                    <a:pt x="16240" y="8968"/>
                    <a:pt x="16202" y="8913"/>
                    <a:pt x="16158" y="8863"/>
                  </a:cubicBezTo>
                  <a:cubicBezTo>
                    <a:pt x="16074" y="8754"/>
                    <a:pt x="15973" y="8658"/>
                    <a:pt x="15863" y="85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43"/>
          <p:cNvGrpSpPr/>
          <p:nvPr/>
        </p:nvGrpSpPr>
        <p:grpSpPr>
          <a:xfrm>
            <a:off x="1669713" y="2009263"/>
            <a:ext cx="381725" cy="562475"/>
            <a:chOff x="1420313" y="2603913"/>
            <a:chExt cx="381725" cy="562475"/>
          </a:xfrm>
        </p:grpSpPr>
        <p:sp>
          <p:nvSpPr>
            <p:cNvPr id="488" name="Google Shape;488;p43"/>
            <p:cNvSpPr/>
            <p:nvPr/>
          </p:nvSpPr>
          <p:spPr>
            <a:xfrm>
              <a:off x="1570963" y="3060513"/>
              <a:ext cx="80425" cy="55675"/>
            </a:xfrm>
            <a:custGeom>
              <a:avLst/>
              <a:gdLst/>
              <a:ahLst/>
              <a:cxnLst/>
              <a:rect l="l" t="t" r="r" b="b"/>
              <a:pathLst>
                <a:path w="3217" h="2227" extrusionOk="0">
                  <a:moveTo>
                    <a:pt x="1" y="1"/>
                  </a:moveTo>
                  <a:lnTo>
                    <a:pt x="1" y="2226"/>
                  </a:lnTo>
                  <a:lnTo>
                    <a:pt x="3216" y="2226"/>
                  </a:lnTo>
                  <a:lnTo>
                    <a:pt x="3216" y="1"/>
                  </a:lnTo>
                  <a:cubicBezTo>
                    <a:pt x="2760" y="413"/>
                    <a:pt x="2184" y="619"/>
                    <a:pt x="1609" y="619"/>
                  </a:cubicBezTo>
                  <a:cubicBezTo>
                    <a:pt x="1033" y="619"/>
                    <a:pt x="458" y="4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1510713" y="2992338"/>
              <a:ext cx="44900" cy="123850"/>
            </a:xfrm>
            <a:custGeom>
              <a:avLst/>
              <a:gdLst/>
              <a:ahLst/>
              <a:cxnLst/>
              <a:rect l="l" t="t" r="r" b="b"/>
              <a:pathLst>
                <a:path w="1796" h="4954" extrusionOk="0">
                  <a:moveTo>
                    <a:pt x="1796" y="1"/>
                  </a:moveTo>
                  <a:lnTo>
                    <a:pt x="1796" y="1"/>
                  </a:lnTo>
                  <a:cubicBezTo>
                    <a:pt x="676" y="745"/>
                    <a:pt x="1" y="2000"/>
                    <a:pt x="1" y="3345"/>
                  </a:cubicBezTo>
                  <a:lnTo>
                    <a:pt x="1" y="4953"/>
                  </a:lnTo>
                  <a:lnTo>
                    <a:pt x="1608" y="4953"/>
                  </a:lnTo>
                  <a:lnTo>
                    <a:pt x="1608" y="935"/>
                  </a:lnTo>
                  <a:cubicBezTo>
                    <a:pt x="1608" y="613"/>
                    <a:pt x="1671" y="296"/>
                    <a:pt x="1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1666738" y="2992338"/>
              <a:ext cx="44900" cy="123850"/>
            </a:xfrm>
            <a:custGeom>
              <a:avLst/>
              <a:gdLst/>
              <a:ahLst/>
              <a:cxnLst/>
              <a:rect l="l" t="t" r="r" b="b"/>
              <a:pathLst>
                <a:path w="1796" h="4954" extrusionOk="0">
                  <a:moveTo>
                    <a:pt x="0" y="1"/>
                  </a:moveTo>
                  <a:cubicBezTo>
                    <a:pt x="125" y="296"/>
                    <a:pt x="188" y="616"/>
                    <a:pt x="188" y="935"/>
                  </a:cubicBezTo>
                  <a:lnTo>
                    <a:pt x="188" y="4953"/>
                  </a:lnTo>
                  <a:lnTo>
                    <a:pt x="1795" y="4953"/>
                  </a:lnTo>
                  <a:lnTo>
                    <a:pt x="1795" y="3345"/>
                  </a:lnTo>
                  <a:cubicBezTo>
                    <a:pt x="1795" y="2000"/>
                    <a:pt x="1120" y="74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1561963" y="2804788"/>
              <a:ext cx="98425" cy="40225"/>
            </a:xfrm>
            <a:custGeom>
              <a:avLst/>
              <a:gdLst/>
              <a:ahLst/>
              <a:cxnLst/>
              <a:rect l="l" t="t" r="r" b="b"/>
              <a:pathLst>
                <a:path w="3937" h="1609" extrusionOk="0">
                  <a:moveTo>
                    <a:pt x="1" y="1"/>
                  </a:moveTo>
                  <a:cubicBezTo>
                    <a:pt x="193" y="935"/>
                    <a:pt x="1015" y="1606"/>
                    <a:pt x="1969" y="1608"/>
                  </a:cubicBezTo>
                  <a:cubicBezTo>
                    <a:pt x="2923" y="1606"/>
                    <a:pt x="3744" y="935"/>
                    <a:pt x="3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1500688" y="2603913"/>
              <a:ext cx="220975" cy="130550"/>
            </a:xfrm>
            <a:custGeom>
              <a:avLst/>
              <a:gdLst/>
              <a:ahLst/>
              <a:cxnLst/>
              <a:rect l="l" t="t" r="r" b="b"/>
              <a:pathLst>
                <a:path w="8839" h="5222" extrusionOk="0">
                  <a:moveTo>
                    <a:pt x="4420" y="803"/>
                  </a:moveTo>
                  <a:cubicBezTo>
                    <a:pt x="4641" y="803"/>
                    <a:pt x="4821" y="983"/>
                    <a:pt x="4821" y="1204"/>
                  </a:cubicBezTo>
                  <a:lnTo>
                    <a:pt x="4821" y="2009"/>
                  </a:lnTo>
                  <a:cubicBezTo>
                    <a:pt x="4821" y="2230"/>
                    <a:pt x="4641" y="2410"/>
                    <a:pt x="4420" y="2410"/>
                  </a:cubicBezTo>
                  <a:cubicBezTo>
                    <a:pt x="4198" y="2410"/>
                    <a:pt x="4018" y="2230"/>
                    <a:pt x="4018" y="2009"/>
                  </a:cubicBezTo>
                  <a:lnTo>
                    <a:pt x="4018" y="1204"/>
                  </a:lnTo>
                  <a:cubicBezTo>
                    <a:pt x="4018" y="983"/>
                    <a:pt x="4198" y="803"/>
                    <a:pt x="4420" y="803"/>
                  </a:cubicBezTo>
                  <a:close/>
                  <a:moveTo>
                    <a:pt x="4420" y="0"/>
                  </a:moveTo>
                  <a:cubicBezTo>
                    <a:pt x="3533" y="0"/>
                    <a:pt x="2812" y="719"/>
                    <a:pt x="2812" y="1608"/>
                  </a:cubicBezTo>
                  <a:cubicBezTo>
                    <a:pt x="2812" y="1829"/>
                    <a:pt x="2632" y="2009"/>
                    <a:pt x="2411" y="2009"/>
                  </a:cubicBezTo>
                  <a:lnTo>
                    <a:pt x="803" y="2009"/>
                  </a:lnTo>
                  <a:cubicBezTo>
                    <a:pt x="361" y="2009"/>
                    <a:pt x="1" y="2369"/>
                    <a:pt x="1" y="2811"/>
                  </a:cubicBezTo>
                  <a:lnTo>
                    <a:pt x="1" y="3616"/>
                  </a:lnTo>
                  <a:lnTo>
                    <a:pt x="1204" y="3616"/>
                  </a:lnTo>
                  <a:cubicBezTo>
                    <a:pt x="1428" y="3616"/>
                    <a:pt x="1608" y="3794"/>
                    <a:pt x="1608" y="4018"/>
                  </a:cubicBezTo>
                  <a:cubicBezTo>
                    <a:pt x="1608" y="4239"/>
                    <a:pt x="1428" y="4419"/>
                    <a:pt x="1204" y="4419"/>
                  </a:cubicBezTo>
                  <a:lnTo>
                    <a:pt x="1" y="4419"/>
                  </a:lnTo>
                  <a:lnTo>
                    <a:pt x="1" y="5222"/>
                  </a:lnTo>
                  <a:lnTo>
                    <a:pt x="8839" y="5222"/>
                  </a:lnTo>
                  <a:lnTo>
                    <a:pt x="8839" y="4419"/>
                  </a:lnTo>
                  <a:lnTo>
                    <a:pt x="3213" y="4419"/>
                  </a:lnTo>
                  <a:cubicBezTo>
                    <a:pt x="2992" y="4419"/>
                    <a:pt x="2812" y="4239"/>
                    <a:pt x="2812" y="4018"/>
                  </a:cubicBezTo>
                  <a:cubicBezTo>
                    <a:pt x="2812" y="3794"/>
                    <a:pt x="2992" y="3616"/>
                    <a:pt x="3213" y="3616"/>
                  </a:cubicBezTo>
                  <a:lnTo>
                    <a:pt x="8839" y="3616"/>
                  </a:lnTo>
                  <a:lnTo>
                    <a:pt x="8839" y="2811"/>
                  </a:lnTo>
                  <a:cubicBezTo>
                    <a:pt x="8839" y="2369"/>
                    <a:pt x="8478" y="2009"/>
                    <a:pt x="8036" y="2009"/>
                  </a:cubicBezTo>
                  <a:lnTo>
                    <a:pt x="6428" y="2009"/>
                  </a:lnTo>
                  <a:cubicBezTo>
                    <a:pt x="6207" y="2009"/>
                    <a:pt x="6027" y="1829"/>
                    <a:pt x="6027" y="1608"/>
                  </a:cubicBezTo>
                  <a:cubicBezTo>
                    <a:pt x="6027" y="719"/>
                    <a:pt x="5306" y="0"/>
                    <a:pt x="4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1570963" y="2975513"/>
              <a:ext cx="80425" cy="80400"/>
            </a:xfrm>
            <a:custGeom>
              <a:avLst/>
              <a:gdLst/>
              <a:ahLst/>
              <a:cxnLst/>
              <a:rect l="l" t="t" r="r" b="b"/>
              <a:pathLst>
                <a:path w="3217" h="3216" extrusionOk="0">
                  <a:moveTo>
                    <a:pt x="1609" y="1"/>
                  </a:moveTo>
                  <a:cubicBezTo>
                    <a:pt x="722" y="1"/>
                    <a:pt x="1" y="722"/>
                    <a:pt x="1" y="1608"/>
                  </a:cubicBezTo>
                  <a:cubicBezTo>
                    <a:pt x="1" y="2495"/>
                    <a:pt x="722" y="3216"/>
                    <a:pt x="1609" y="3216"/>
                  </a:cubicBezTo>
                  <a:cubicBezTo>
                    <a:pt x="2495" y="3216"/>
                    <a:pt x="3216" y="2495"/>
                    <a:pt x="3216" y="1608"/>
                  </a:cubicBezTo>
                  <a:cubicBezTo>
                    <a:pt x="3216" y="722"/>
                    <a:pt x="2495"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1470538" y="2804788"/>
              <a:ext cx="281275" cy="311400"/>
            </a:xfrm>
            <a:custGeom>
              <a:avLst/>
              <a:gdLst/>
              <a:ahLst/>
              <a:cxnLst/>
              <a:rect l="l" t="t" r="r" b="b"/>
              <a:pathLst>
                <a:path w="11251" h="12456" extrusionOk="0">
                  <a:moveTo>
                    <a:pt x="2808" y="2013"/>
                  </a:moveTo>
                  <a:cubicBezTo>
                    <a:pt x="2911" y="2013"/>
                    <a:pt x="3014" y="2053"/>
                    <a:pt x="3093" y="2132"/>
                  </a:cubicBezTo>
                  <a:cubicBezTo>
                    <a:pt x="3247" y="2286"/>
                    <a:pt x="3249" y="2538"/>
                    <a:pt x="3098" y="2694"/>
                  </a:cubicBezTo>
                  <a:lnTo>
                    <a:pt x="2579" y="3213"/>
                  </a:lnTo>
                  <a:lnTo>
                    <a:pt x="3098" y="3735"/>
                  </a:lnTo>
                  <a:cubicBezTo>
                    <a:pt x="3201" y="3836"/>
                    <a:pt x="3244" y="3985"/>
                    <a:pt x="3206" y="4124"/>
                  </a:cubicBezTo>
                  <a:cubicBezTo>
                    <a:pt x="3170" y="4266"/>
                    <a:pt x="3059" y="4374"/>
                    <a:pt x="2920" y="4412"/>
                  </a:cubicBezTo>
                  <a:cubicBezTo>
                    <a:pt x="2887" y="4421"/>
                    <a:pt x="2854" y="4425"/>
                    <a:pt x="2821" y="4425"/>
                  </a:cubicBezTo>
                  <a:cubicBezTo>
                    <a:pt x="2712" y="4425"/>
                    <a:pt x="2605" y="4381"/>
                    <a:pt x="2528" y="4302"/>
                  </a:cubicBezTo>
                  <a:lnTo>
                    <a:pt x="2009" y="3783"/>
                  </a:lnTo>
                  <a:lnTo>
                    <a:pt x="1490" y="4302"/>
                  </a:lnTo>
                  <a:cubicBezTo>
                    <a:pt x="1412" y="4377"/>
                    <a:pt x="1311" y="4414"/>
                    <a:pt x="1211" y="4414"/>
                  </a:cubicBezTo>
                  <a:cubicBezTo>
                    <a:pt x="1108" y="4414"/>
                    <a:pt x="1006" y="4375"/>
                    <a:pt x="928" y="4297"/>
                  </a:cubicBezTo>
                  <a:cubicBezTo>
                    <a:pt x="772" y="4141"/>
                    <a:pt x="769" y="3891"/>
                    <a:pt x="923" y="3735"/>
                  </a:cubicBezTo>
                  <a:lnTo>
                    <a:pt x="1442" y="3213"/>
                  </a:lnTo>
                  <a:lnTo>
                    <a:pt x="923" y="2694"/>
                  </a:lnTo>
                  <a:cubicBezTo>
                    <a:pt x="769" y="2538"/>
                    <a:pt x="772" y="2286"/>
                    <a:pt x="928" y="2132"/>
                  </a:cubicBezTo>
                  <a:cubicBezTo>
                    <a:pt x="1006" y="2053"/>
                    <a:pt x="1108" y="2013"/>
                    <a:pt x="1211" y="2013"/>
                  </a:cubicBezTo>
                  <a:cubicBezTo>
                    <a:pt x="1311" y="2013"/>
                    <a:pt x="1412" y="2051"/>
                    <a:pt x="1490" y="2127"/>
                  </a:cubicBezTo>
                  <a:lnTo>
                    <a:pt x="2009" y="2646"/>
                  </a:lnTo>
                  <a:lnTo>
                    <a:pt x="2528" y="2127"/>
                  </a:lnTo>
                  <a:cubicBezTo>
                    <a:pt x="2607" y="2051"/>
                    <a:pt x="2707" y="2013"/>
                    <a:pt x="2808" y="2013"/>
                  </a:cubicBezTo>
                  <a:close/>
                  <a:moveTo>
                    <a:pt x="10040" y="3621"/>
                  </a:moveTo>
                  <a:cubicBezTo>
                    <a:pt x="10143" y="3621"/>
                    <a:pt x="10246" y="3660"/>
                    <a:pt x="10323" y="3740"/>
                  </a:cubicBezTo>
                  <a:cubicBezTo>
                    <a:pt x="10480" y="3893"/>
                    <a:pt x="10482" y="4143"/>
                    <a:pt x="10328" y="4302"/>
                  </a:cubicBezTo>
                  <a:lnTo>
                    <a:pt x="9809" y="4821"/>
                  </a:lnTo>
                  <a:lnTo>
                    <a:pt x="10328" y="5340"/>
                  </a:lnTo>
                  <a:cubicBezTo>
                    <a:pt x="10434" y="5441"/>
                    <a:pt x="10475" y="5590"/>
                    <a:pt x="10439" y="5732"/>
                  </a:cubicBezTo>
                  <a:cubicBezTo>
                    <a:pt x="10403" y="5871"/>
                    <a:pt x="10292" y="5981"/>
                    <a:pt x="10153" y="6018"/>
                  </a:cubicBezTo>
                  <a:cubicBezTo>
                    <a:pt x="10118" y="6027"/>
                    <a:pt x="10083" y="6031"/>
                    <a:pt x="10049" y="6031"/>
                  </a:cubicBezTo>
                  <a:cubicBezTo>
                    <a:pt x="9941" y="6031"/>
                    <a:pt x="9837" y="5988"/>
                    <a:pt x="9761" y="5909"/>
                  </a:cubicBezTo>
                  <a:lnTo>
                    <a:pt x="9242" y="5388"/>
                  </a:lnTo>
                  <a:lnTo>
                    <a:pt x="8723" y="5909"/>
                  </a:lnTo>
                  <a:cubicBezTo>
                    <a:pt x="8645" y="5984"/>
                    <a:pt x="8544" y="6021"/>
                    <a:pt x="8443" y="6021"/>
                  </a:cubicBezTo>
                  <a:cubicBezTo>
                    <a:pt x="8340" y="6021"/>
                    <a:pt x="8237" y="5982"/>
                    <a:pt x="8158" y="5905"/>
                  </a:cubicBezTo>
                  <a:cubicBezTo>
                    <a:pt x="8004" y="5748"/>
                    <a:pt x="8002" y="5498"/>
                    <a:pt x="8153" y="5340"/>
                  </a:cubicBezTo>
                  <a:lnTo>
                    <a:pt x="8673" y="4821"/>
                  </a:lnTo>
                  <a:lnTo>
                    <a:pt x="8153" y="4302"/>
                  </a:lnTo>
                  <a:cubicBezTo>
                    <a:pt x="8002" y="4143"/>
                    <a:pt x="8004" y="3893"/>
                    <a:pt x="8158" y="3740"/>
                  </a:cubicBezTo>
                  <a:cubicBezTo>
                    <a:pt x="8237" y="3660"/>
                    <a:pt x="8340" y="3621"/>
                    <a:pt x="8443" y="3621"/>
                  </a:cubicBezTo>
                  <a:cubicBezTo>
                    <a:pt x="8544" y="3621"/>
                    <a:pt x="8645" y="3659"/>
                    <a:pt x="8723" y="3735"/>
                  </a:cubicBezTo>
                  <a:lnTo>
                    <a:pt x="9242" y="4254"/>
                  </a:lnTo>
                  <a:lnTo>
                    <a:pt x="9761" y="3735"/>
                  </a:lnTo>
                  <a:cubicBezTo>
                    <a:pt x="9839" y="3659"/>
                    <a:pt x="9940" y="3621"/>
                    <a:pt x="10040" y="3621"/>
                  </a:cubicBezTo>
                  <a:close/>
                  <a:moveTo>
                    <a:pt x="0" y="1"/>
                  </a:moveTo>
                  <a:lnTo>
                    <a:pt x="0" y="12455"/>
                  </a:lnTo>
                  <a:lnTo>
                    <a:pt x="805" y="12455"/>
                  </a:lnTo>
                  <a:lnTo>
                    <a:pt x="805" y="10847"/>
                  </a:lnTo>
                  <a:cubicBezTo>
                    <a:pt x="808" y="8283"/>
                    <a:pt x="2819" y="6171"/>
                    <a:pt x="5378" y="6039"/>
                  </a:cubicBezTo>
                  <a:cubicBezTo>
                    <a:pt x="5461" y="6031"/>
                    <a:pt x="5543" y="6027"/>
                    <a:pt x="5625" y="6027"/>
                  </a:cubicBezTo>
                  <a:cubicBezTo>
                    <a:pt x="5707" y="6027"/>
                    <a:pt x="5789" y="6031"/>
                    <a:pt x="5871" y="6039"/>
                  </a:cubicBezTo>
                  <a:cubicBezTo>
                    <a:pt x="8432" y="6169"/>
                    <a:pt x="10443" y="8283"/>
                    <a:pt x="10446" y="10847"/>
                  </a:cubicBezTo>
                  <a:lnTo>
                    <a:pt x="10446" y="12455"/>
                  </a:lnTo>
                  <a:lnTo>
                    <a:pt x="11251" y="12455"/>
                  </a:lnTo>
                  <a:lnTo>
                    <a:pt x="11251" y="1"/>
                  </a:lnTo>
                  <a:lnTo>
                    <a:pt x="8406" y="1"/>
                  </a:lnTo>
                  <a:cubicBezTo>
                    <a:pt x="8206" y="1382"/>
                    <a:pt x="7022" y="2408"/>
                    <a:pt x="5626" y="2408"/>
                  </a:cubicBezTo>
                  <a:cubicBezTo>
                    <a:pt x="4229" y="2408"/>
                    <a:pt x="3045" y="1382"/>
                    <a:pt x="2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1420313" y="2694313"/>
              <a:ext cx="381725" cy="472075"/>
            </a:xfrm>
            <a:custGeom>
              <a:avLst/>
              <a:gdLst/>
              <a:ahLst/>
              <a:cxnLst/>
              <a:rect l="l" t="t" r="r" b="b"/>
              <a:pathLst>
                <a:path w="15269" h="18883" extrusionOk="0">
                  <a:moveTo>
                    <a:pt x="13260" y="3615"/>
                  </a:moveTo>
                  <a:cubicBezTo>
                    <a:pt x="13702" y="3615"/>
                    <a:pt x="14062" y="3975"/>
                    <a:pt x="14062" y="4420"/>
                  </a:cubicBezTo>
                  <a:lnTo>
                    <a:pt x="14062" y="16874"/>
                  </a:lnTo>
                  <a:cubicBezTo>
                    <a:pt x="14062" y="17319"/>
                    <a:pt x="13702" y="17677"/>
                    <a:pt x="13260" y="17677"/>
                  </a:cubicBezTo>
                  <a:lnTo>
                    <a:pt x="2009" y="17677"/>
                  </a:lnTo>
                  <a:cubicBezTo>
                    <a:pt x="1567" y="17677"/>
                    <a:pt x="1207" y="17319"/>
                    <a:pt x="1207" y="16874"/>
                  </a:cubicBezTo>
                  <a:lnTo>
                    <a:pt x="1207" y="4420"/>
                  </a:lnTo>
                  <a:cubicBezTo>
                    <a:pt x="1207" y="3975"/>
                    <a:pt x="1567" y="3615"/>
                    <a:pt x="2009" y="3615"/>
                  </a:cubicBezTo>
                  <a:close/>
                  <a:moveTo>
                    <a:pt x="402" y="0"/>
                  </a:moveTo>
                  <a:cubicBezTo>
                    <a:pt x="181" y="0"/>
                    <a:pt x="0" y="178"/>
                    <a:pt x="0" y="402"/>
                  </a:cubicBezTo>
                  <a:lnTo>
                    <a:pt x="0" y="18482"/>
                  </a:lnTo>
                  <a:cubicBezTo>
                    <a:pt x="0" y="18703"/>
                    <a:pt x="181" y="18883"/>
                    <a:pt x="402" y="18883"/>
                  </a:cubicBezTo>
                  <a:lnTo>
                    <a:pt x="14867" y="18883"/>
                  </a:lnTo>
                  <a:cubicBezTo>
                    <a:pt x="15089" y="18883"/>
                    <a:pt x="15269" y="18703"/>
                    <a:pt x="15269" y="18482"/>
                  </a:cubicBezTo>
                  <a:lnTo>
                    <a:pt x="15269" y="402"/>
                  </a:lnTo>
                  <a:cubicBezTo>
                    <a:pt x="15269" y="178"/>
                    <a:pt x="15089" y="0"/>
                    <a:pt x="14867" y="0"/>
                  </a:cubicBezTo>
                  <a:lnTo>
                    <a:pt x="12859" y="0"/>
                  </a:lnTo>
                  <a:lnTo>
                    <a:pt x="12859" y="1606"/>
                  </a:lnTo>
                  <a:cubicBezTo>
                    <a:pt x="12859" y="2050"/>
                    <a:pt x="12498" y="2411"/>
                    <a:pt x="12054" y="2411"/>
                  </a:cubicBezTo>
                  <a:lnTo>
                    <a:pt x="3216" y="2411"/>
                  </a:lnTo>
                  <a:cubicBezTo>
                    <a:pt x="2771" y="2411"/>
                    <a:pt x="2411" y="2050"/>
                    <a:pt x="2411" y="1606"/>
                  </a:cubicBezTo>
                  <a:lnTo>
                    <a:pt x="24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43"/>
          <p:cNvGrpSpPr/>
          <p:nvPr/>
        </p:nvGrpSpPr>
        <p:grpSpPr>
          <a:xfrm>
            <a:off x="7033900" y="2009250"/>
            <a:ext cx="498925" cy="562500"/>
            <a:chOff x="4603638" y="2661038"/>
            <a:chExt cx="498925" cy="562500"/>
          </a:xfrm>
        </p:grpSpPr>
        <p:sp>
          <p:nvSpPr>
            <p:cNvPr id="497" name="Google Shape;497;p43"/>
            <p:cNvSpPr/>
            <p:nvPr/>
          </p:nvSpPr>
          <p:spPr>
            <a:xfrm>
              <a:off x="4603638" y="2784138"/>
              <a:ext cx="80500" cy="85500"/>
            </a:xfrm>
            <a:custGeom>
              <a:avLst/>
              <a:gdLst/>
              <a:ahLst/>
              <a:cxnLst/>
              <a:rect l="l" t="t" r="r" b="b"/>
              <a:pathLst>
                <a:path w="3220" h="3420" extrusionOk="0">
                  <a:moveTo>
                    <a:pt x="2142" y="0"/>
                  </a:moveTo>
                  <a:cubicBezTo>
                    <a:pt x="2040" y="0"/>
                    <a:pt x="1938" y="40"/>
                    <a:pt x="1860" y="118"/>
                  </a:cubicBezTo>
                  <a:lnTo>
                    <a:pt x="154" y="1826"/>
                  </a:lnTo>
                  <a:cubicBezTo>
                    <a:pt x="0" y="1982"/>
                    <a:pt x="0" y="2235"/>
                    <a:pt x="154" y="2391"/>
                  </a:cubicBezTo>
                  <a:lnTo>
                    <a:pt x="1182" y="3419"/>
                  </a:lnTo>
                  <a:cubicBezTo>
                    <a:pt x="1363" y="2278"/>
                    <a:pt x="2141" y="1319"/>
                    <a:pt x="3220" y="911"/>
                  </a:cubicBezTo>
                  <a:lnTo>
                    <a:pt x="2425" y="118"/>
                  </a:lnTo>
                  <a:cubicBezTo>
                    <a:pt x="2347" y="40"/>
                    <a:pt x="2244" y="0"/>
                    <a:pt x="2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4770563" y="2661038"/>
              <a:ext cx="70325" cy="80100"/>
            </a:xfrm>
            <a:custGeom>
              <a:avLst/>
              <a:gdLst/>
              <a:ahLst/>
              <a:cxnLst/>
              <a:rect l="l" t="t" r="r" b="b"/>
              <a:pathLst>
                <a:path w="2813" h="3204" extrusionOk="0">
                  <a:moveTo>
                    <a:pt x="426" y="0"/>
                  </a:moveTo>
                  <a:cubicBezTo>
                    <a:pt x="277" y="0"/>
                    <a:pt x="138" y="82"/>
                    <a:pt x="71" y="216"/>
                  </a:cubicBezTo>
                  <a:cubicBezTo>
                    <a:pt x="1" y="349"/>
                    <a:pt x="10" y="510"/>
                    <a:pt x="97" y="632"/>
                  </a:cubicBezTo>
                  <a:lnTo>
                    <a:pt x="1894" y="3203"/>
                  </a:lnTo>
                  <a:lnTo>
                    <a:pt x="2812" y="1894"/>
                  </a:lnTo>
                  <a:lnTo>
                    <a:pt x="1606" y="171"/>
                  </a:lnTo>
                  <a:cubicBezTo>
                    <a:pt x="1532" y="63"/>
                    <a:pt x="1409" y="0"/>
                    <a:pt x="1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4853113" y="2922163"/>
              <a:ext cx="30175" cy="70325"/>
            </a:xfrm>
            <a:custGeom>
              <a:avLst/>
              <a:gdLst/>
              <a:ahLst/>
              <a:cxnLst/>
              <a:rect l="l" t="t" r="r" b="b"/>
              <a:pathLst>
                <a:path w="1207" h="2813" extrusionOk="0">
                  <a:moveTo>
                    <a:pt x="402" y="1"/>
                  </a:moveTo>
                  <a:cubicBezTo>
                    <a:pt x="181" y="1"/>
                    <a:pt x="1" y="181"/>
                    <a:pt x="1" y="402"/>
                  </a:cubicBezTo>
                  <a:lnTo>
                    <a:pt x="1" y="2411"/>
                  </a:lnTo>
                  <a:cubicBezTo>
                    <a:pt x="1" y="2635"/>
                    <a:pt x="181" y="2812"/>
                    <a:pt x="402" y="2812"/>
                  </a:cubicBezTo>
                  <a:lnTo>
                    <a:pt x="803" y="2812"/>
                  </a:lnTo>
                  <a:cubicBezTo>
                    <a:pt x="1027" y="2812"/>
                    <a:pt x="1207" y="2635"/>
                    <a:pt x="1207" y="2411"/>
                  </a:cubicBezTo>
                  <a:lnTo>
                    <a:pt x="1207" y="402"/>
                  </a:lnTo>
                  <a:cubicBezTo>
                    <a:pt x="1207" y="181"/>
                    <a:pt x="1027" y="1"/>
                    <a:pt x="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4953563" y="3102938"/>
              <a:ext cx="30125" cy="30175"/>
            </a:xfrm>
            <a:custGeom>
              <a:avLst/>
              <a:gdLst/>
              <a:ahLst/>
              <a:cxnLst/>
              <a:rect l="l" t="t" r="r" b="b"/>
              <a:pathLst>
                <a:path w="1205" h="1207" extrusionOk="0">
                  <a:moveTo>
                    <a:pt x="601" y="0"/>
                  </a:moveTo>
                  <a:cubicBezTo>
                    <a:pt x="269" y="0"/>
                    <a:pt x="0" y="272"/>
                    <a:pt x="0" y="604"/>
                  </a:cubicBezTo>
                  <a:cubicBezTo>
                    <a:pt x="0" y="938"/>
                    <a:pt x="269" y="1207"/>
                    <a:pt x="601" y="1207"/>
                  </a:cubicBezTo>
                  <a:cubicBezTo>
                    <a:pt x="935" y="1207"/>
                    <a:pt x="1204" y="938"/>
                    <a:pt x="1204" y="604"/>
                  </a:cubicBezTo>
                  <a:cubicBezTo>
                    <a:pt x="1204" y="272"/>
                    <a:pt x="935"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4803913" y="3102988"/>
              <a:ext cx="98425" cy="40150"/>
            </a:xfrm>
            <a:custGeom>
              <a:avLst/>
              <a:gdLst/>
              <a:ahLst/>
              <a:cxnLst/>
              <a:rect l="l" t="t" r="r" b="b"/>
              <a:pathLst>
                <a:path w="3937" h="1606" extrusionOk="0">
                  <a:moveTo>
                    <a:pt x="1" y="1"/>
                  </a:moveTo>
                  <a:cubicBezTo>
                    <a:pt x="190" y="934"/>
                    <a:pt x="1009" y="1606"/>
                    <a:pt x="1963" y="1606"/>
                  </a:cubicBezTo>
                  <a:cubicBezTo>
                    <a:pt x="1965" y="1606"/>
                    <a:pt x="1967" y="1606"/>
                    <a:pt x="1969" y="1606"/>
                  </a:cubicBezTo>
                  <a:cubicBezTo>
                    <a:pt x="2923" y="1606"/>
                    <a:pt x="3747" y="936"/>
                    <a:pt x="3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4732538" y="2922163"/>
              <a:ext cx="30200" cy="70325"/>
            </a:xfrm>
            <a:custGeom>
              <a:avLst/>
              <a:gdLst/>
              <a:ahLst/>
              <a:cxnLst/>
              <a:rect l="l" t="t" r="r" b="b"/>
              <a:pathLst>
                <a:path w="1208" h="2813" extrusionOk="0">
                  <a:moveTo>
                    <a:pt x="402" y="1"/>
                  </a:moveTo>
                  <a:cubicBezTo>
                    <a:pt x="181" y="1"/>
                    <a:pt x="1" y="181"/>
                    <a:pt x="1" y="402"/>
                  </a:cubicBezTo>
                  <a:lnTo>
                    <a:pt x="1" y="2411"/>
                  </a:lnTo>
                  <a:cubicBezTo>
                    <a:pt x="1" y="2635"/>
                    <a:pt x="181" y="2812"/>
                    <a:pt x="402" y="2812"/>
                  </a:cubicBezTo>
                  <a:lnTo>
                    <a:pt x="806" y="2812"/>
                  </a:lnTo>
                  <a:cubicBezTo>
                    <a:pt x="1027" y="2812"/>
                    <a:pt x="1207" y="2635"/>
                    <a:pt x="1207" y="2411"/>
                  </a:cubicBezTo>
                  <a:lnTo>
                    <a:pt x="1207" y="402"/>
                  </a:lnTo>
                  <a:cubicBezTo>
                    <a:pt x="1207" y="181"/>
                    <a:pt x="1027"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722513" y="3102938"/>
              <a:ext cx="30175" cy="30175"/>
            </a:xfrm>
            <a:custGeom>
              <a:avLst/>
              <a:gdLst/>
              <a:ahLst/>
              <a:cxnLst/>
              <a:rect l="l" t="t" r="r" b="b"/>
              <a:pathLst>
                <a:path w="1207" h="1207" extrusionOk="0">
                  <a:moveTo>
                    <a:pt x="604" y="0"/>
                  </a:moveTo>
                  <a:cubicBezTo>
                    <a:pt x="272" y="0"/>
                    <a:pt x="1" y="272"/>
                    <a:pt x="1" y="604"/>
                  </a:cubicBezTo>
                  <a:cubicBezTo>
                    <a:pt x="1" y="938"/>
                    <a:pt x="272" y="1207"/>
                    <a:pt x="604" y="1207"/>
                  </a:cubicBezTo>
                  <a:cubicBezTo>
                    <a:pt x="935" y="1207"/>
                    <a:pt x="1207" y="938"/>
                    <a:pt x="1207" y="604"/>
                  </a:cubicBezTo>
                  <a:cubicBezTo>
                    <a:pt x="1207" y="272"/>
                    <a:pt x="935" y="0"/>
                    <a:pt x="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5022038" y="2784188"/>
              <a:ext cx="80525" cy="85450"/>
            </a:xfrm>
            <a:custGeom>
              <a:avLst/>
              <a:gdLst/>
              <a:ahLst/>
              <a:cxnLst/>
              <a:rect l="l" t="t" r="r" b="b"/>
              <a:pathLst>
                <a:path w="3221" h="3418" extrusionOk="0">
                  <a:moveTo>
                    <a:pt x="1078" y="0"/>
                  </a:moveTo>
                  <a:cubicBezTo>
                    <a:pt x="976" y="0"/>
                    <a:pt x="873" y="39"/>
                    <a:pt x="794" y="116"/>
                  </a:cubicBezTo>
                  <a:lnTo>
                    <a:pt x="1" y="909"/>
                  </a:lnTo>
                  <a:cubicBezTo>
                    <a:pt x="1080" y="1320"/>
                    <a:pt x="1858" y="2276"/>
                    <a:pt x="2038" y="3417"/>
                  </a:cubicBezTo>
                  <a:lnTo>
                    <a:pt x="3067" y="2386"/>
                  </a:lnTo>
                  <a:cubicBezTo>
                    <a:pt x="3221" y="2230"/>
                    <a:pt x="3221" y="1980"/>
                    <a:pt x="3067" y="1824"/>
                  </a:cubicBezTo>
                  <a:lnTo>
                    <a:pt x="1361" y="116"/>
                  </a:lnTo>
                  <a:cubicBezTo>
                    <a:pt x="1283" y="39"/>
                    <a:pt x="1180" y="0"/>
                    <a:pt x="1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4785288" y="2761463"/>
              <a:ext cx="135675" cy="40225"/>
            </a:xfrm>
            <a:custGeom>
              <a:avLst/>
              <a:gdLst/>
              <a:ahLst/>
              <a:cxnLst/>
              <a:rect l="l" t="t" r="r" b="b"/>
              <a:pathLst>
                <a:path w="5427" h="1609" extrusionOk="0">
                  <a:moveTo>
                    <a:pt x="995" y="1"/>
                  </a:moveTo>
                  <a:cubicBezTo>
                    <a:pt x="620" y="1"/>
                    <a:pt x="296" y="262"/>
                    <a:pt x="217" y="631"/>
                  </a:cubicBezTo>
                  <a:lnTo>
                    <a:pt x="1" y="1609"/>
                  </a:lnTo>
                  <a:lnTo>
                    <a:pt x="5426" y="1609"/>
                  </a:lnTo>
                  <a:lnTo>
                    <a:pt x="5208" y="631"/>
                  </a:lnTo>
                  <a:cubicBezTo>
                    <a:pt x="5129" y="262"/>
                    <a:pt x="4805" y="1"/>
                    <a:pt x="4430" y="1"/>
                  </a:cubicBezTo>
                  <a:cubicBezTo>
                    <a:pt x="4428" y="1"/>
                    <a:pt x="4426" y="1"/>
                    <a:pt x="4424" y="1"/>
                  </a:cubicBezTo>
                  <a:lnTo>
                    <a:pt x="1000" y="1"/>
                  </a:lnTo>
                  <a:cubicBezTo>
                    <a:pt x="999" y="1"/>
                    <a:pt x="997" y="1"/>
                    <a:pt x="9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4652238" y="2821738"/>
              <a:ext cx="401800" cy="401800"/>
            </a:xfrm>
            <a:custGeom>
              <a:avLst/>
              <a:gdLst/>
              <a:ahLst/>
              <a:cxnLst/>
              <a:rect l="l" t="t" r="r" b="b"/>
              <a:pathLst>
                <a:path w="16072" h="16072" extrusionOk="0">
                  <a:moveTo>
                    <a:pt x="13588" y="803"/>
                  </a:moveTo>
                  <a:cubicBezTo>
                    <a:pt x="14512" y="803"/>
                    <a:pt x="15264" y="1549"/>
                    <a:pt x="15266" y="2475"/>
                  </a:cubicBezTo>
                  <a:lnTo>
                    <a:pt x="15266" y="8817"/>
                  </a:lnTo>
                  <a:cubicBezTo>
                    <a:pt x="15266" y="9273"/>
                    <a:pt x="14894" y="9643"/>
                    <a:pt x="14439" y="9643"/>
                  </a:cubicBezTo>
                  <a:lnTo>
                    <a:pt x="1632" y="9643"/>
                  </a:lnTo>
                  <a:cubicBezTo>
                    <a:pt x="1175" y="9643"/>
                    <a:pt x="805" y="9273"/>
                    <a:pt x="803" y="8817"/>
                  </a:cubicBezTo>
                  <a:lnTo>
                    <a:pt x="803" y="2475"/>
                  </a:lnTo>
                  <a:cubicBezTo>
                    <a:pt x="807" y="1549"/>
                    <a:pt x="1557" y="803"/>
                    <a:pt x="2480" y="803"/>
                  </a:cubicBezTo>
                  <a:cubicBezTo>
                    <a:pt x="2482" y="803"/>
                    <a:pt x="2483" y="803"/>
                    <a:pt x="2485" y="803"/>
                  </a:cubicBezTo>
                  <a:lnTo>
                    <a:pt x="13584" y="803"/>
                  </a:lnTo>
                  <a:cubicBezTo>
                    <a:pt x="13585" y="803"/>
                    <a:pt x="13587" y="803"/>
                    <a:pt x="13588" y="803"/>
                  </a:cubicBezTo>
                  <a:close/>
                  <a:moveTo>
                    <a:pt x="3415" y="10446"/>
                  </a:moveTo>
                  <a:cubicBezTo>
                    <a:pt x="4191" y="10446"/>
                    <a:pt x="4820" y="11075"/>
                    <a:pt x="4820" y="11852"/>
                  </a:cubicBezTo>
                  <a:cubicBezTo>
                    <a:pt x="4820" y="12628"/>
                    <a:pt x="4191" y="13257"/>
                    <a:pt x="3415" y="13257"/>
                  </a:cubicBezTo>
                  <a:cubicBezTo>
                    <a:pt x="2638" y="13257"/>
                    <a:pt x="2009" y="12628"/>
                    <a:pt x="2009" y="11852"/>
                  </a:cubicBezTo>
                  <a:cubicBezTo>
                    <a:pt x="2009" y="11075"/>
                    <a:pt x="2638" y="10446"/>
                    <a:pt x="3415" y="10446"/>
                  </a:cubicBezTo>
                  <a:close/>
                  <a:moveTo>
                    <a:pt x="12656" y="10446"/>
                  </a:moveTo>
                  <a:cubicBezTo>
                    <a:pt x="13433" y="10446"/>
                    <a:pt x="14062" y="11075"/>
                    <a:pt x="14062" y="11852"/>
                  </a:cubicBezTo>
                  <a:cubicBezTo>
                    <a:pt x="14062" y="12628"/>
                    <a:pt x="13433" y="13257"/>
                    <a:pt x="12656" y="13257"/>
                  </a:cubicBezTo>
                  <a:cubicBezTo>
                    <a:pt x="11878" y="13257"/>
                    <a:pt x="11248" y="12628"/>
                    <a:pt x="11248" y="11852"/>
                  </a:cubicBezTo>
                  <a:cubicBezTo>
                    <a:pt x="11248" y="11075"/>
                    <a:pt x="11878" y="10446"/>
                    <a:pt x="12656" y="10446"/>
                  </a:cubicBezTo>
                  <a:close/>
                  <a:moveTo>
                    <a:pt x="10004" y="10446"/>
                  </a:moveTo>
                  <a:cubicBezTo>
                    <a:pt x="10246" y="10446"/>
                    <a:pt x="10477" y="10554"/>
                    <a:pt x="10631" y="10741"/>
                  </a:cubicBezTo>
                  <a:cubicBezTo>
                    <a:pt x="10780" y="10922"/>
                    <a:pt x="10840" y="11159"/>
                    <a:pt x="10794" y="11388"/>
                  </a:cubicBezTo>
                  <a:cubicBezTo>
                    <a:pt x="10537" y="12709"/>
                    <a:pt x="9381" y="13663"/>
                    <a:pt x="8036" y="13663"/>
                  </a:cubicBezTo>
                  <a:cubicBezTo>
                    <a:pt x="6687" y="13663"/>
                    <a:pt x="5532" y="12709"/>
                    <a:pt x="5275" y="11388"/>
                  </a:cubicBezTo>
                  <a:cubicBezTo>
                    <a:pt x="5229" y="11157"/>
                    <a:pt x="5291" y="10922"/>
                    <a:pt x="5440" y="10741"/>
                  </a:cubicBezTo>
                  <a:cubicBezTo>
                    <a:pt x="5594" y="10554"/>
                    <a:pt x="5822" y="10446"/>
                    <a:pt x="6065" y="10446"/>
                  </a:cubicBezTo>
                  <a:close/>
                  <a:moveTo>
                    <a:pt x="10044" y="14464"/>
                  </a:moveTo>
                  <a:cubicBezTo>
                    <a:pt x="10265" y="14464"/>
                    <a:pt x="10446" y="14644"/>
                    <a:pt x="10446" y="14865"/>
                  </a:cubicBezTo>
                  <a:cubicBezTo>
                    <a:pt x="10446" y="15088"/>
                    <a:pt x="10265" y="15266"/>
                    <a:pt x="10044" y="15266"/>
                  </a:cubicBezTo>
                  <a:lnTo>
                    <a:pt x="6027" y="15266"/>
                  </a:lnTo>
                  <a:cubicBezTo>
                    <a:pt x="5803" y="15266"/>
                    <a:pt x="5625" y="15088"/>
                    <a:pt x="5625" y="14865"/>
                  </a:cubicBezTo>
                  <a:cubicBezTo>
                    <a:pt x="5625" y="14644"/>
                    <a:pt x="5803" y="14464"/>
                    <a:pt x="6027" y="14464"/>
                  </a:cubicBezTo>
                  <a:close/>
                  <a:moveTo>
                    <a:pt x="2410" y="0"/>
                  </a:moveTo>
                  <a:cubicBezTo>
                    <a:pt x="1079" y="0"/>
                    <a:pt x="0" y="1079"/>
                    <a:pt x="0" y="2410"/>
                  </a:cubicBezTo>
                  <a:lnTo>
                    <a:pt x="0" y="11652"/>
                  </a:lnTo>
                  <a:cubicBezTo>
                    <a:pt x="2" y="14091"/>
                    <a:pt x="1980" y="16069"/>
                    <a:pt x="4419" y="16071"/>
                  </a:cubicBezTo>
                  <a:lnTo>
                    <a:pt x="11652" y="16071"/>
                  </a:lnTo>
                  <a:cubicBezTo>
                    <a:pt x="14091" y="16069"/>
                    <a:pt x="16069" y="14091"/>
                    <a:pt x="16071" y="11652"/>
                  </a:cubicBezTo>
                  <a:lnTo>
                    <a:pt x="16071" y="2410"/>
                  </a:lnTo>
                  <a:cubicBezTo>
                    <a:pt x="16069" y="1079"/>
                    <a:pt x="14990" y="0"/>
                    <a:pt x="13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4692413" y="2861913"/>
              <a:ext cx="321425" cy="180800"/>
            </a:xfrm>
            <a:custGeom>
              <a:avLst/>
              <a:gdLst/>
              <a:ahLst/>
              <a:cxnLst/>
              <a:rect l="l" t="t" r="r" b="b"/>
              <a:pathLst>
                <a:path w="12857" h="7232" extrusionOk="0">
                  <a:moveTo>
                    <a:pt x="4420" y="2411"/>
                  </a:moveTo>
                  <a:cubicBezTo>
                    <a:pt x="4641" y="2411"/>
                    <a:pt x="4821" y="2591"/>
                    <a:pt x="4821" y="2812"/>
                  </a:cubicBezTo>
                  <a:cubicBezTo>
                    <a:pt x="4821" y="3033"/>
                    <a:pt x="4641" y="3213"/>
                    <a:pt x="4420" y="3213"/>
                  </a:cubicBezTo>
                  <a:cubicBezTo>
                    <a:pt x="4196" y="3213"/>
                    <a:pt x="4018" y="3033"/>
                    <a:pt x="4018" y="2812"/>
                  </a:cubicBezTo>
                  <a:cubicBezTo>
                    <a:pt x="4018" y="2591"/>
                    <a:pt x="4196" y="2411"/>
                    <a:pt x="4420" y="2411"/>
                  </a:cubicBezTo>
                  <a:close/>
                  <a:moveTo>
                    <a:pt x="4420" y="4420"/>
                  </a:moveTo>
                  <a:cubicBezTo>
                    <a:pt x="4641" y="4420"/>
                    <a:pt x="4821" y="4600"/>
                    <a:pt x="4821" y="4821"/>
                  </a:cubicBezTo>
                  <a:cubicBezTo>
                    <a:pt x="4821" y="5042"/>
                    <a:pt x="4641" y="5222"/>
                    <a:pt x="4420" y="5222"/>
                  </a:cubicBezTo>
                  <a:cubicBezTo>
                    <a:pt x="4196" y="5222"/>
                    <a:pt x="4018" y="5042"/>
                    <a:pt x="4018" y="4821"/>
                  </a:cubicBezTo>
                  <a:cubicBezTo>
                    <a:pt x="4018" y="4600"/>
                    <a:pt x="4196" y="4420"/>
                    <a:pt x="4420" y="4420"/>
                  </a:cubicBezTo>
                  <a:close/>
                  <a:moveTo>
                    <a:pt x="2411" y="1606"/>
                  </a:moveTo>
                  <a:cubicBezTo>
                    <a:pt x="3076" y="1606"/>
                    <a:pt x="3615" y="2147"/>
                    <a:pt x="3615" y="2812"/>
                  </a:cubicBezTo>
                  <a:lnTo>
                    <a:pt x="3615" y="4821"/>
                  </a:lnTo>
                  <a:cubicBezTo>
                    <a:pt x="3615" y="5487"/>
                    <a:pt x="3076" y="6027"/>
                    <a:pt x="2411" y="6027"/>
                  </a:cubicBezTo>
                  <a:lnTo>
                    <a:pt x="2007" y="6027"/>
                  </a:lnTo>
                  <a:cubicBezTo>
                    <a:pt x="1344" y="6027"/>
                    <a:pt x="803" y="5487"/>
                    <a:pt x="803" y="4821"/>
                  </a:cubicBezTo>
                  <a:lnTo>
                    <a:pt x="803" y="2812"/>
                  </a:lnTo>
                  <a:cubicBezTo>
                    <a:pt x="803" y="2147"/>
                    <a:pt x="1344" y="1606"/>
                    <a:pt x="2007" y="1606"/>
                  </a:cubicBezTo>
                  <a:close/>
                  <a:moveTo>
                    <a:pt x="7231" y="1606"/>
                  </a:moveTo>
                  <a:cubicBezTo>
                    <a:pt x="7897" y="1606"/>
                    <a:pt x="8437" y="2147"/>
                    <a:pt x="8437" y="2812"/>
                  </a:cubicBezTo>
                  <a:lnTo>
                    <a:pt x="8437" y="4821"/>
                  </a:lnTo>
                  <a:cubicBezTo>
                    <a:pt x="8437" y="5487"/>
                    <a:pt x="7897" y="6027"/>
                    <a:pt x="7231" y="6027"/>
                  </a:cubicBezTo>
                  <a:lnTo>
                    <a:pt x="6830" y="6027"/>
                  </a:lnTo>
                  <a:cubicBezTo>
                    <a:pt x="6164" y="6027"/>
                    <a:pt x="5624" y="5487"/>
                    <a:pt x="5624" y="4821"/>
                  </a:cubicBezTo>
                  <a:lnTo>
                    <a:pt x="5624" y="2812"/>
                  </a:lnTo>
                  <a:cubicBezTo>
                    <a:pt x="5624" y="2147"/>
                    <a:pt x="6164" y="1606"/>
                    <a:pt x="6830" y="1606"/>
                  </a:cubicBezTo>
                  <a:close/>
                  <a:moveTo>
                    <a:pt x="10646" y="1606"/>
                  </a:moveTo>
                  <a:cubicBezTo>
                    <a:pt x="11035" y="1608"/>
                    <a:pt x="11407" y="1764"/>
                    <a:pt x="11679" y="2043"/>
                  </a:cubicBezTo>
                  <a:cubicBezTo>
                    <a:pt x="11919" y="2286"/>
                    <a:pt x="12051" y="2618"/>
                    <a:pt x="12044" y="2959"/>
                  </a:cubicBezTo>
                  <a:cubicBezTo>
                    <a:pt x="11991" y="3418"/>
                    <a:pt x="11758" y="3838"/>
                    <a:pt x="11395" y="4124"/>
                  </a:cubicBezTo>
                  <a:lnTo>
                    <a:pt x="11345" y="4175"/>
                  </a:lnTo>
                  <a:cubicBezTo>
                    <a:pt x="11177" y="4343"/>
                    <a:pt x="11018" y="4489"/>
                    <a:pt x="10860" y="4622"/>
                  </a:cubicBezTo>
                  <a:lnTo>
                    <a:pt x="10249" y="5167"/>
                  </a:lnTo>
                  <a:cubicBezTo>
                    <a:pt x="10230" y="5186"/>
                    <a:pt x="10211" y="5203"/>
                    <a:pt x="10194" y="5225"/>
                  </a:cubicBezTo>
                  <a:lnTo>
                    <a:pt x="11650" y="5225"/>
                  </a:lnTo>
                  <a:cubicBezTo>
                    <a:pt x="11874" y="5225"/>
                    <a:pt x="12054" y="5405"/>
                    <a:pt x="12054" y="5626"/>
                  </a:cubicBezTo>
                  <a:cubicBezTo>
                    <a:pt x="12054" y="5847"/>
                    <a:pt x="11874" y="6027"/>
                    <a:pt x="11650" y="6027"/>
                  </a:cubicBezTo>
                  <a:lnTo>
                    <a:pt x="9641" y="6027"/>
                  </a:lnTo>
                  <a:cubicBezTo>
                    <a:pt x="9420" y="6027"/>
                    <a:pt x="9240" y="5847"/>
                    <a:pt x="9240" y="5624"/>
                  </a:cubicBezTo>
                  <a:cubicBezTo>
                    <a:pt x="9240" y="5222"/>
                    <a:pt x="9413" y="4838"/>
                    <a:pt x="9711" y="4569"/>
                  </a:cubicBezTo>
                  <a:lnTo>
                    <a:pt x="10333" y="4011"/>
                  </a:lnTo>
                  <a:cubicBezTo>
                    <a:pt x="10482" y="3886"/>
                    <a:pt x="10624" y="3757"/>
                    <a:pt x="10775" y="3605"/>
                  </a:cubicBezTo>
                  <a:lnTo>
                    <a:pt x="10828" y="3552"/>
                  </a:lnTo>
                  <a:cubicBezTo>
                    <a:pt x="11037" y="3346"/>
                    <a:pt x="11234" y="3149"/>
                    <a:pt x="11242" y="2937"/>
                  </a:cubicBezTo>
                  <a:cubicBezTo>
                    <a:pt x="11242" y="2810"/>
                    <a:pt x="11191" y="2690"/>
                    <a:pt x="11102" y="2603"/>
                  </a:cubicBezTo>
                  <a:cubicBezTo>
                    <a:pt x="10982" y="2481"/>
                    <a:pt x="10819" y="2411"/>
                    <a:pt x="10646" y="2411"/>
                  </a:cubicBezTo>
                  <a:cubicBezTo>
                    <a:pt x="10314" y="2411"/>
                    <a:pt x="10045" y="2680"/>
                    <a:pt x="10045" y="3012"/>
                  </a:cubicBezTo>
                  <a:cubicBezTo>
                    <a:pt x="10045" y="3235"/>
                    <a:pt x="9865" y="3415"/>
                    <a:pt x="9641" y="3415"/>
                  </a:cubicBezTo>
                  <a:cubicBezTo>
                    <a:pt x="9420" y="3415"/>
                    <a:pt x="9240" y="3235"/>
                    <a:pt x="9240" y="3012"/>
                  </a:cubicBezTo>
                  <a:cubicBezTo>
                    <a:pt x="9240" y="2235"/>
                    <a:pt x="9870" y="1606"/>
                    <a:pt x="10646" y="1606"/>
                  </a:cubicBezTo>
                  <a:close/>
                  <a:moveTo>
                    <a:pt x="873" y="1"/>
                  </a:moveTo>
                  <a:cubicBezTo>
                    <a:pt x="395" y="1"/>
                    <a:pt x="3" y="387"/>
                    <a:pt x="1" y="868"/>
                  </a:cubicBezTo>
                  <a:lnTo>
                    <a:pt x="1" y="7210"/>
                  </a:lnTo>
                  <a:lnTo>
                    <a:pt x="12830" y="7231"/>
                  </a:lnTo>
                  <a:lnTo>
                    <a:pt x="12856" y="868"/>
                  </a:lnTo>
                  <a:cubicBezTo>
                    <a:pt x="12852" y="387"/>
                    <a:pt x="12462" y="1"/>
                    <a:pt x="11981" y="1"/>
                  </a:cubicBezTo>
                  <a:cubicBezTo>
                    <a:pt x="11980" y="1"/>
                    <a:pt x="11978" y="1"/>
                    <a:pt x="11977" y="1"/>
                  </a:cubicBezTo>
                  <a:lnTo>
                    <a:pt x="878" y="1"/>
                  </a:lnTo>
                  <a:cubicBezTo>
                    <a:pt x="876" y="1"/>
                    <a:pt x="875"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4842238" y="2661038"/>
              <a:ext cx="93450" cy="80325"/>
            </a:xfrm>
            <a:custGeom>
              <a:avLst/>
              <a:gdLst/>
              <a:ahLst/>
              <a:cxnLst/>
              <a:rect l="l" t="t" r="r" b="b"/>
              <a:pathLst>
                <a:path w="3738" h="3213" extrusionOk="0">
                  <a:moveTo>
                    <a:pt x="2461" y="0"/>
                  </a:moveTo>
                  <a:cubicBezTo>
                    <a:pt x="2329" y="0"/>
                    <a:pt x="2207" y="63"/>
                    <a:pt x="2132" y="171"/>
                  </a:cubicBezTo>
                  <a:lnTo>
                    <a:pt x="1" y="3213"/>
                  </a:lnTo>
                  <a:lnTo>
                    <a:pt x="1832" y="3213"/>
                  </a:lnTo>
                  <a:lnTo>
                    <a:pt x="3641" y="632"/>
                  </a:lnTo>
                  <a:cubicBezTo>
                    <a:pt x="3725" y="510"/>
                    <a:pt x="3737" y="349"/>
                    <a:pt x="3668" y="216"/>
                  </a:cubicBezTo>
                  <a:cubicBezTo>
                    <a:pt x="3598" y="82"/>
                    <a:pt x="3461" y="0"/>
                    <a:pt x="3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4"/>
          <p:cNvSpPr txBox="1">
            <a:spLocks noGrp="1"/>
          </p:cNvSpPr>
          <p:nvPr>
            <p:ph type="title"/>
          </p:nvPr>
        </p:nvSpPr>
        <p:spPr>
          <a:xfrm>
            <a:off x="2642700" y="703700"/>
            <a:ext cx="3858600" cy="78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87%</a:t>
            </a:r>
            <a:endParaRPr/>
          </a:p>
        </p:txBody>
      </p:sp>
      <p:sp>
        <p:nvSpPr>
          <p:cNvPr id="514" name="Google Shape;514;p44"/>
          <p:cNvSpPr txBox="1">
            <a:spLocks noGrp="1"/>
          </p:cNvSpPr>
          <p:nvPr>
            <p:ph type="subTitle" idx="1"/>
          </p:nvPr>
        </p:nvSpPr>
        <p:spPr>
          <a:xfrm>
            <a:off x="2642700" y="1355950"/>
            <a:ext cx="3858600" cy="4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15" name="Google Shape;515;p44"/>
          <p:cNvSpPr txBox="1">
            <a:spLocks noGrp="1"/>
          </p:cNvSpPr>
          <p:nvPr>
            <p:ph type="title" idx="2"/>
          </p:nvPr>
        </p:nvSpPr>
        <p:spPr>
          <a:xfrm>
            <a:off x="2642700" y="3338150"/>
            <a:ext cx="3858600" cy="78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a:t>
            </a:r>
            <a:endParaRPr/>
          </a:p>
        </p:txBody>
      </p:sp>
      <p:sp>
        <p:nvSpPr>
          <p:cNvPr id="516" name="Google Shape;516;p44"/>
          <p:cNvSpPr txBox="1">
            <a:spLocks noGrp="1"/>
          </p:cNvSpPr>
          <p:nvPr>
            <p:ph type="subTitle" idx="3"/>
          </p:nvPr>
        </p:nvSpPr>
        <p:spPr>
          <a:xfrm>
            <a:off x="2642700" y="3990400"/>
            <a:ext cx="3858600" cy="4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and it is a planet</a:t>
            </a:r>
            <a:endParaRPr/>
          </a:p>
        </p:txBody>
      </p:sp>
      <p:sp>
        <p:nvSpPr>
          <p:cNvPr id="517" name="Google Shape;517;p44"/>
          <p:cNvSpPr txBox="1">
            <a:spLocks noGrp="1"/>
          </p:cNvSpPr>
          <p:nvPr>
            <p:ph type="title" idx="4"/>
          </p:nvPr>
        </p:nvSpPr>
        <p:spPr>
          <a:xfrm>
            <a:off x="2642700" y="2020913"/>
            <a:ext cx="3858600" cy="78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39%</a:t>
            </a:r>
            <a:endParaRPr/>
          </a:p>
        </p:txBody>
      </p:sp>
      <p:sp>
        <p:nvSpPr>
          <p:cNvPr id="518" name="Google Shape;518;p44"/>
          <p:cNvSpPr txBox="1">
            <a:spLocks noGrp="1"/>
          </p:cNvSpPr>
          <p:nvPr>
            <p:ph type="subTitle" idx="5"/>
          </p:nvPr>
        </p:nvSpPr>
        <p:spPr>
          <a:xfrm>
            <a:off x="2642700" y="2673163"/>
            <a:ext cx="3858600" cy="4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is the fourth-brightest object in the whole sky</a:t>
            </a:r>
            <a:endParaRPr/>
          </a:p>
        </p:txBody>
      </p:sp>
      <p:grpSp>
        <p:nvGrpSpPr>
          <p:cNvPr id="519" name="Google Shape;519;p44"/>
          <p:cNvGrpSpPr/>
          <p:nvPr/>
        </p:nvGrpSpPr>
        <p:grpSpPr>
          <a:xfrm>
            <a:off x="713230" y="2011350"/>
            <a:ext cx="1483084" cy="2798005"/>
            <a:chOff x="5182328" y="1583102"/>
            <a:chExt cx="356493" cy="672565"/>
          </a:xfrm>
        </p:grpSpPr>
        <p:sp>
          <p:nvSpPr>
            <p:cNvPr id="520" name="Google Shape;520;p44"/>
            <p:cNvSpPr/>
            <p:nvPr/>
          </p:nvSpPr>
          <p:spPr>
            <a:xfrm>
              <a:off x="5182328" y="1583103"/>
              <a:ext cx="356493" cy="672564"/>
            </a:xfrm>
            <a:custGeom>
              <a:avLst/>
              <a:gdLst/>
              <a:ahLst/>
              <a:cxnLst/>
              <a:rect l="l" t="t" r="r" b="b"/>
              <a:pathLst>
                <a:path w="4683" h="8835" extrusionOk="0">
                  <a:moveTo>
                    <a:pt x="1472" y="847"/>
                  </a:moveTo>
                  <a:lnTo>
                    <a:pt x="1472" y="847"/>
                  </a:lnTo>
                  <a:cubicBezTo>
                    <a:pt x="1469" y="851"/>
                    <a:pt x="1466" y="855"/>
                    <a:pt x="1463" y="858"/>
                  </a:cubicBezTo>
                  <a:cubicBezTo>
                    <a:pt x="1425" y="928"/>
                    <a:pt x="1427" y="963"/>
                    <a:pt x="1427" y="963"/>
                  </a:cubicBezTo>
                  <a:cubicBezTo>
                    <a:pt x="1427" y="963"/>
                    <a:pt x="1441" y="908"/>
                    <a:pt x="1480" y="854"/>
                  </a:cubicBezTo>
                  <a:lnTo>
                    <a:pt x="1480" y="854"/>
                  </a:lnTo>
                  <a:cubicBezTo>
                    <a:pt x="1457" y="911"/>
                    <a:pt x="1450" y="962"/>
                    <a:pt x="1450" y="1014"/>
                  </a:cubicBezTo>
                  <a:cubicBezTo>
                    <a:pt x="1450" y="1106"/>
                    <a:pt x="1460" y="1240"/>
                    <a:pt x="1460" y="1279"/>
                  </a:cubicBezTo>
                  <a:cubicBezTo>
                    <a:pt x="1460" y="1320"/>
                    <a:pt x="1425" y="1378"/>
                    <a:pt x="1400" y="1405"/>
                  </a:cubicBezTo>
                  <a:cubicBezTo>
                    <a:pt x="1381" y="1424"/>
                    <a:pt x="1374" y="1460"/>
                    <a:pt x="1385" y="1460"/>
                  </a:cubicBezTo>
                  <a:cubicBezTo>
                    <a:pt x="1389" y="1460"/>
                    <a:pt x="1393" y="1457"/>
                    <a:pt x="1399" y="1451"/>
                  </a:cubicBezTo>
                  <a:cubicBezTo>
                    <a:pt x="1427" y="1424"/>
                    <a:pt x="1457" y="1394"/>
                    <a:pt x="1457" y="1394"/>
                  </a:cubicBezTo>
                  <a:lnTo>
                    <a:pt x="1457" y="1394"/>
                  </a:lnTo>
                  <a:lnTo>
                    <a:pt x="1440" y="1472"/>
                  </a:lnTo>
                  <a:cubicBezTo>
                    <a:pt x="1440" y="1472"/>
                    <a:pt x="1449" y="1488"/>
                    <a:pt x="1458" y="1488"/>
                  </a:cubicBezTo>
                  <a:cubicBezTo>
                    <a:pt x="1462" y="1488"/>
                    <a:pt x="1465" y="1484"/>
                    <a:pt x="1467" y="1472"/>
                  </a:cubicBezTo>
                  <a:cubicBezTo>
                    <a:pt x="1475" y="1435"/>
                    <a:pt x="1488" y="1397"/>
                    <a:pt x="1488" y="1397"/>
                  </a:cubicBezTo>
                  <a:cubicBezTo>
                    <a:pt x="1488" y="1397"/>
                    <a:pt x="1517" y="1496"/>
                    <a:pt x="1502" y="1511"/>
                  </a:cubicBezTo>
                  <a:cubicBezTo>
                    <a:pt x="1498" y="1515"/>
                    <a:pt x="1495" y="1517"/>
                    <a:pt x="1493" y="1517"/>
                  </a:cubicBezTo>
                  <a:cubicBezTo>
                    <a:pt x="1488" y="1517"/>
                    <a:pt x="1488" y="1507"/>
                    <a:pt x="1488" y="1507"/>
                  </a:cubicBezTo>
                  <a:cubicBezTo>
                    <a:pt x="1488" y="1507"/>
                    <a:pt x="1354" y="1470"/>
                    <a:pt x="1336" y="1453"/>
                  </a:cubicBezTo>
                  <a:cubicBezTo>
                    <a:pt x="1329" y="1445"/>
                    <a:pt x="1323" y="1443"/>
                    <a:pt x="1318" y="1443"/>
                  </a:cubicBezTo>
                  <a:cubicBezTo>
                    <a:pt x="1312" y="1443"/>
                    <a:pt x="1308" y="1447"/>
                    <a:pt x="1304" y="1451"/>
                  </a:cubicBezTo>
                  <a:cubicBezTo>
                    <a:pt x="1304" y="1452"/>
                    <a:pt x="1303" y="1452"/>
                    <a:pt x="1303" y="1452"/>
                  </a:cubicBezTo>
                  <a:cubicBezTo>
                    <a:pt x="1285" y="1452"/>
                    <a:pt x="1141" y="1367"/>
                    <a:pt x="1004" y="1367"/>
                  </a:cubicBezTo>
                  <a:cubicBezTo>
                    <a:pt x="1004" y="1367"/>
                    <a:pt x="518" y="1039"/>
                    <a:pt x="627" y="1039"/>
                  </a:cubicBezTo>
                  <a:cubicBezTo>
                    <a:pt x="676" y="1039"/>
                    <a:pt x="885" y="1022"/>
                    <a:pt x="1043" y="981"/>
                  </a:cubicBezTo>
                  <a:cubicBezTo>
                    <a:pt x="1148" y="954"/>
                    <a:pt x="1232" y="949"/>
                    <a:pt x="1288" y="949"/>
                  </a:cubicBezTo>
                  <a:cubicBezTo>
                    <a:pt x="1315" y="949"/>
                    <a:pt x="1336" y="950"/>
                    <a:pt x="1348" y="950"/>
                  </a:cubicBezTo>
                  <a:cubicBezTo>
                    <a:pt x="1386" y="950"/>
                    <a:pt x="1438" y="928"/>
                    <a:pt x="1438" y="906"/>
                  </a:cubicBezTo>
                  <a:cubicBezTo>
                    <a:pt x="1438" y="896"/>
                    <a:pt x="1435" y="876"/>
                    <a:pt x="1427" y="854"/>
                  </a:cubicBezTo>
                  <a:cubicBezTo>
                    <a:pt x="1443" y="853"/>
                    <a:pt x="1457" y="851"/>
                    <a:pt x="1472" y="847"/>
                  </a:cubicBezTo>
                  <a:close/>
                  <a:moveTo>
                    <a:pt x="1373" y="0"/>
                  </a:moveTo>
                  <a:cubicBezTo>
                    <a:pt x="1135" y="0"/>
                    <a:pt x="941" y="193"/>
                    <a:pt x="941" y="430"/>
                  </a:cubicBezTo>
                  <a:cubicBezTo>
                    <a:pt x="941" y="512"/>
                    <a:pt x="966" y="587"/>
                    <a:pt x="1006" y="652"/>
                  </a:cubicBezTo>
                  <a:cubicBezTo>
                    <a:pt x="1006" y="652"/>
                    <a:pt x="1004" y="653"/>
                    <a:pt x="1004" y="653"/>
                  </a:cubicBezTo>
                  <a:cubicBezTo>
                    <a:pt x="1004" y="653"/>
                    <a:pt x="912" y="773"/>
                    <a:pt x="868" y="773"/>
                  </a:cubicBezTo>
                  <a:cubicBezTo>
                    <a:pt x="867" y="773"/>
                    <a:pt x="865" y="773"/>
                    <a:pt x="864" y="772"/>
                  </a:cubicBezTo>
                  <a:cubicBezTo>
                    <a:pt x="822" y="765"/>
                    <a:pt x="532" y="707"/>
                    <a:pt x="417" y="700"/>
                  </a:cubicBezTo>
                  <a:cubicBezTo>
                    <a:pt x="405" y="699"/>
                    <a:pt x="392" y="699"/>
                    <a:pt x="379" y="699"/>
                  </a:cubicBezTo>
                  <a:cubicBezTo>
                    <a:pt x="260" y="699"/>
                    <a:pt x="83" y="727"/>
                    <a:pt x="62" y="772"/>
                  </a:cubicBezTo>
                  <a:cubicBezTo>
                    <a:pt x="38" y="822"/>
                    <a:pt x="32" y="912"/>
                    <a:pt x="95" y="992"/>
                  </a:cubicBezTo>
                  <a:cubicBezTo>
                    <a:pt x="159" y="1074"/>
                    <a:pt x="506" y="1469"/>
                    <a:pt x="576" y="1521"/>
                  </a:cubicBezTo>
                  <a:cubicBezTo>
                    <a:pt x="647" y="1572"/>
                    <a:pt x="889" y="1840"/>
                    <a:pt x="918" y="1885"/>
                  </a:cubicBezTo>
                  <a:cubicBezTo>
                    <a:pt x="944" y="1928"/>
                    <a:pt x="920" y="2193"/>
                    <a:pt x="965" y="2250"/>
                  </a:cubicBezTo>
                  <a:cubicBezTo>
                    <a:pt x="962" y="2268"/>
                    <a:pt x="960" y="2287"/>
                    <a:pt x="963" y="2303"/>
                  </a:cubicBezTo>
                  <a:cubicBezTo>
                    <a:pt x="965" y="2309"/>
                    <a:pt x="965" y="2317"/>
                    <a:pt x="966" y="2322"/>
                  </a:cubicBezTo>
                  <a:cubicBezTo>
                    <a:pt x="963" y="2386"/>
                    <a:pt x="963" y="2487"/>
                    <a:pt x="990" y="2573"/>
                  </a:cubicBezTo>
                  <a:cubicBezTo>
                    <a:pt x="990" y="2577"/>
                    <a:pt x="990" y="2583"/>
                    <a:pt x="991" y="2587"/>
                  </a:cubicBezTo>
                  <a:cubicBezTo>
                    <a:pt x="1014" y="2669"/>
                    <a:pt x="1007" y="2739"/>
                    <a:pt x="991" y="2767"/>
                  </a:cubicBezTo>
                  <a:cubicBezTo>
                    <a:pt x="976" y="2793"/>
                    <a:pt x="893" y="2879"/>
                    <a:pt x="890" y="2937"/>
                  </a:cubicBezTo>
                  <a:cubicBezTo>
                    <a:pt x="888" y="2975"/>
                    <a:pt x="896" y="3017"/>
                    <a:pt x="911" y="3049"/>
                  </a:cubicBezTo>
                  <a:cubicBezTo>
                    <a:pt x="914" y="3074"/>
                    <a:pt x="921" y="3096"/>
                    <a:pt x="930" y="3105"/>
                  </a:cubicBezTo>
                  <a:cubicBezTo>
                    <a:pt x="946" y="3121"/>
                    <a:pt x="933" y="3147"/>
                    <a:pt x="912" y="3170"/>
                  </a:cubicBezTo>
                  <a:cubicBezTo>
                    <a:pt x="899" y="3166"/>
                    <a:pt x="889" y="3163"/>
                    <a:pt x="889" y="3163"/>
                  </a:cubicBezTo>
                  <a:lnTo>
                    <a:pt x="889" y="3163"/>
                  </a:lnTo>
                  <a:cubicBezTo>
                    <a:pt x="890" y="3167"/>
                    <a:pt x="892" y="3170"/>
                    <a:pt x="893" y="3173"/>
                  </a:cubicBezTo>
                  <a:cubicBezTo>
                    <a:pt x="896" y="3173"/>
                    <a:pt x="901" y="3175"/>
                    <a:pt x="905" y="3176"/>
                  </a:cubicBezTo>
                  <a:cubicBezTo>
                    <a:pt x="901" y="3180"/>
                    <a:pt x="895" y="3185"/>
                    <a:pt x="889" y="3189"/>
                  </a:cubicBezTo>
                  <a:cubicBezTo>
                    <a:pt x="879" y="3186"/>
                    <a:pt x="872" y="3185"/>
                    <a:pt x="872" y="3185"/>
                  </a:cubicBezTo>
                  <a:lnTo>
                    <a:pt x="872" y="3185"/>
                  </a:lnTo>
                  <a:cubicBezTo>
                    <a:pt x="873" y="3188"/>
                    <a:pt x="874" y="3191"/>
                    <a:pt x="876" y="3193"/>
                  </a:cubicBezTo>
                  <a:cubicBezTo>
                    <a:pt x="877" y="3193"/>
                    <a:pt x="879" y="3193"/>
                    <a:pt x="880" y="3195"/>
                  </a:cubicBezTo>
                  <a:cubicBezTo>
                    <a:pt x="867" y="3202"/>
                    <a:pt x="853" y="3208"/>
                    <a:pt x="841" y="3208"/>
                  </a:cubicBezTo>
                  <a:cubicBezTo>
                    <a:pt x="794" y="3208"/>
                    <a:pt x="695" y="3281"/>
                    <a:pt x="695" y="3351"/>
                  </a:cubicBezTo>
                  <a:cubicBezTo>
                    <a:pt x="695" y="3419"/>
                    <a:pt x="625" y="3478"/>
                    <a:pt x="625" y="3555"/>
                  </a:cubicBezTo>
                  <a:cubicBezTo>
                    <a:pt x="625" y="3630"/>
                    <a:pt x="644" y="3750"/>
                    <a:pt x="644" y="3789"/>
                  </a:cubicBezTo>
                  <a:cubicBezTo>
                    <a:pt x="644" y="3827"/>
                    <a:pt x="621" y="4073"/>
                    <a:pt x="649" y="4132"/>
                  </a:cubicBezTo>
                  <a:cubicBezTo>
                    <a:pt x="675" y="4188"/>
                    <a:pt x="780" y="4285"/>
                    <a:pt x="780" y="4354"/>
                  </a:cubicBezTo>
                  <a:cubicBezTo>
                    <a:pt x="780" y="4423"/>
                    <a:pt x="870" y="4618"/>
                    <a:pt x="906" y="4655"/>
                  </a:cubicBezTo>
                  <a:cubicBezTo>
                    <a:pt x="944" y="4691"/>
                    <a:pt x="992" y="4720"/>
                    <a:pt x="992" y="4720"/>
                  </a:cubicBezTo>
                  <a:lnTo>
                    <a:pt x="992" y="4955"/>
                  </a:lnTo>
                  <a:cubicBezTo>
                    <a:pt x="992" y="4955"/>
                    <a:pt x="630" y="5255"/>
                    <a:pt x="580" y="5497"/>
                  </a:cubicBezTo>
                  <a:lnTo>
                    <a:pt x="561" y="5475"/>
                  </a:lnTo>
                  <a:cubicBezTo>
                    <a:pt x="561" y="5475"/>
                    <a:pt x="557" y="5499"/>
                    <a:pt x="545" y="5536"/>
                  </a:cubicBezTo>
                  <a:cubicBezTo>
                    <a:pt x="544" y="5528"/>
                    <a:pt x="542" y="5523"/>
                    <a:pt x="538" y="5523"/>
                  </a:cubicBezTo>
                  <a:cubicBezTo>
                    <a:pt x="531" y="5523"/>
                    <a:pt x="519" y="5536"/>
                    <a:pt x="500" y="5566"/>
                  </a:cubicBezTo>
                  <a:cubicBezTo>
                    <a:pt x="474" y="5609"/>
                    <a:pt x="452" y="5661"/>
                    <a:pt x="427" y="5711"/>
                  </a:cubicBezTo>
                  <a:cubicBezTo>
                    <a:pt x="410" y="5705"/>
                    <a:pt x="376" y="5696"/>
                    <a:pt x="337" y="5696"/>
                  </a:cubicBezTo>
                  <a:cubicBezTo>
                    <a:pt x="290" y="5696"/>
                    <a:pt x="236" y="5710"/>
                    <a:pt x="199" y="5762"/>
                  </a:cubicBezTo>
                  <a:cubicBezTo>
                    <a:pt x="117" y="5874"/>
                    <a:pt x="76" y="6165"/>
                    <a:pt x="76" y="6235"/>
                  </a:cubicBezTo>
                  <a:cubicBezTo>
                    <a:pt x="76" y="6304"/>
                    <a:pt x="2" y="6538"/>
                    <a:pt x="2" y="6580"/>
                  </a:cubicBezTo>
                  <a:cubicBezTo>
                    <a:pt x="2" y="6623"/>
                    <a:pt x="0" y="6928"/>
                    <a:pt x="79" y="7007"/>
                  </a:cubicBezTo>
                  <a:cubicBezTo>
                    <a:pt x="127" y="7056"/>
                    <a:pt x="176" y="7089"/>
                    <a:pt x="224" y="7089"/>
                  </a:cubicBezTo>
                  <a:cubicBezTo>
                    <a:pt x="254" y="7089"/>
                    <a:pt x="284" y="7076"/>
                    <a:pt x="314" y="7046"/>
                  </a:cubicBezTo>
                  <a:cubicBezTo>
                    <a:pt x="391" y="6969"/>
                    <a:pt x="452" y="6784"/>
                    <a:pt x="452" y="6727"/>
                  </a:cubicBezTo>
                  <a:cubicBezTo>
                    <a:pt x="452" y="6669"/>
                    <a:pt x="429" y="6557"/>
                    <a:pt x="487" y="6454"/>
                  </a:cubicBezTo>
                  <a:cubicBezTo>
                    <a:pt x="545" y="6350"/>
                    <a:pt x="638" y="6301"/>
                    <a:pt x="638" y="6255"/>
                  </a:cubicBezTo>
                  <a:cubicBezTo>
                    <a:pt x="638" y="6212"/>
                    <a:pt x="599" y="6162"/>
                    <a:pt x="672" y="6043"/>
                  </a:cubicBezTo>
                  <a:cubicBezTo>
                    <a:pt x="745" y="5923"/>
                    <a:pt x="860" y="5789"/>
                    <a:pt x="860" y="5789"/>
                  </a:cubicBezTo>
                  <a:lnTo>
                    <a:pt x="841" y="5769"/>
                  </a:lnTo>
                  <a:cubicBezTo>
                    <a:pt x="841" y="5769"/>
                    <a:pt x="1038" y="5550"/>
                    <a:pt x="1153" y="5508"/>
                  </a:cubicBezTo>
                  <a:lnTo>
                    <a:pt x="1153" y="5508"/>
                  </a:lnTo>
                  <a:cubicBezTo>
                    <a:pt x="1153" y="5508"/>
                    <a:pt x="1059" y="6003"/>
                    <a:pt x="979" y="6158"/>
                  </a:cubicBezTo>
                  <a:cubicBezTo>
                    <a:pt x="899" y="6312"/>
                    <a:pt x="815" y="6700"/>
                    <a:pt x="848" y="6838"/>
                  </a:cubicBezTo>
                  <a:cubicBezTo>
                    <a:pt x="883" y="6977"/>
                    <a:pt x="883" y="7011"/>
                    <a:pt x="883" y="7011"/>
                  </a:cubicBezTo>
                  <a:lnTo>
                    <a:pt x="867" y="7027"/>
                  </a:lnTo>
                  <a:cubicBezTo>
                    <a:pt x="867" y="7027"/>
                    <a:pt x="933" y="7635"/>
                    <a:pt x="899" y="7670"/>
                  </a:cubicBezTo>
                  <a:cubicBezTo>
                    <a:pt x="888" y="7680"/>
                    <a:pt x="881" y="7684"/>
                    <a:pt x="876" y="7684"/>
                  </a:cubicBezTo>
                  <a:cubicBezTo>
                    <a:pt x="864" y="7684"/>
                    <a:pt x="864" y="7666"/>
                    <a:pt x="864" y="7666"/>
                  </a:cubicBezTo>
                  <a:cubicBezTo>
                    <a:pt x="864" y="7666"/>
                    <a:pt x="606" y="7884"/>
                    <a:pt x="548" y="7907"/>
                  </a:cubicBezTo>
                  <a:cubicBezTo>
                    <a:pt x="491" y="7931"/>
                    <a:pt x="344" y="8062"/>
                    <a:pt x="433" y="8151"/>
                  </a:cubicBezTo>
                  <a:cubicBezTo>
                    <a:pt x="522" y="8238"/>
                    <a:pt x="695" y="8392"/>
                    <a:pt x="695" y="8458"/>
                  </a:cubicBezTo>
                  <a:cubicBezTo>
                    <a:pt x="695" y="8524"/>
                    <a:pt x="698" y="8662"/>
                    <a:pt x="749" y="8711"/>
                  </a:cubicBezTo>
                  <a:cubicBezTo>
                    <a:pt x="789" y="8752"/>
                    <a:pt x="932" y="8834"/>
                    <a:pt x="1015" y="8834"/>
                  </a:cubicBezTo>
                  <a:cubicBezTo>
                    <a:pt x="1034" y="8834"/>
                    <a:pt x="1050" y="8830"/>
                    <a:pt x="1061" y="8819"/>
                  </a:cubicBezTo>
                  <a:cubicBezTo>
                    <a:pt x="1116" y="8764"/>
                    <a:pt x="1158" y="8620"/>
                    <a:pt x="1138" y="8550"/>
                  </a:cubicBezTo>
                  <a:cubicBezTo>
                    <a:pt x="1116" y="8481"/>
                    <a:pt x="1116" y="8381"/>
                    <a:pt x="1116" y="8280"/>
                  </a:cubicBezTo>
                  <a:cubicBezTo>
                    <a:pt x="1116" y="8181"/>
                    <a:pt x="1064" y="8135"/>
                    <a:pt x="1116" y="8116"/>
                  </a:cubicBezTo>
                  <a:cubicBezTo>
                    <a:pt x="1169" y="8097"/>
                    <a:pt x="1196" y="8068"/>
                    <a:pt x="1169" y="8038"/>
                  </a:cubicBezTo>
                  <a:cubicBezTo>
                    <a:pt x="1140" y="8009"/>
                    <a:pt x="1202" y="7985"/>
                    <a:pt x="1202" y="7928"/>
                  </a:cubicBezTo>
                  <a:cubicBezTo>
                    <a:pt x="1202" y="7869"/>
                    <a:pt x="1202" y="7817"/>
                    <a:pt x="1151" y="7817"/>
                  </a:cubicBezTo>
                  <a:cubicBezTo>
                    <a:pt x="1151" y="7817"/>
                    <a:pt x="1153" y="7810"/>
                    <a:pt x="1156" y="7797"/>
                  </a:cubicBezTo>
                  <a:cubicBezTo>
                    <a:pt x="1156" y="7797"/>
                    <a:pt x="1156" y="7798"/>
                    <a:pt x="1157" y="7798"/>
                  </a:cubicBezTo>
                  <a:cubicBezTo>
                    <a:pt x="1158" y="7798"/>
                    <a:pt x="1159" y="7798"/>
                    <a:pt x="1160" y="7798"/>
                  </a:cubicBezTo>
                  <a:cubicBezTo>
                    <a:pt x="1192" y="7798"/>
                    <a:pt x="1187" y="7753"/>
                    <a:pt x="1183" y="7715"/>
                  </a:cubicBezTo>
                  <a:cubicBezTo>
                    <a:pt x="1183" y="7703"/>
                    <a:pt x="1186" y="7674"/>
                    <a:pt x="1192" y="7639"/>
                  </a:cubicBezTo>
                  <a:cubicBezTo>
                    <a:pt x="1223" y="7510"/>
                    <a:pt x="1263" y="7348"/>
                    <a:pt x="1288" y="7285"/>
                  </a:cubicBezTo>
                  <a:cubicBezTo>
                    <a:pt x="1330" y="7173"/>
                    <a:pt x="1345" y="7058"/>
                    <a:pt x="1303" y="7058"/>
                  </a:cubicBezTo>
                  <a:cubicBezTo>
                    <a:pt x="1303" y="7058"/>
                    <a:pt x="1403" y="6620"/>
                    <a:pt x="1422" y="6526"/>
                  </a:cubicBezTo>
                  <a:cubicBezTo>
                    <a:pt x="1441" y="6435"/>
                    <a:pt x="1415" y="6312"/>
                    <a:pt x="1441" y="6247"/>
                  </a:cubicBezTo>
                  <a:cubicBezTo>
                    <a:pt x="1469" y="6181"/>
                    <a:pt x="1649" y="5684"/>
                    <a:pt x="1649" y="5684"/>
                  </a:cubicBezTo>
                  <a:cubicBezTo>
                    <a:pt x="1649" y="5684"/>
                    <a:pt x="1652" y="5684"/>
                    <a:pt x="1656" y="5684"/>
                  </a:cubicBezTo>
                  <a:cubicBezTo>
                    <a:pt x="1674" y="5684"/>
                    <a:pt x="1725" y="5686"/>
                    <a:pt x="1725" y="5708"/>
                  </a:cubicBezTo>
                  <a:cubicBezTo>
                    <a:pt x="1725" y="5713"/>
                    <a:pt x="1731" y="5715"/>
                    <a:pt x="1741" y="5715"/>
                  </a:cubicBezTo>
                  <a:cubicBezTo>
                    <a:pt x="1786" y="5715"/>
                    <a:pt x="1911" y="5668"/>
                    <a:pt x="1949" y="5593"/>
                  </a:cubicBezTo>
                  <a:cubicBezTo>
                    <a:pt x="1995" y="5501"/>
                    <a:pt x="2003" y="5161"/>
                    <a:pt x="2003" y="5161"/>
                  </a:cubicBezTo>
                  <a:cubicBezTo>
                    <a:pt x="2003" y="5161"/>
                    <a:pt x="2175" y="4655"/>
                    <a:pt x="2145" y="4566"/>
                  </a:cubicBezTo>
                  <a:cubicBezTo>
                    <a:pt x="2114" y="4477"/>
                    <a:pt x="2222" y="4169"/>
                    <a:pt x="2222" y="4134"/>
                  </a:cubicBezTo>
                  <a:cubicBezTo>
                    <a:pt x="2222" y="4100"/>
                    <a:pt x="2286" y="3880"/>
                    <a:pt x="2226" y="3820"/>
                  </a:cubicBezTo>
                  <a:cubicBezTo>
                    <a:pt x="2167" y="3760"/>
                    <a:pt x="2226" y="3630"/>
                    <a:pt x="2252" y="3604"/>
                  </a:cubicBezTo>
                  <a:cubicBezTo>
                    <a:pt x="2280" y="3577"/>
                    <a:pt x="2241" y="3542"/>
                    <a:pt x="2241" y="3542"/>
                  </a:cubicBezTo>
                  <a:cubicBezTo>
                    <a:pt x="2241" y="3542"/>
                    <a:pt x="2403" y="2988"/>
                    <a:pt x="2403" y="2857"/>
                  </a:cubicBezTo>
                  <a:cubicBezTo>
                    <a:pt x="2403" y="2727"/>
                    <a:pt x="2541" y="2266"/>
                    <a:pt x="2541" y="2223"/>
                  </a:cubicBezTo>
                  <a:cubicBezTo>
                    <a:pt x="2541" y="2222"/>
                    <a:pt x="2542" y="2221"/>
                    <a:pt x="2543" y="2221"/>
                  </a:cubicBezTo>
                  <a:cubicBezTo>
                    <a:pt x="2577" y="2221"/>
                    <a:pt x="3057" y="2761"/>
                    <a:pt x="3057" y="2761"/>
                  </a:cubicBezTo>
                  <a:cubicBezTo>
                    <a:pt x="3057" y="2761"/>
                    <a:pt x="3162" y="2863"/>
                    <a:pt x="3337" y="2863"/>
                  </a:cubicBezTo>
                  <a:cubicBezTo>
                    <a:pt x="3351" y="2863"/>
                    <a:pt x="3365" y="2863"/>
                    <a:pt x="3380" y="2861"/>
                  </a:cubicBezTo>
                  <a:cubicBezTo>
                    <a:pt x="3580" y="2842"/>
                    <a:pt x="3864" y="2758"/>
                    <a:pt x="3941" y="2758"/>
                  </a:cubicBezTo>
                  <a:cubicBezTo>
                    <a:pt x="4018" y="2758"/>
                    <a:pt x="4081" y="2774"/>
                    <a:pt x="4174" y="2774"/>
                  </a:cubicBezTo>
                  <a:cubicBezTo>
                    <a:pt x="4269" y="2774"/>
                    <a:pt x="4353" y="2749"/>
                    <a:pt x="4379" y="2742"/>
                  </a:cubicBezTo>
                  <a:cubicBezTo>
                    <a:pt x="4384" y="2741"/>
                    <a:pt x="4389" y="2740"/>
                    <a:pt x="4395" y="2740"/>
                  </a:cubicBezTo>
                  <a:cubicBezTo>
                    <a:pt x="4421" y="2740"/>
                    <a:pt x="4455" y="2752"/>
                    <a:pt x="4478" y="2761"/>
                  </a:cubicBezTo>
                  <a:cubicBezTo>
                    <a:pt x="4506" y="2771"/>
                    <a:pt x="4623" y="2805"/>
                    <a:pt x="4647" y="2805"/>
                  </a:cubicBezTo>
                  <a:cubicBezTo>
                    <a:pt x="4655" y="2805"/>
                    <a:pt x="4661" y="2805"/>
                    <a:pt x="4666" y="2805"/>
                  </a:cubicBezTo>
                  <a:cubicBezTo>
                    <a:pt x="4677" y="2805"/>
                    <a:pt x="4682" y="2803"/>
                    <a:pt x="4682" y="2794"/>
                  </a:cubicBezTo>
                  <a:cubicBezTo>
                    <a:pt x="4682" y="2780"/>
                    <a:pt x="4681" y="2765"/>
                    <a:pt x="4655" y="2754"/>
                  </a:cubicBezTo>
                  <a:cubicBezTo>
                    <a:pt x="4630" y="2740"/>
                    <a:pt x="4512" y="2689"/>
                    <a:pt x="4494" y="2672"/>
                  </a:cubicBezTo>
                  <a:cubicBezTo>
                    <a:pt x="4478" y="2656"/>
                    <a:pt x="4468" y="2622"/>
                    <a:pt x="4499" y="2622"/>
                  </a:cubicBezTo>
                  <a:cubicBezTo>
                    <a:pt x="4502" y="2622"/>
                    <a:pt x="4505" y="2622"/>
                    <a:pt x="4509" y="2622"/>
                  </a:cubicBezTo>
                  <a:cubicBezTo>
                    <a:pt x="4551" y="2630"/>
                    <a:pt x="4628" y="2644"/>
                    <a:pt x="4640" y="2656"/>
                  </a:cubicBezTo>
                  <a:cubicBezTo>
                    <a:pt x="4643" y="2659"/>
                    <a:pt x="4648" y="2661"/>
                    <a:pt x="4652" y="2661"/>
                  </a:cubicBezTo>
                  <a:cubicBezTo>
                    <a:pt x="4665" y="2661"/>
                    <a:pt x="4681" y="2650"/>
                    <a:pt x="4681" y="2633"/>
                  </a:cubicBezTo>
                  <a:cubicBezTo>
                    <a:pt x="4681" y="2609"/>
                    <a:pt x="4669" y="2592"/>
                    <a:pt x="4643" y="2583"/>
                  </a:cubicBezTo>
                  <a:cubicBezTo>
                    <a:pt x="4617" y="2574"/>
                    <a:pt x="4567" y="2560"/>
                    <a:pt x="4567" y="2560"/>
                  </a:cubicBezTo>
                  <a:cubicBezTo>
                    <a:pt x="4567" y="2560"/>
                    <a:pt x="4592" y="2535"/>
                    <a:pt x="4569" y="2513"/>
                  </a:cubicBezTo>
                  <a:cubicBezTo>
                    <a:pt x="4547" y="2490"/>
                    <a:pt x="4529" y="2449"/>
                    <a:pt x="4506" y="2449"/>
                  </a:cubicBezTo>
                  <a:cubicBezTo>
                    <a:pt x="4506" y="2449"/>
                    <a:pt x="4523" y="2420"/>
                    <a:pt x="4523" y="2400"/>
                  </a:cubicBezTo>
                  <a:cubicBezTo>
                    <a:pt x="4523" y="2381"/>
                    <a:pt x="4506" y="2363"/>
                    <a:pt x="4468" y="2363"/>
                  </a:cubicBezTo>
                  <a:cubicBezTo>
                    <a:pt x="4430" y="2363"/>
                    <a:pt x="4301" y="2405"/>
                    <a:pt x="4301" y="2405"/>
                  </a:cubicBezTo>
                  <a:cubicBezTo>
                    <a:pt x="4301" y="2405"/>
                    <a:pt x="4288" y="2398"/>
                    <a:pt x="4262" y="2398"/>
                  </a:cubicBezTo>
                  <a:cubicBezTo>
                    <a:pt x="4238" y="2398"/>
                    <a:pt x="4203" y="2404"/>
                    <a:pt x="4158" y="2430"/>
                  </a:cubicBezTo>
                  <a:cubicBezTo>
                    <a:pt x="4065" y="2486"/>
                    <a:pt x="4025" y="2522"/>
                    <a:pt x="3977" y="2522"/>
                  </a:cubicBezTo>
                  <a:cubicBezTo>
                    <a:pt x="3948" y="2522"/>
                    <a:pt x="3871" y="2531"/>
                    <a:pt x="3787" y="2531"/>
                  </a:cubicBezTo>
                  <a:cubicBezTo>
                    <a:pt x="3730" y="2531"/>
                    <a:pt x="3670" y="2527"/>
                    <a:pt x="3617" y="2513"/>
                  </a:cubicBezTo>
                  <a:cubicBezTo>
                    <a:pt x="3488" y="2480"/>
                    <a:pt x="3325" y="2423"/>
                    <a:pt x="3266" y="2423"/>
                  </a:cubicBezTo>
                  <a:cubicBezTo>
                    <a:pt x="3266" y="2423"/>
                    <a:pt x="3025" y="2150"/>
                    <a:pt x="2963" y="2108"/>
                  </a:cubicBezTo>
                  <a:cubicBezTo>
                    <a:pt x="2901" y="2065"/>
                    <a:pt x="2863" y="1932"/>
                    <a:pt x="2829" y="1868"/>
                  </a:cubicBezTo>
                  <a:cubicBezTo>
                    <a:pt x="2797" y="1805"/>
                    <a:pt x="2653" y="1579"/>
                    <a:pt x="2595" y="1546"/>
                  </a:cubicBezTo>
                  <a:cubicBezTo>
                    <a:pt x="2552" y="1520"/>
                    <a:pt x="2458" y="1505"/>
                    <a:pt x="2380" y="1505"/>
                  </a:cubicBezTo>
                  <a:cubicBezTo>
                    <a:pt x="2352" y="1505"/>
                    <a:pt x="2327" y="1507"/>
                    <a:pt x="2306" y="1511"/>
                  </a:cubicBezTo>
                  <a:cubicBezTo>
                    <a:pt x="2300" y="1512"/>
                    <a:pt x="2294" y="1513"/>
                    <a:pt x="2288" y="1513"/>
                  </a:cubicBezTo>
                  <a:cubicBezTo>
                    <a:pt x="2250" y="1513"/>
                    <a:pt x="2227" y="1486"/>
                    <a:pt x="2184" y="1486"/>
                  </a:cubicBezTo>
                  <a:cubicBezTo>
                    <a:pt x="2163" y="1486"/>
                    <a:pt x="2139" y="1492"/>
                    <a:pt x="2105" y="1510"/>
                  </a:cubicBezTo>
                  <a:cubicBezTo>
                    <a:pt x="2095" y="1511"/>
                    <a:pt x="2083" y="1514"/>
                    <a:pt x="2075" y="1520"/>
                  </a:cubicBezTo>
                  <a:cubicBezTo>
                    <a:pt x="2054" y="1512"/>
                    <a:pt x="1999" y="1486"/>
                    <a:pt x="2025" y="1421"/>
                  </a:cubicBezTo>
                  <a:lnTo>
                    <a:pt x="2025" y="1421"/>
                  </a:lnTo>
                  <a:cubicBezTo>
                    <a:pt x="2025" y="1421"/>
                    <a:pt x="2034" y="1422"/>
                    <a:pt x="2051" y="1459"/>
                  </a:cubicBezTo>
                  <a:cubicBezTo>
                    <a:pt x="2051" y="1459"/>
                    <a:pt x="2064" y="1470"/>
                    <a:pt x="2072" y="1470"/>
                  </a:cubicBezTo>
                  <a:cubicBezTo>
                    <a:pt x="2077" y="1470"/>
                    <a:pt x="2080" y="1465"/>
                    <a:pt x="2075" y="1447"/>
                  </a:cubicBezTo>
                  <a:cubicBezTo>
                    <a:pt x="2062" y="1403"/>
                    <a:pt x="2062" y="1364"/>
                    <a:pt x="2062" y="1364"/>
                  </a:cubicBezTo>
                  <a:lnTo>
                    <a:pt x="2062" y="1364"/>
                  </a:lnTo>
                  <a:lnTo>
                    <a:pt x="2121" y="1457"/>
                  </a:lnTo>
                  <a:cubicBezTo>
                    <a:pt x="2121" y="1457"/>
                    <a:pt x="2122" y="1457"/>
                    <a:pt x="2122" y="1457"/>
                  </a:cubicBezTo>
                  <a:cubicBezTo>
                    <a:pt x="2126" y="1457"/>
                    <a:pt x="2136" y="1456"/>
                    <a:pt x="2136" y="1443"/>
                  </a:cubicBezTo>
                  <a:cubicBezTo>
                    <a:pt x="2136" y="1427"/>
                    <a:pt x="2108" y="1357"/>
                    <a:pt x="2108" y="1357"/>
                  </a:cubicBezTo>
                  <a:lnTo>
                    <a:pt x="2108" y="1357"/>
                  </a:lnTo>
                  <a:lnTo>
                    <a:pt x="2191" y="1466"/>
                  </a:lnTo>
                  <a:cubicBezTo>
                    <a:pt x="2191" y="1466"/>
                    <a:pt x="2198" y="1469"/>
                    <a:pt x="2204" y="1469"/>
                  </a:cubicBezTo>
                  <a:cubicBezTo>
                    <a:pt x="2211" y="1469"/>
                    <a:pt x="2216" y="1465"/>
                    <a:pt x="2210" y="1447"/>
                  </a:cubicBezTo>
                  <a:cubicBezTo>
                    <a:pt x="2199" y="1413"/>
                    <a:pt x="2108" y="1288"/>
                    <a:pt x="2108" y="1259"/>
                  </a:cubicBezTo>
                  <a:cubicBezTo>
                    <a:pt x="2108" y="1231"/>
                    <a:pt x="2151" y="1191"/>
                    <a:pt x="2140" y="1096"/>
                  </a:cubicBezTo>
                  <a:cubicBezTo>
                    <a:pt x="2130" y="1003"/>
                    <a:pt x="2043" y="775"/>
                    <a:pt x="1961" y="726"/>
                  </a:cubicBezTo>
                  <a:cubicBezTo>
                    <a:pt x="1913" y="698"/>
                    <a:pt x="1821" y="663"/>
                    <a:pt x="1734" y="660"/>
                  </a:cubicBezTo>
                  <a:cubicBezTo>
                    <a:pt x="1776" y="593"/>
                    <a:pt x="1802" y="515"/>
                    <a:pt x="1802" y="430"/>
                  </a:cubicBezTo>
                  <a:cubicBezTo>
                    <a:pt x="1802" y="193"/>
                    <a:pt x="1610" y="0"/>
                    <a:pt x="1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4"/>
            <p:cNvSpPr/>
            <p:nvPr/>
          </p:nvSpPr>
          <p:spPr>
            <a:xfrm>
              <a:off x="5252690" y="1583102"/>
              <a:ext cx="64751" cy="67594"/>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44"/>
          <p:cNvGrpSpPr/>
          <p:nvPr/>
        </p:nvGrpSpPr>
        <p:grpSpPr>
          <a:xfrm>
            <a:off x="7187123" y="539500"/>
            <a:ext cx="1243662" cy="2959695"/>
            <a:chOff x="5903613" y="1562772"/>
            <a:chExt cx="298943" cy="711431"/>
          </a:xfrm>
        </p:grpSpPr>
        <p:sp>
          <p:nvSpPr>
            <p:cNvPr id="523" name="Google Shape;523;p44"/>
            <p:cNvSpPr/>
            <p:nvPr/>
          </p:nvSpPr>
          <p:spPr>
            <a:xfrm>
              <a:off x="5903613" y="1564566"/>
              <a:ext cx="298943" cy="709637"/>
            </a:xfrm>
            <a:custGeom>
              <a:avLst/>
              <a:gdLst/>
              <a:ahLst/>
              <a:cxnLst/>
              <a:rect l="l" t="t" r="r" b="b"/>
              <a:pathLst>
                <a:path w="3927" h="9322" extrusionOk="0">
                  <a:moveTo>
                    <a:pt x="920" y="0"/>
                  </a:moveTo>
                  <a:lnTo>
                    <a:pt x="920" y="0"/>
                  </a:lnTo>
                  <a:cubicBezTo>
                    <a:pt x="945" y="6"/>
                    <a:pt x="980" y="15"/>
                    <a:pt x="1020" y="34"/>
                  </a:cubicBezTo>
                  <a:cubicBezTo>
                    <a:pt x="1018" y="34"/>
                    <a:pt x="1013" y="32"/>
                    <a:pt x="1009" y="32"/>
                  </a:cubicBezTo>
                  <a:cubicBezTo>
                    <a:pt x="870" y="32"/>
                    <a:pt x="750" y="101"/>
                    <a:pt x="675" y="206"/>
                  </a:cubicBezTo>
                  <a:cubicBezTo>
                    <a:pt x="659" y="201"/>
                    <a:pt x="649" y="199"/>
                    <a:pt x="649" y="199"/>
                  </a:cubicBezTo>
                  <a:lnTo>
                    <a:pt x="649" y="199"/>
                  </a:lnTo>
                  <a:cubicBezTo>
                    <a:pt x="649" y="199"/>
                    <a:pt x="658" y="201"/>
                    <a:pt x="674" y="207"/>
                  </a:cubicBezTo>
                  <a:cubicBezTo>
                    <a:pt x="626" y="274"/>
                    <a:pt x="598" y="356"/>
                    <a:pt x="598" y="443"/>
                  </a:cubicBezTo>
                  <a:cubicBezTo>
                    <a:pt x="598" y="609"/>
                    <a:pt x="696" y="751"/>
                    <a:pt x="837" y="816"/>
                  </a:cubicBezTo>
                  <a:cubicBezTo>
                    <a:pt x="840" y="839"/>
                    <a:pt x="843" y="857"/>
                    <a:pt x="847" y="861"/>
                  </a:cubicBezTo>
                  <a:cubicBezTo>
                    <a:pt x="863" y="877"/>
                    <a:pt x="879" y="946"/>
                    <a:pt x="851" y="973"/>
                  </a:cubicBezTo>
                  <a:cubicBezTo>
                    <a:pt x="822" y="1003"/>
                    <a:pt x="621" y="1285"/>
                    <a:pt x="563" y="1392"/>
                  </a:cubicBezTo>
                  <a:cubicBezTo>
                    <a:pt x="506" y="1498"/>
                    <a:pt x="393" y="1677"/>
                    <a:pt x="474" y="1842"/>
                  </a:cubicBezTo>
                  <a:cubicBezTo>
                    <a:pt x="557" y="2006"/>
                    <a:pt x="620" y="2260"/>
                    <a:pt x="789" y="2391"/>
                  </a:cubicBezTo>
                  <a:cubicBezTo>
                    <a:pt x="789" y="2391"/>
                    <a:pt x="349" y="3371"/>
                    <a:pt x="382" y="4008"/>
                  </a:cubicBezTo>
                  <a:cubicBezTo>
                    <a:pt x="382" y="4008"/>
                    <a:pt x="355" y="4222"/>
                    <a:pt x="333" y="4244"/>
                  </a:cubicBezTo>
                  <a:cubicBezTo>
                    <a:pt x="311" y="4266"/>
                    <a:pt x="382" y="4266"/>
                    <a:pt x="382" y="4266"/>
                  </a:cubicBezTo>
                  <a:cubicBezTo>
                    <a:pt x="382" y="4266"/>
                    <a:pt x="407" y="4411"/>
                    <a:pt x="345" y="4474"/>
                  </a:cubicBezTo>
                  <a:cubicBezTo>
                    <a:pt x="280" y="4537"/>
                    <a:pt x="240" y="4573"/>
                    <a:pt x="240" y="4716"/>
                  </a:cubicBezTo>
                  <a:cubicBezTo>
                    <a:pt x="240" y="4858"/>
                    <a:pt x="119" y="5017"/>
                    <a:pt x="119" y="5242"/>
                  </a:cubicBezTo>
                  <a:cubicBezTo>
                    <a:pt x="119" y="5467"/>
                    <a:pt x="174" y="5565"/>
                    <a:pt x="114" y="5730"/>
                  </a:cubicBezTo>
                  <a:cubicBezTo>
                    <a:pt x="53" y="5894"/>
                    <a:pt x="49" y="6031"/>
                    <a:pt x="49" y="6114"/>
                  </a:cubicBezTo>
                  <a:cubicBezTo>
                    <a:pt x="49" y="6196"/>
                    <a:pt x="94" y="6280"/>
                    <a:pt x="49" y="6328"/>
                  </a:cubicBezTo>
                  <a:cubicBezTo>
                    <a:pt x="1" y="6375"/>
                    <a:pt x="37" y="6404"/>
                    <a:pt x="125" y="6404"/>
                  </a:cubicBezTo>
                  <a:cubicBezTo>
                    <a:pt x="170" y="6404"/>
                    <a:pt x="288" y="6397"/>
                    <a:pt x="390" y="6391"/>
                  </a:cubicBezTo>
                  <a:cubicBezTo>
                    <a:pt x="399" y="6391"/>
                    <a:pt x="408" y="6392"/>
                    <a:pt x="418" y="6392"/>
                  </a:cubicBezTo>
                  <a:cubicBezTo>
                    <a:pt x="440" y="6392"/>
                    <a:pt x="461" y="6391"/>
                    <a:pt x="481" y="6389"/>
                  </a:cubicBezTo>
                  <a:cubicBezTo>
                    <a:pt x="490" y="6389"/>
                    <a:pt x="498" y="6389"/>
                    <a:pt x="505" y="6389"/>
                  </a:cubicBezTo>
                  <a:cubicBezTo>
                    <a:pt x="542" y="6389"/>
                    <a:pt x="566" y="6392"/>
                    <a:pt x="563" y="6400"/>
                  </a:cubicBezTo>
                  <a:cubicBezTo>
                    <a:pt x="543" y="6455"/>
                    <a:pt x="591" y="6633"/>
                    <a:pt x="591" y="6633"/>
                  </a:cubicBezTo>
                  <a:cubicBezTo>
                    <a:pt x="604" y="6711"/>
                    <a:pt x="656" y="6755"/>
                    <a:pt x="706" y="6773"/>
                  </a:cubicBezTo>
                  <a:cubicBezTo>
                    <a:pt x="755" y="6789"/>
                    <a:pt x="811" y="6832"/>
                    <a:pt x="835" y="6857"/>
                  </a:cubicBezTo>
                  <a:cubicBezTo>
                    <a:pt x="859" y="6882"/>
                    <a:pt x="1079" y="7128"/>
                    <a:pt x="1219" y="7215"/>
                  </a:cubicBezTo>
                  <a:cubicBezTo>
                    <a:pt x="1358" y="7304"/>
                    <a:pt x="1551" y="7473"/>
                    <a:pt x="1551" y="7492"/>
                  </a:cubicBezTo>
                  <a:cubicBezTo>
                    <a:pt x="1551" y="7513"/>
                    <a:pt x="1541" y="7521"/>
                    <a:pt x="1541" y="7521"/>
                  </a:cubicBezTo>
                  <a:cubicBezTo>
                    <a:pt x="1541" y="7521"/>
                    <a:pt x="1584" y="7645"/>
                    <a:pt x="1616" y="7676"/>
                  </a:cubicBezTo>
                  <a:cubicBezTo>
                    <a:pt x="1616" y="7676"/>
                    <a:pt x="1552" y="7717"/>
                    <a:pt x="1597" y="7762"/>
                  </a:cubicBezTo>
                  <a:cubicBezTo>
                    <a:pt x="1642" y="7807"/>
                    <a:pt x="1676" y="7902"/>
                    <a:pt x="1696" y="7957"/>
                  </a:cubicBezTo>
                  <a:cubicBezTo>
                    <a:pt x="1715" y="8011"/>
                    <a:pt x="1750" y="8159"/>
                    <a:pt x="1715" y="8272"/>
                  </a:cubicBezTo>
                  <a:cubicBezTo>
                    <a:pt x="1679" y="8384"/>
                    <a:pt x="1701" y="8489"/>
                    <a:pt x="1726" y="8513"/>
                  </a:cubicBezTo>
                  <a:lnTo>
                    <a:pt x="1750" y="8538"/>
                  </a:lnTo>
                  <a:cubicBezTo>
                    <a:pt x="1750" y="8538"/>
                    <a:pt x="1747" y="8560"/>
                    <a:pt x="1800" y="8560"/>
                  </a:cubicBezTo>
                  <a:cubicBezTo>
                    <a:pt x="1852" y="8560"/>
                    <a:pt x="2063" y="8455"/>
                    <a:pt x="2088" y="8356"/>
                  </a:cubicBezTo>
                  <a:cubicBezTo>
                    <a:pt x="2112" y="8258"/>
                    <a:pt x="2112" y="8072"/>
                    <a:pt x="2112" y="7973"/>
                  </a:cubicBezTo>
                  <a:cubicBezTo>
                    <a:pt x="2112" y="7874"/>
                    <a:pt x="2192" y="7795"/>
                    <a:pt x="2240" y="7746"/>
                  </a:cubicBezTo>
                  <a:cubicBezTo>
                    <a:pt x="2288" y="7699"/>
                    <a:pt x="2343" y="7588"/>
                    <a:pt x="2288" y="7532"/>
                  </a:cubicBezTo>
                  <a:cubicBezTo>
                    <a:pt x="2231" y="7475"/>
                    <a:pt x="2197" y="7422"/>
                    <a:pt x="2096" y="7422"/>
                  </a:cubicBezTo>
                  <a:lnTo>
                    <a:pt x="1871" y="7422"/>
                  </a:lnTo>
                  <a:lnTo>
                    <a:pt x="1871" y="7414"/>
                  </a:lnTo>
                  <a:cubicBezTo>
                    <a:pt x="1871" y="7414"/>
                    <a:pt x="1758" y="7370"/>
                    <a:pt x="1758" y="7339"/>
                  </a:cubicBezTo>
                  <a:cubicBezTo>
                    <a:pt x="1758" y="7339"/>
                    <a:pt x="1746" y="7330"/>
                    <a:pt x="1739" y="7330"/>
                  </a:cubicBezTo>
                  <a:cubicBezTo>
                    <a:pt x="1736" y="7330"/>
                    <a:pt x="1734" y="7332"/>
                    <a:pt x="1734" y="7336"/>
                  </a:cubicBezTo>
                  <a:cubicBezTo>
                    <a:pt x="1734" y="7336"/>
                    <a:pt x="1539" y="7044"/>
                    <a:pt x="1495" y="6933"/>
                  </a:cubicBezTo>
                  <a:cubicBezTo>
                    <a:pt x="1452" y="6824"/>
                    <a:pt x="1200" y="6503"/>
                    <a:pt x="1106" y="6459"/>
                  </a:cubicBezTo>
                  <a:lnTo>
                    <a:pt x="1093" y="6279"/>
                  </a:lnTo>
                  <a:lnTo>
                    <a:pt x="1093" y="6279"/>
                  </a:lnTo>
                  <a:cubicBezTo>
                    <a:pt x="1093" y="6279"/>
                    <a:pt x="1168" y="6416"/>
                    <a:pt x="1288" y="6416"/>
                  </a:cubicBezTo>
                  <a:cubicBezTo>
                    <a:pt x="1292" y="6416"/>
                    <a:pt x="1296" y="6416"/>
                    <a:pt x="1300" y="6416"/>
                  </a:cubicBezTo>
                  <a:cubicBezTo>
                    <a:pt x="1396" y="6407"/>
                    <a:pt x="1517" y="6351"/>
                    <a:pt x="1593" y="6351"/>
                  </a:cubicBezTo>
                  <a:cubicBezTo>
                    <a:pt x="1616" y="6351"/>
                    <a:pt x="1635" y="6356"/>
                    <a:pt x="1648" y="6369"/>
                  </a:cubicBezTo>
                  <a:cubicBezTo>
                    <a:pt x="1705" y="6424"/>
                    <a:pt x="1784" y="6598"/>
                    <a:pt x="1852" y="6665"/>
                  </a:cubicBezTo>
                  <a:cubicBezTo>
                    <a:pt x="1919" y="6732"/>
                    <a:pt x="2133" y="7045"/>
                    <a:pt x="2176" y="7045"/>
                  </a:cubicBezTo>
                  <a:cubicBezTo>
                    <a:pt x="2183" y="7045"/>
                    <a:pt x="2190" y="7045"/>
                    <a:pt x="2196" y="7045"/>
                  </a:cubicBezTo>
                  <a:cubicBezTo>
                    <a:pt x="2224" y="7045"/>
                    <a:pt x="2241" y="7050"/>
                    <a:pt x="2266" y="7103"/>
                  </a:cubicBezTo>
                  <a:cubicBezTo>
                    <a:pt x="2297" y="7169"/>
                    <a:pt x="2375" y="7224"/>
                    <a:pt x="2406" y="7224"/>
                  </a:cubicBezTo>
                  <a:cubicBezTo>
                    <a:pt x="2435" y="7224"/>
                    <a:pt x="2496" y="7309"/>
                    <a:pt x="2496" y="7342"/>
                  </a:cubicBezTo>
                  <a:cubicBezTo>
                    <a:pt x="2496" y="7374"/>
                    <a:pt x="2648" y="7491"/>
                    <a:pt x="2718" y="7561"/>
                  </a:cubicBezTo>
                  <a:cubicBezTo>
                    <a:pt x="2787" y="7631"/>
                    <a:pt x="3069" y="7883"/>
                    <a:pt x="3093" y="7973"/>
                  </a:cubicBezTo>
                  <a:lnTo>
                    <a:pt x="3080" y="7986"/>
                  </a:lnTo>
                  <a:cubicBezTo>
                    <a:pt x="3080" y="7986"/>
                    <a:pt x="3144" y="8207"/>
                    <a:pt x="3217" y="8279"/>
                  </a:cubicBezTo>
                  <a:cubicBezTo>
                    <a:pt x="3217" y="8279"/>
                    <a:pt x="3182" y="8363"/>
                    <a:pt x="3242" y="8422"/>
                  </a:cubicBezTo>
                  <a:cubicBezTo>
                    <a:pt x="3300" y="8481"/>
                    <a:pt x="3407" y="8601"/>
                    <a:pt x="3407" y="8800"/>
                  </a:cubicBezTo>
                  <a:cubicBezTo>
                    <a:pt x="3407" y="9001"/>
                    <a:pt x="3404" y="9229"/>
                    <a:pt x="3439" y="9264"/>
                  </a:cubicBezTo>
                  <a:cubicBezTo>
                    <a:pt x="3461" y="9286"/>
                    <a:pt x="3524" y="9321"/>
                    <a:pt x="3595" y="9321"/>
                  </a:cubicBezTo>
                  <a:cubicBezTo>
                    <a:pt x="3641" y="9321"/>
                    <a:pt x="3690" y="9306"/>
                    <a:pt x="3733" y="9264"/>
                  </a:cubicBezTo>
                  <a:cubicBezTo>
                    <a:pt x="3842" y="9156"/>
                    <a:pt x="3927" y="9036"/>
                    <a:pt x="3912" y="8875"/>
                  </a:cubicBezTo>
                  <a:cubicBezTo>
                    <a:pt x="3899" y="8713"/>
                    <a:pt x="3838" y="8615"/>
                    <a:pt x="3838" y="8554"/>
                  </a:cubicBezTo>
                  <a:cubicBezTo>
                    <a:pt x="3838" y="8494"/>
                    <a:pt x="3835" y="8368"/>
                    <a:pt x="3858" y="8272"/>
                  </a:cubicBezTo>
                  <a:cubicBezTo>
                    <a:pt x="3880" y="8175"/>
                    <a:pt x="3893" y="8116"/>
                    <a:pt x="3830" y="8088"/>
                  </a:cubicBezTo>
                  <a:cubicBezTo>
                    <a:pt x="3766" y="8060"/>
                    <a:pt x="3487" y="7948"/>
                    <a:pt x="3487" y="7920"/>
                  </a:cubicBezTo>
                  <a:cubicBezTo>
                    <a:pt x="3487" y="7920"/>
                    <a:pt x="3477" y="7916"/>
                    <a:pt x="3470" y="7916"/>
                  </a:cubicBezTo>
                  <a:cubicBezTo>
                    <a:pt x="3462" y="7916"/>
                    <a:pt x="3456" y="7921"/>
                    <a:pt x="3466" y="7942"/>
                  </a:cubicBezTo>
                  <a:cubicBezTo>
                    <a:pt x="3466" y="7942"/>
                    <a:pt x="3303" y="7798"/>
                    <a:pt x="3303" y="7784"/>
                  </a:cubicBezTo>
                  <a:cubicBezTo>
                    <a:pt x="3303" y="7779"/>
                    <a:pt x="3301" y="7776"/>
                    <a:pt x="3298" y="7776"/>
                  </a:cubicBezTo>
                  <a:cubicBezTo>
                    <a:pt x="3294" y="7776"/>
                    <a:pt x="3289" y="7783"/>
                    <a:pt x="3289" y="7800"/>
                  </a:cubicBezTo>
                  <a:cubicBezTo>
                    <a:pt x="3289" y="7800"/>
                    <a:pt x="2927" y="7242"/>
                    <a:pt x="2882" y="7131"/>
                  </a:cubicBezTo>
                  <a:cubicBezTo>
                    <a:pt x="2836" y="7022"/>
                    <a:pt x="2709" y="6857"/>
                    <a:pt x="2602" y="6780"/>
                  </a:cubicBezTo>
                  <a:cubicBezTo>
                    <a:pt x="2602" y="6780"/>
                    <a:pt x="2608" y="6713"/>
                    <a:pt x="2569" y="6674"/>
                  </a:cubicBezTo>
                  <a:cubicBezTo>
                    <a:pt x="2531" y="6636"/>
                    <a:pt x="2369" y="6448"/>
                    <a:pt x="2300" y="6448"/>
                  </a:cubicBezTo>
                  <a:cubicBezTo>
                    <a:pt x="2298" y="6448"/>
                    <a:pt x="2295" y="6448"/>
                    <a:pt x="2292" y="6449"/>
                  </a:cubicBezTo>
                  <a:cubicBezTo>
                    <a:pt x="2292" y="6449"/>
                    <a:pt x="2218" y="6344"/>
                    <a:pt x="2218" y="6317"/>
                  </a:cubicBezTo>
                  <a:lnTo>
                    <a:pt x="2230" y="6292"/>
                  </a:lnTo>
                  <a:cubicBezTo>
                    <a:pt x="2230" y="6292"/>
                    <a:pt x="2246" y="6164"/>
                    <a:pt x="2190" y="6108"/>
                  </a:cubicBezTo>
                  <a:cubicBezTo>
                    <a:pt x="2135" y="6054"/>
                    <a:pt x="2135" y="5974"/>
                    <a:pt x="2135" y="5931"/>
                  </a:cubicBezTo>
                  <a:cubicBezTo>
                    <a:pt x="2135" y="5887"/>
                    <a:pt x="2069" y="5757"/>
                    <a:pt x="2069" y="5692"/>
                  </a:cubicBezTo>
                  <a:cubicBezTo>
                    <a:pt x="2069" y="5626"/>
                    <a:pt x="2147" y="5505"/>
                    <a:pt x="2113" y="5446"/>
                  </a:cubicBezTo>
                  <a:cubicBezTo>
                    <a:pt x="2081" y="5384"/>
                    <a:pt x="2001" y="5285"/>
                    <a:pt x="2001" y="5108"/>
                  </a:cubicBezTo>
                  <a:cubicBezTo>
                    <a:pt x="2001" y="4930"/>
                    <a:pt x="1817" y="4424"/>
                    <a:pt x="1752" y="4359"/>
                  </a:cubicBezTo>
                  <a:cubicBezTo>
                    <a:pt x="1686" y="4293"/>
                    <a:pt x="1645" y="4293"/>
                    <a:pt x="1645" y="4293"/>
                  </a:cubicBezTo>
                  <a:cubicBezTo>
                    <a:pt x="1645" y="4293"/>
                    <a:pt x="1543" y="4126"/>
                    <a:pt x="1568" y="4126"/>
                  </a:cubicBezTo>
                  <a:cubicBezTo>
                    <a:pt x="1593" y="4126"/>
                    <a:pt x="1889" y="4113"/>
                    <a:pt x="1951" y="3957"/>
                  </a:cubicBezTo>
                  <a:cubicBezTo>
                    <a:pt x="2015" y="3799"/>
                    <a:pt x="2205" y="3448"/>
                    <a:pt x="2256" y="3339"/>
                  </a:cubicBezTo>
                  <a:cubicBezTo>
                    <a:pt x="2308" y="3230"/>
                    <a:pt x="2368" y="3029"/>
                    <a:pt x="2343" y="2975"/>
                  </a:cubicBezTo>
                  <a:cubicBezTo>
                    <a:pt x="2343" y="2975"/>
                    <a:pt x="2344" y="2975"/>
                    <a:pt x="2345" y="2975"/>
                  </a:cubicBezTo>
                  <a:cubicBezTo>
                    <a:pt x="2356" y="2975"/>
                    <a:pt x="2430" y="2980"/>
                    <a:pt x="2479" y="3106"/>
                  </a:cubicBezTo>
                  <a:cubicBezTo>
                    <a:pt x="2527" y="3233"/>
                    <a:pt x="2596" y="3329"/>
                    <a:pt x="2721" y="3329"/>
                  </a:cubicBezTo>
                  <a:cubicBezTo>
                    <a:pt x="2731" y="3329"/>
                    <a:pt x="2742" y="3329"/>
                    <a:pt x="2752" y="3328"/>
                  </a:cubicBezTo>
                  <a:cubicBezTo>
                    <a:pt x="2898" y="3311"/>
                    <a:pt x="2935" y="3275"/>
                    <a:pt x="2949" y="3259"/>
                  </a:cubicBezTo>
                  <a:cubicBezTo>
                    <a:pt x="2949" y="3259"/>
                    <a:pt x="3044" y="3234"/>
                    <a:pt x="3013" y="3164"/>
                  </a:cubicBezTo>
                  <a:cubicBezTo>
                    <a:pt x="3013" y="3164"/>
                    <a:pt x="3061" y="3147"/>
                    <a:pt x="3076" y="3131"/>
                  </a:cubicBezTo>
                  <a:cubicBezTo>
                    <a:pt x="3092" y="3116"/>
                    <a:pt x="3099" y="3070"/>
                    <a:pt x="3074" y="3045"/>
                  </a:cubicBezTo>
                  <a:cubicBezTo>
                    <a:pt x="3074" y="3045"/>
                    <a:pt x="3104" y="3001"/>
                    <a:pt x="3104" y="2965"/>
                  </a:cubicBezTo>
                  <a:cubicBezTo>
                    <a:pt x="3104" y="2928"/>
                    <a:pt x="3093" y="2885"/>
                    <a:pt x="3060" y="2885"/>
                  </a:cubicBezTo>
                  <a:cubicBezTo>
                    <a:pt x="3060" y="2885"/>
                    <a:pt x="3093" y="2840"/>
                    <a:pt x="3076" y="2794"/>
                  </a:cubicBezTo>
                  <a:cubicBezTo>
                    <a:pt x="3060" y="2749"/>
                    <a:pt x="3012" y="2724"/>
                    <a:pt x="2980" y="2724"/>
                  </a:cubicBezTo>
                  <a:cubicBezTo>
                    <a:pt x="2946" y="2724"/>
                    <a:pt x="2876" y="2638"/>
                    <a:pt x="2824" y="2585"/>
                  </a:cubicBezTo>
                  <a:cubicBezTo>
                    <a:pt x="2770" y="2531"/>
                    <a:pt x="2751" y="2486"/>
                    <a:pt x="2751" y="2443"/>
                  </a:cubicBezTo>
                  <a:cubicBezTo>
                    <a:pt x="2751" y="2407"/>
                    <a:pt x="2741" y="2376"/>
                    <a:pt x="2722" y="2376"/>
                  </a:cubicBezTo>
                  <a:cubicBezTo>
                    <a:pt x="2718" y="2376"/>
                    <a:pt x="2714" y="2378"/>
                    <a:pt x="2709" y="2381"/>
                  </a:cubicBezTo>
                  <a:cubicBezTo>
                    <a:pt x="2680" y="2400"/>
                    <a:pt x="2653" y="2432"/>
                    <a:pt x="2653" y="2480"/>
                  </a:cubicBezTo>
                  <a:cubicBezTo>
                    <a:pt x="2653" y="2526"/>
                    <a:pt x="2677" y="2625"/>
                    <a:pt x="2716" y="2665"/>
                  </a:cubicBezTo>
                  <a:cubicBezTo>
                    <a:pt x="2755" y="2704"/>
                    <a:pt x="2766" y="2743"/>
                    <a:pt x="2741" y="2743"/>
                  </a:cubicBezTo>
                  <a:cubicBezTo>
                    <a:pt x="2716" y="2743"/>
                    <a:pt x="2675" y="2755"/>
                    <a:pt x="2675" y="2755"/>
                  </a:cubicBezTo>
                  <a:cubicBezTo>
                    <a:pt x="2675" y="2755"/>
                    <a:pt x="2521" y="2493"/>
                    <a:pt x="2366" y="2493"/>
                  </a:cubicBezTo>
                  <a:cubicBezTo>
                    <a:pt x="2366" y="2493"/>
                    <a:pt x="2377" y="2319"/>
                    <a:pt x="2302" y="2226"/>
                  </a:cubicBezTo>
                  <a:cubicBezTo>
                    <a:pt x="2230" y="2134"/>
                    <a:pt x="2112" y="2110"/>
                    <a:pt x="1992" y="2110"/>
                  </a:cubicBezTo>
                  <a:cubicBezTo>
                    <a:pt x="1918" y="2110"/>
                    <a:pt x="1906" y="2097"/>
                    <a:pt x="1908" y="2097"/>
                  </a:cubicBezTo>
                  <a:lnTo>
                    <a:pt x="1909" y="2097"/>
                  </a:lnTo>
                  <a:cubicBezTo>
                    <a:pt x="1909" y="2097"/>
                    <a:pt x="1908" y="2082"/>
                    <a:pt x="1908" y="2082"/>
                  </a:cubicBezTo>
                  <a:cubicBezTo>
                    <a:pt x="1909" y="2075"/>
                    <a:pt x="1913" y="2062"/>
                    <a:pt x="1913" y="2062"/>
                  </a:cubicBezTo>
                  <a:cubicBezTo>
                    <a:pt x="1913" y="2062"/>
                    <a:pt x="1911" y="2033"/>
                    <a:pt x="1887" y="2033"/>
                  </a:cubicBezTo>
                  <a:cubicBezTo>
                    <a:pt x="1878" y="2033"/>
                    <a:pt x="1854" y="2028"/>
                    <a:pt x="1830" y="2024"/>
                  </a:cubicBezTo>
                  <a:cubicBezTo>
                    <a:pt x="1813" y="2016"/>
                    <a:pt x="1793" y="2009"/>
                    <a:pt x="1769" y="2006"/>
                  </a:cubicBezTo>
                  <a:cubicBezTo>
                    <a:pt x="1765" y="1986"/>
                    <a:pt x="1750" y="1903"/>
                    <a:pt x="1777" y="1878"/>
                  </a:cubicBezTo>
                  <a:cubicBezTo>
                    <a:pt x="1807" y="1848"/>
                    <a:pt x="1862" y="1734"/>
                    <a:pt x="1862" y="1734"/>
                  </a:cubicBezTo>
                  <a:cubicBezTo>
                    <a:pt x="1862" y="1734"/>
                    <a:pt x="1951" y="1702"/>
                    <a:pt x="1966" y="1660"/>
                  </a:cubicBezTo>
                  <a:cubicBezTo>
                    <a:pt x="1980" y="1616"/>
                    <a:pt x="1975" y="1555"/>
                    <a:pt x="1940" y="1555"/>
                  </a:cubicBezTo>
                  <a:cubicBezTo>
                    <a:pt x="1940" y="1555"/>
                    <a:pt x="1957" y="1338"/>
                    <a:pt x="1908" y="1262"/>
                  </a:cubicBezTo>
                  <a:cubicBezTo>
                    <a:pt x="1860" y="1186"/>
                    <a:pt x="1785" y="1070"/>
                    <a:pt x="1622" y="1070"/>
                  </a:cubicBezTo>
                  <a:cubicBezTo>
                    <a:pt x="1460" y="1070"/>
                    <a:pt x="1390" y="1185"/>
                    <a:pt x="1377" y="1198"/>
                  </a:cubicBezTo>
                  <a:cubicBezTo>
                    <a:pt x="1364" y="1211"/>
                    <a:pt x="1353" y="1268"/>
                    <a:pt x="1326" y="1295"/>
                  </a:cubicBezTo>
                  <a:cubicBezTo>
                    <a:pt x="1300" y="1322"/>
                    <a:pt x="1236" y="1410"/>
                    <a:pt x="1236" y="1478"/>
                  </a:cubicBezTo>
                  <a:cubicBezTo>
                    <a:pt x="1236" y="1546"/>
                    <a:pt x="1262" y="1645"/>
                    <a:pt x="1242" y="1695"/>
                  </a:cubicBezTo>
                  <a:cubicBezTo>
                    <a:pt x="1221" y="1744"/>
                    <a:pt x="1221" y="1792"/>
                    <a:pt x="1236" y="1792"/>
                  </a:cubicBezTo>
                  <a:cubicBezTo>
                    <a:pt x="1251" y="1792"/>
                    <a:pt x="1267" y="1885"/>
                    <a:pt x="1236" y="1945"/>
                  </a:cubicBezTo>
                  <a:cubicBezTo>
                    <a:pt x="1205" y="2005"/>
                    <a:pt x="1162" y="2046"/>
                    <a:pt x="1143" y="2046"/>
                  </a:cubicBezTo>
                  <a:cubicBezTo>
                    <a:pt x="1143" y="2046"/>
                    <a:pt x="1140" y="2033"/>
                    <a:pt x="1108" y="2033"/>
                  </a:cubicBezTo>
                  <a:cubicBezTo>
                    <a:pt x="1096" y="2033"/>
                    <a:pt x="1080" y="2035"/>
                    <a:pt x="1058" y="2040"/>
                  </a:cubicBezTo>
                  <a:cubicBezTo>
                    <a:pt x="1058" y="2040"/>
                    <a:pt x="997" y="2002"/>
                    <a:pt x="997" y="1961"/>
                  </a:cubicBezTo>
                  <a:cubicBezTo>
                    <a:pt x="997" y="1920"/>
                    <a:pt x="923" y="1751"/>
                    <a:pt x="851" y="1700"/>
                  </a:cubicBezTo>
                  <a:cubicBezTo>
                    <a:pt x="851" y="1700"/>
                    <a:pt x="894" y="1521"/>
                    <a:pt x="894" y="1448"/>
                  </a:cubicBezTo>
                  <a:cubicBezTo>
                    <a:pt x="894" y="1377"/>
                    <a:pt x="932" y="1291"/>
                    <a:pt x="971" y="1212"/>
                  </a:cubicBezTo>
                  <a:cubicBezTo>
                    <a:pt x="1009" y="1135"/>
                    <a:pt x="1012" y="995"/>
                    <a:pt x="1096" y="946"/>
                  </a:cubicBezTo>
                  <a:cubicBezTo>
                    <a:pt x="1181" y="896"/>
                    <a:pt x="1287" y="855"/>
                    <a:pt x="1307" y="799"/>
                  </a:cubicBezTo>
                  <a:cubicBezTo>
                    <a:pt x="1323" y="755"/>
                    <a:pt x="1329" y="727"/>
                    <a:pt x="1326" y="703"/>
                  </a:cubicBezTo>
                  <a:cubicBezTo>
                    <a:pt x="1385" y="633"/>
                    <a:pt x="1421" y="542"/>
                    <a:pt x="1421" y="443"/>
                  </a:cubicBezTo>
                  <a:cubicBezTo>
                    <a:pt x="1421" y="232"/>
                    <a:pt x="1261" y="60"/>
                    <a:pt x="1055" y="37"/>
                  </a:cubicBezTo>
                  <a:cubicBezTo>
                    <a:pt x="1016" y="19"/>
                    <a:pt x="971" y="8"/>
                    <a:pt x="9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4"/>
            <p:cNvSpPr/>
            <p:nvPr/>
          </p:nvSpPr>
          <p:spPr>
            <a:xfrm>
              <a:off x="5946490" y="1562772"/>
              <a:ext cx="67743" cy="70717"/>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grpSp>
        <p:nvGrpSpPr>
          <p:cNvPr id="529" name="Google Shape;529;p45"/>
          <p:cNvGrpSpPr/>
          <p:nvPr/>
        </p:nvGrpSpPr>
        <p:grpSpPr>
          <a:xfrm>
            <a:off x="3305340" y="1827026"/>
            <a:ext cx="2533232" cy="2402551"/>
            <a:chOff x="3671717" y="1853719"/>
            <a:chExt cx="1800322" cy="1707449"/>
          </a:xfrm>
        </p:grpSpPr>
        <p:grpSp>
          <p:nvGrpSpPr>
            <p:cNvPr id="530" name="Google Shape;530;p45"/>
            <p:cNvGrpSpPr/>
            <p:nvPr/>
          </p:nvGrpSpPr>
          <p:grpSpPr>
            <a:xfrm>
              <a:off x="3671717" y="1853719"/>
              <a:ext cx="1800322" cy="1707449"/>
              <a:chOff x="1248067" y="649464"/>
              <a:chExt cx="2074342" cy="1967333"/>
            </a:xfrm>
          </p:grpSpPr>
          <p:sp>
            <p:nvSpPr>
              <p:cNvPr id="531" name="Google Shape;531;p45"/>
              <p:cNvSpPr/>
              <p:nvPr/>
            </p:nvSpPr>
            <p:spPr>
              <a:xfrm>
                <a:off x="1248067" y="1579467"/>
                <a:ext cx="2074342" cy="1037330"/>
              </a:xfrm>
              <a:custGeom>
                <a:avLst/>
                <a:gdLst/>
                <a:ahLst/>
                <a:cxnLst/>
                <a:rect l="l" t="t" r="r" b="b"/>
                <a:pathLst>
                  <a:path w="18308" h="9155" extrusionOk="0">
                    <a:moveTo>
                      <a:pt x="1" y="0"/>
                    </a:moveTo>
                    <a:cubicBezTo>
                      <a:pt x="1" y="5048"/>
                      <a:pt x="4106" y="9154"/>
                      <a:pt x="9153" y="9154"/>
                    </a:cubicBezTo>
                    <a:cubicBezTo>
                      <a:pt x="14201" y="9154"/>
                      <a:pt x="18306" y="5048"/>
                      <a:pt x="18307" y="0"/>
                    </a:cubicBezTo>
                    <a:lnTo>
                      <a:pt x="17953" y="0"/>
                    </a:lnTo>
                    <a:cubicBezTo>
                      <a:pt x="17953" y="4853"/>
                      <a:pt x="14006" y="8800"/>
                      <a:pt x="9153" y="8800"/>
                    </a:cubicBezTo>
                    <a:cubicBezTo>
                      <a:pt x="4301" y="8800"/>
                      <a:pt x="353" y="4853"/>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1248294" y="649464"/>
                <a:ext cx="2073776" cy="1036537"/>
              </a:xfrm>
              <a:custGeom>
                <a:avLst/>
                <a:gdLst/>
                <a:ahLst/>
                <a:cxnLst/>
                <a:rect l="l" t="t" r="r" b="b"/>
                <a:pathLst>
                  <a:path w="18303" h="9148" extrusionOk="0">
                    <a:moveTo>
                      <a:pt x="9487" y="1"/>
                    </a:moveTo>
                    <a:lnTo>
                      <a:pt x="9474" y="353"/>
                    </a:lnTo>
                    <a:cubicBezTo>
                      <a:pt x="9858" y="368"/>
                      <a:pt x="10244" y="407"/>
                      <a:pt x="10622" y="470"/>
                    </a:cubicBezTo>
                    <a:lnTo>
                      <a:pt x="10680" y="122"/>
                    </a:lnTo>
                    <a:cubicBezTo>
                      <a:pt x="10288" y="56"/>
                      <a:pt x="9886" y="15"/>
                      <a:pt x="9487" y="1"/>
                    </a:cubicBezTo>
                    <a:close/>
                    <a:moveTo>
                      <a:pt x="8587" y="13"/>
                    </a:moveTo>
                    <a:cubicBezTo>
                      <a:pt x="8188" y="37"/>
                      <a:pt x="7787" y="87"/>
                      <a:pt x="7397" y="164"/>
                    </a:cubicBezTo>
                    <a:lnTo>
                      <a:pt x="7464" y="511"/>
                    </a:lnTo>
                    <a:cubicBezTo>
                      <a:pt x="7839" y="438"/>
                      <a:pt x="8224" y="388"/>
                      <a:pt x="8609" y="365"/>
                    </a:cubicBezTo>
                    <a:lnTo>
                      <a:pt x="8587" y="13"/>
                    </a:lnTo>
                    <a:close/>
                    <a:moveTo>
                      <a:pt x="11560" y="314"/>
                    </a:moveTo>
                    <a:lnTo>
                      <a:pt x="11467" y="655"/>
                    </a:lnTo>
                    <a:cubicBezTo>
                      <a:pt x="11838" y="757"/>
                      <a:pt x="12205" y="882"/>
                      <a:pt x="12559" y="1031"/>
                    </a:cubicBezTo>
                    <a:lnTo>
                      <a:pt x="12696" y="706"/>
                    </a:lnTo>
                    <a:cubicBezTo>
                      <a:pt x="12327" y="550"/>
                      <a:pt x="11946" y="419"/>
                      <a:pt x="11560" y="314"/>
                    </a:cubicBezTo>
                    <a:close/>
                    <a:moveTo>
                      <a:pt x="6521" y="378"/>
                    </a:moveTo>
                    <a:cubicBezTo>
                      <a:pt x="6139" y="493"/>
                      <a:pt x="5761" y="635"/>
                      <a:pt x="5396" y="799"/>
                    </a:cubicBezTo>
                    <a:lnTo>
                      <a:pt x="5542" y="1121"/>
                    </a:lnTo>
                    <a:cubicBezTo>
                      <a:pt x="5892" y="964"/>
                      <a:pt x="6256" y="827"/>
                      <a:pt x="6623" y="718"/>
                    </a:cubicBezTo>
                    <a:lnTo>
                      <a:pt x="6521" y="378"/>
                    </a:lnTo>
                    <a:close/>
                    <a:moveTo>
                      <a:pt x="13507" y="1095"/>
                    </a:moveTo>
                    <a:lnTo>
                      <a:pt x="13338" y="1405"/>
                    </a:lnTo>
                    <a:cubicBezTo>
                      <a:pt x="13676" y="1589"/>
                      <a:pt x="14004" y="1796"/>
                      <a:pt x="14316" y="2021"/>
                    </a:cubicBezTo>
                    <a:lnTo>
                      <a:pt x="14523" y="1734"/>
                    </a:lnTo>
                    <a:cubicBezTo>
                      <a:pt x="14199" y="1500"/>
                      <a:pt x="13858" y="1284"/>
                      <a:pt x="13507" y="1095"/>
                    </a:cubicBezTo>
                    <a:close/>
                    <a:moveTo>
                      <a:pt x="4595" y="1209"/>
                    </a:moveTo>
                    <a:cubicBezTo>
                      <a:pt x="4250" y="1408"/>
                      <a:pt x="3914" y="1631"/>
                      <a:pt x="3597" y="1874"/>
                    </a:cubicBezTo>
                    <a:lnTo>
                      <a:pt x="3812" y="2154"/>
                    </a:lnTo>
                    <a:cubicBezTo>
                      <a:pt x="4116" y="1921"/>
                      <a:pt x="4439" y="1707"/>
                      <a:pt x="4772" y="1514"/>
                    </a:cubicBezTo>
                    <a:lnTo>
                      <a:pt x="4595" y="1209"/>
                    </a:lnTo>
                    <a:close/>
                    <a:moveTo>
                      <a:pt x="15225" y="2298"/>
                    </a:moveTo>
                    <a:lnTo>
                      <a:pt x="14990" y="2563"/>
                    </a:lnTo>
                    <a:cubicBezTo>
                      <a:pt x="15277" y="2818"/>
                      <a:pt x="15551" y="3093"/>
                      <a:pt x="15802" y="3383"/>
                    </a:cubicBezTo>
                    <a:lnTo>
                      <a:pt x="16070" y="3152"/>
                    </a:lnTo>
                    <a:cubicBezTo>
                      <a:pt x="15808" y="2850"/>
                      <a:pt x="15523" y="2563"/>
                      <a:pt x="15225" y="2298"/>
                    </a:cubicBezTo>
                    <a:close/>
                    <a:moveTo>
                      <a:pt x="2910" y="2455"/>
                    </a:moveTo>
                    <a:cubicBezTo>
                      <a:pt x="2617" y="2728"/>
                      <a:pt x="2342" y="3022"/>
                      <a:pt x="2087" y="3329"/>
                    </a:cubicBezTo>
                    <a:lnTo>
                      <a:pt x="2361" y="3554"/>
                    </a:lnTo>
                    <a:cubicBezTo>
                      <a:pt x="2604" y="3258"/>
                      <a:pt x="2871" y="2975"/>
                      <a:pt x="3150" y="2713"/>
                    </a:cubicBezTo>
                    <a:lnTo>
                      <a:pt x="2910" y="2455"/>
                    </a:lnTo>
                    <a:close/>
                    <a:moveTo>
                      <a:pt x="16625" y="3860"/>
                    </a:moveTo>
                    <a:lnTo>
                      <a:pt x="16336" y="4064"/>
                    </a:lnTo>
                    <a:cubicBezTo>
                      <a:pt x="16559" y="4377"/>
                      <a:pt x="16762" y="4707"/>
                      <a:pt x="16941" y="5047"/>
                    </a:cubicBezTo>
                    <a:lnTo>
                      <a:pt x="17253" y="4882"/>
                    </a:lnTo>
                    <a:cubicBezTo>
                      <a:pt x="17068" y="4530"/>
                      <a:pt x="16856" y="4186"/>
                      <a:pt x="16625" y="3860"/>
                    </a:cubicBezTo>
                    <a:close/>
                    <a:moveTo>
                      <a:pt x="1549" y="4052"/>
                    </a:moveTo>
                    <a:cubicBezTo>
                      <a:pt x="1326" y="4383"/>
                      <a:pt x="1124" y="4732"/>
                      <a:pt x="946" y="5089"/>
                    </a:cubicBezTo>
                    <a:lnTo>
                      <a:pt x="1264" y="5246"/>
                    </a:lnTo>
                    <a:cubicBezTo>
                      <a:pt x="1434" y="4903"/>
                      <a:pt x="1628" y="4568"/>
                      <a:pt x="1842" y="4249"/>
                    </a:cubicBezTo>
                    <a:lnTo>
                      <a:pt x="1549" y="4052"/>
                    </a:lnTo>
                    <a:close/>
                    <a:moveTo>
                      <a:pt x="17634" y="5698"/>
                    </a:moveTo>
                    <a:lnTo>
                      <a:pt x="17307" y="5832"/>
                    </a:lnTo>
                    <a:cubicBezTo>
                      <a:pt x="17451" y="6186"/>
                      <a:pt x="17573" y="6555"/>
                      <a:pt x="17671" y="6926"/>
                    </a:cubicBezTo>
                    <a:lnTo>
                      <a:pt x="18013" y="6837"/>
                    </a:lnTo>
                    <a:cubicBezTo>
                      <a:pt x="17912" y="6451"/>
                      <a:pt x="17784" y="6068"/>
                      <a:pt x="17634" y="5698"/>
                    </a:cubicBezTo>
                    <a:close/>
                    <a:moveTo>
                      <a:pt x="588" y="5915"/>
                    </a:moveTo>
                    <a:cubicBezTo>
                      <a:pt x="447" y="6289"/>
                      <a:pt x="329" y="6675"/>
                      <a:pt x="238" y="7064"/>
                    </a:cubicBezTo>
                    <a:lnTo>
                      <a:pt x="582" y="7145"/>
                    </a:lnTo>
                    <a:cubicBezTo>
                      <a:pt x="669" y="6772"/>
                      <a:pt x="783" y="6399"/>
                      <a:pt x="919" y="6040"/>
                    </a:cubicBezTo>
                    <a:lnTo>
                      <a:pt x="588" y="5915"/>
                    </a:lnTo>
                    <a:close/>
                    <a:moveTo>
                      <a:pt x="18195" y="7718"/>
                    </a:moveTo>
                    <a:lnTo>
                      <a:pt x="17847" y="7774"/>
                    </a:lnTo>
                    <a:cubicBezTo>
                      <a:pt x="17905" y="8151"/>
                      <a:pt x="17940" y="8539"/>
                      <a:pt x="17950" y="8923"/>
                    </a:cubicBezTo>
                    <a:lnTo>
                      <a:pt x="18303" y="8913"/>
                    </a:lnTo>
                    <a:cubicBezTo>
                      <a:pt x="18294" y="8514"/>
                      <a:pt x="18258" y="8112"/>
                      <a:pt x="18195" y="7718"/>
                    </a:cubicBezTo>
                    <a:close/>
                    <a:moveTo>
                      <a:pt x="78" y="7952"/>
                    </a:moveTo>
                    <a:cubicBezTo>
                      <a:pt x="26" y="8345"/>
                      <a:pt x="1" y="8748"/>
                      <a:pt x="1" y="9147"/>
                    </a:cubicBezTo>
                    <a:lnTo>
                      <a:pt x="353" y="9147"/>
                    </a:lnTo>
                    <a:cubicBezTo>
                      <a:pt x="353" y="8763"/>
                      <a:pt x="378" y="8375"/>
                      <a:pt x="428" y="7997"/>
                    </a:cubicBezTo>
                    <a:lnTo>
                      <a:pt x="78" y="795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3" name="Google Shape;533;p45"/>
            <p:cNvCxnSpPr/>
            <p:nvPr/>
          </p:nvCxnSpPr>
          <p:spPr>
            <a:xfrm>
              <a:off x="3689675" y="2673675"/>
              <a:ext cx="1746900" cy="0"/>
            </a:xfrm>
            <a:prstGeom prst="straightConnector1">
              <a:avLst/>
            </a:prstGeom>
            <a:noFill/>
            <a:ln w="38100" cap="flat" cmpd="sng">
              <a:solidFill>
                <a:schemeClr val="accent4"/>
              </a:solidFill>
              <a:prstDash val="solid"/>
              <a:round/>
              <a:headEnd type="none" w="med" len="med"/>
              <a:tailEnd type="none" w="med" len="med"/>
            </a:ln>
          </p:spPr>
        </p:cxnSp>
      </p:grpSp>
      <p:sp>
        <p:nvSpPr>
          <p:cNvPr id="534" name="Google Shape;534;p45"/>
          <p:cNvSpPr/>
          <p:nvPr/>
        </p:nvSpPr>
        <p:spPr>
          <a:xfrm>
            <a:off x="3467100" y="3834088"/>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3467100" y="1850588"/>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5074400" y="3834097"/>
            <a:ext cx="602704"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5074400" y="1850588"/>
            <a:ext cx="602704"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 DIAGRAM</a:t>
            </a:r>
            <a:endParaRPr/>
          </a:p>
        </p:txBody>
      </p:sp>
      <p:grpSp>
        <p:nvGrpSpPr>
          <p:cNvPr id="539" name="Google Shape;539;p45"/>
          <p:cNvGrpSpPr/>
          <p:nvPr/>
        </p:nvGrpSpPr>
        <p:grpSpPr>
          <a:xfrm>
            <a:off x="5162726" y="1835093"/>
            <a:ext cx="426029" cy="424387"/>
            <a:chOff x="6993188" y="998838"/>
            <a:chExt cx="564725" cy="562475"/>
          </a:xfrm>
        </p:grpSpPr>
        <p:sp>
          <p:nvSpPr>
            <p:cNvPr id="540" name="Google Shape;540;p45"/>
            <p:cNvSpPr/>
            <p:nvPr/>
          </p:nvSpPr>
          <p:spPr>
            <a:xfrm>
              <a:off x="6993538" y="1028813"/>
              <a:ext cx="36075" cy="147450"/>
            </a:xfrm>
            <a:custGeom>
              <a:avLst/>
              <a:gdLst/>
              <a:ahLst/>
              <a:cxnLst/>
              <a:rect l="l" t="t" r="r" b="b"/>
              <a:pathLst>
                <a:path w="1443" h="5898" extrusionOk="0">
                  <a:moveTo>
                    <a:pt x="1443" y="1"/>
                  </a:moveTo>
                  <a:lnTo>
                    <a:pt x="1443" y="1"/>
                  </a:lnTo>
                  <a:cubicBezTo>
                    <a:pt x="777" y="931"/>
                    <a:pt x="109" y="2635"/>
                    <a:pt x="1" y="5898"/>
                  </a:cubicBezTo>
                  <a:cubicBezTo>
                    <a:pt x="1277" y="4353"/>
                    <a:pt x="1351" y="2007"/>
                    <a:pt x="1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7328338" y="1028638"/>
              <a:ext cx="36075" cy="147400"/>
            </a:xfrm>
            <a:custGeom>
              <a:avLst/>
              <a:gdLst/>
              <a:ahLst/>
              <a:cxnLst/>
              <a:rect l="l" t="t" r="r" b="b"/>
              <a:pathLst>
                <a:path w="1443" h="5896" extrusionOk="0">
                  <a:moveTo>
                    <a:pt x="1" y="1"/>
                  </a:moveTo>
                  <a:lnTo>
                    <a:pt x="1" y="1"/>
                  </a:lnTo>
                  <a:cubicBezTo>
                    <a:pt x="94" y="2010"/>
                    <a:pt x="164" y="4326"/>
                    <a:pt x="1442" y="5895"/>
                  </a:cubicBezTo>
                  <a:cubicBezTo>
                    <a:pt x="1332" y="2661"/>
                    <a:pt x="666" y="94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7109238" y="1010088"/>
              <a:ext cx="139525" cy="114150"/>
            </a:xfrm>
            <a:custGeom>
              <a:avLst/>
              <a:gdLst/>
              <a:ahLst/>
              <a:cxnLst/>
              <a:rect l="l" t="t" r="r" b="b"/>
              <a:pathLst>
                <a:path w="5581" h="4566" extrusionOk="0">
                  <a:moveTo>
                    <a:pt x="11" y="0"/>
                  </a:moveTo>
                  <a:cubicBezTo>
                    <a:pt x="8" y="89"/>
                    <a:pt x="1" y="178"/>
                    <a:pt x="1" y="267"/>
                  </a:cubicBezTo>
                  <a:cubicBezTo>
                    <a:pt x="1" y="2639"/>
                    <a:pt x="1251" y="4566"/>
                    <a:pt x="2791" y="4566"/>
                  </a:cubicBezTo>
                  <a:cubicBezTo>
                    <a:pt x="4329" y="4566"/>
                    <a:pt x="5581" y="2639"/>
                    <a:pt x="5581" y="267"/>
                  </a:cubicBezTo>
                  <a:cubicBezTo>
                    <a:pt x="5581" y="178"/>
                    <a:pt x="5573" y="89"/>
                    <a:pt x="5569" y="0"/>
                  </a:cubicBezTo>
                  <a:cubicBezTo>
                    <a:pt x="4874" y="652"/>
                    <a:pt x="3962" y="1012"/>
                    <a:pt x="3018" y="1012"/>
                  </a:cubicBezTo>
                  <a:cubicBezTo>
                    <a:pt x="2942" y="1012"/>
                    <a:pt x="2867" y="1009"/>
                    <a:pt x="2791" y="1005"/>
                  </a:cubicBezTo>
                  <a:cubicBezTo>
                    <a:pt x="2715" y="1009"/>
                    <a:pt x="2640" y="1012"/>
                    <a:pt x="2565" y="1012"/>
                  </a:cubicBezTo>
                  <a:cubicBezTo>
                    <a:pt x="1618" y="1012"/>
                    <a:pt x="705" y="65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7245088" y="1271888"/>
              <a:ext cx="141725" cy="117875"/>
            </a:xfrm>
            <a:custGeom>
              <a:avLst/>
              <a:gdLst/>
              <a:ahLst/>
              <a:cxnLst/>
              <a:rect l="l" t="t" r="r" b="b"/>
              <a:pathLst>
                <a:path w="5669" h="4715" extrusionOk="0">
                  <a:moveTo>
                    <a:pt x="3025" y="0"/>
                  </a:moveTo>
                  <a:cubicBezTo>
                    <a:pt x="1326" y="1005"/>
                    <a:pt x="204" y="2754"/>
                    <a:pt x="0" y="4715"/>
                  </a:cubicBezTo>
                  <a:cubicBezTo>
                    <a:pt x="1442" y="4102"/>
                    <a:pt x="2968" y="3703"/>
                    <a:pt x="4525" y="3535"/>
                  </a:cubicBezTo>
                  <a:cubicBezTo>
                    <a:pt x="4900" y="3487"/>
                    <a:pt x="5284" y="3458"/>
                    <a:pt x="5669" y="3429"/>
                  </a:cubicBezTo>
                  <a:cubicBezTo>
                    <a:pt x="5291" y="1973"/>
                    <a:pt x="4337" y="736"/>
                    <a:pt x="3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7431188" y="1253138"/>
              <a:ext cx="71875" cy="104500"/>
            </a:xfrm>
            <a:custGeom>
              <a:avLst/>
              <a:gdLst/>
              <a:ahLst/>
              <a:cxnLst/>
              <a:rect l="l" t="t" r="r" b="b"/>
              <a:pathLst>
                <a:path w="2875" h="4180" extrusionOk="0">
                  <a:moveTo>
                    <a:pt x="0" y="1"/>
                  </a:moveTo>
                  <a:cubicBezTo>
                    <a:pt x="616" y="1298"/>
                    <a:pt x="986" y="2697"/>
                    <a:pt x="1091" y="4129"/>
                  </a:cubicBezTo>
                  <a:cubicBezTo>
                    <a:pt x="1411" y="4138"/>
                    <a:pt x="1726" y="4155"/>
                    <a:pt x="2041" y="4179"/>
                  </a:cubicBezTo>
                  <a:cubicBezTo>
                    <a:pt x="2110" y="3218"/>
                    <a:pt x="2396" y="2286"/>
                    <a:pt x="2874" y="1447"/>
                  </a:cubicBezTo>
                  <a:cubicBezTo>
                    <a:pt x="2062" y="721"/>
                    <a:pt x="1070" y="2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7502138" y="1304213"/>
              <a:ext cx="48500" cy="62975"/>
            </a:xfrm>
            <a:custGeom>
              <a:avLst/>
              <a:gdLst/>
              <a:ahLst/>
              <a:cxnLst/>
              <a:rect l="l" t="t" r="r" b="b"/>
              <a:pathLst>
                <a:path w="1940" h="2519" extrusionOk="0">
                  <a:moveTo>
                    <a:pt x="627" y="0"/>
                  </a:moveTo>
                  <a:cubicBezTo>
                    <a:pt x="274" y="687"/>
                    <a:pt x="63" y="1439"/>
                    <a:pt x="0" y="2208"/>
                  </a:cubicBezTo>
                  <a:cubicBezTo>
                    <a:pt x="58" y="2213"/>
                    <a:pt x="118" y="2216"/>
                    <a:pt x="176" y="2223"/>
                  </a:cubicBezTo>
                  <a:cubicBezTo>
                    <a:pt x="788" y="2295"/>
                    <a:pt x="1372" y="2401"/>
                    <a:pt x="1940" y="2518"/>
                  </a:cubicBezTo>
                  <a:cubicBezTo>
                    <a:pt x="1702" y="1588"/>
                    <a:pt x="1252" y="726"/>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7341738" y="1249963"/>
              <a:ext cx="96550" cy="106475"/>
            </a:xfrm>
            <a:custGeom>
              <a:avLst/>
              <a:gdLst/>
              <a:ahLst/>
              <a:cxnLst/>
              <a:rect l="l" t="t" r="r" b="b"/>
              <a:pathLst>
                <a:path w="3862" h="4259" extrusionOk="0">
                  <a:moveTo>
                    <a:pt x="2329" y="0"/>
                  </a:moveTo>
                  <a:cubicBezTo>
                    <a:pt x="1531" y="0"/>
                    <a:pt x="741" y="156"/>
                    <a:pt x="0" y="457"/>
                  </a:cubicBezTo>
                  <a:cubicBezTo>
                    <a:pt x="1334" y="1336"/>
                    <a:pt x="2276" y="2699"/>
                    <a:pt x="2622" y="4258"/>
                  </a:cubicBezTo>
                  <a:cubicBezTo>
                    <a:pt x="3021" y="4241"/>
                    <a:pt x="3319" y="4227"/>
                    <a:pt x="3701" y="4227"/>
                  </a:cubicBezTo>
                  <a:cubicBezTo>
                    <a:pt x="3754" y="4227"/>
                    <a:pt x="3807" y="4229"/>
                    <a:pt x="3862" y="4232"/>
                  </a:cubicBezTo>
                  <a:cubicBezTo>
                    <a:pt x="3648" y="2326"/>
                    <a:pt x="3158" y="748"/>
                    <a:pt x="2548" y="12"/>
                  </a:cubicBezTo>
                  <a:cubicBezTo>
                    <a:pt x="2473" y="10"/>
                    <a:pt x="2401" y="0"/>
                    <a:pt x="2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7438213" y="1376413"/>
              <a:ext cx="92050" cy="179950"/>
            </a:xfrm>
            <a:custGeom>
              <a:avLst/>
              <a:gdLst/>
              <a:ahLst/>
              <a:cxnLst/>
              <a:rect l="l" t="t" r="r" b="b"/>
              <a:pathLst>
                <a:path w="3682" h="7198" extrusionOk="0">
                  <a:moveTo>
                    <a:pt x="880" y="0"/>
                  </a:moveTo>
                  <a:cubicBezTo>
                    <a:pt x="1034" y="2218"/>
                    <a:pt x="842" y="5150"/>
                    <a:pt x="1" y="7197"/>
                  </a:cubicBezTo>
                  <a:cubicBezTo>
                    <a:pt x="1512" y="6813"/>
                    <a:pt x="2826" y="5876"/>
                    <a:pt x="3682" y="4568"/>
                  </a:cubicBezTo>
                  <a:cubicBezTo>
                    <a:pt x="2519" y="3778"/>
                    <a:pt x="1755" y="2041"/>
                    <a:pt x="1728" y="53"/>
                  </a:cubicBezTo>
                  <a:cubicBezTo>
                    <a:pt x="1447" y="32"/>
                    <a:pt x="1166" y="12"/>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7301063" y="1375688"/>
              <a:ext cx="140300" cy="185625"/>
            </a:xfrm>
            <a:custGeom>
              <a:avLst/>
              <a:gdLst/>
              <a:ahLst/>
              <a:cxnLst/>
              <a:rect l="l" t="t" r="r" b="b"/>
              <a:pathLst>
                <a:path w="5612" h="7425" extrusionOk="0">
                  <a:moveTo>
                    <a:pt x="5280" y="1"/>
                  </a:moveTo>
                  <a:cubicBezTo>
                    <a:pt x="4965" y="1"/>
                    <a:pt x="4655" y="17"/>
                    <a:pt x="4343" y="29"/>
                  </a:cubicBezTo>
                  <a:cubicBezTo>
                    <a:pt x="4348" y="114"/>
                    <a:pt x="4357" y="200"/>
                    <a:pt x="4357" y="284"/>
                  </a:cubicBezTo>
                  <a:cubicBezTo>
                    <a:pt x="4357" y="2735"/>
                    <a:pt x="2629" y="4963"/>
                    <a:pt x="1" y="6006"/>
                  </a:cubicBezTo>
                  <a:cubicBezTo>
                    <a:pt x="1114" y="6927"/>
                    <a:pt x="2510" y="7424"/>
                    <a:pt x="3942" y="7424"/>
                  </a:cubicBezTo>
                  <a:cubicBezTo>
                    <a:pt x="4135" y="7424"/>
                    <a:pt x="4329" y="7415"/>
                    <a:pt x="4523" y="7397"/>
                  </a:cubicBezTo>
                  <a:cubicBezTo>
                    <a:pt x="4559" y="7330"/>
                    <a:pt x="4597" y="7265"/>
                    <a:pt x="4634" y="7190"/>
                  </a:cubicBezTo>
                  <a:cubicBezTo>
                    <a:pt x="5246" y="5876"/>
                    <a:pt x="5612" y="3735"/>
                    <a:pt x="5612" y="1466"/>
                  </a:cubicBezTo>
                  <a:cubicBezTo>
                    <a:pt x="5612" y="964"/>
                    <a:pt x="5590" y="479"/>
                    <a:pt x="5556" y="8"/>
                  </a:cubicBezTo>
                  <a:cubicBezTo>
                    <a:pt x="5426" y="8"/>
                    <a:pt x="5460" y="1"/>
                    <a:pt x="5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7501538" y="1379538"/>
              <a:ext cx="56375" cy="93550"/>
            </a:xfrm>
            <a:custGeom>
              <a:avLst/>
              <a:gdLst/>
              <a:ahLst/>
              <a:cxnLst/>
              <a:rect l="l" t="t" r="r" b="b"/>
              <a:pathLst>
                <a:path w="2255" h="3742" extrusionOk="0">
                  <a:moveTo>
                    <a:pt x="0" y="0"/>
                  </a:moveTo>
                  <a:cubicBezTo>
                    <a:pt x="41" y="1639"/>
                    <a:pt x="649" y="3093"/>
                    <a:pt x="1541" y="3742"/>
                  </a:cubicBezTo>
                  <a:cubicBezTo>
                    <a:pt x="2052" y="2694"/>
                    <a:pt x="2254" y="1521"/>
                    <a:pt x="2125" y="361"/>
                  </a:cubicBezTo>
                  <a:cubicBezTo>
                    <a:pt x="1459" y="207"/>
                    <a:pt x="784" y="89"/>
                    <a:pt x="104" y="10"/>
                  </a:cubicBezTo>
                  <a:cubicBezTo>
                    <a:pt x="70" y="5"/>
                    <a:pt x="34" y="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7244588" y="1377488"/>
              <a:ext cx="145350" cy="132800"/>
            </a:xfrm>
            <a:custGeom>
              <a:avLst/>
              <a:gdLst/>
              <a:ahLst/>
              <a:cxnLst/>
              <a:rect l="l" t="t" r="r" b="b"/>
              <a:pathLst>
                <a:path w="5814" h="5312" extrusionOk="0">
                  <a:moveTo>
                    <a:pt x="5802" y="1"/>
                  </a:moveTo>
                  <a:cubicBezTo>
                    <a:pt x="5412" y="30"/>
                    <a:pt x="5023" y="61"/>
                    <a:pt x="4646" y="109"/>
                  </a:cubicBezTo>
                  <a:cubicBezTo>
                    <a:pt x="3038" y="277"/>
                    <a:pt x="1467" y="712"/>
                    <a:pt x="1" y="1394"/>
                  </a:cubicBezTo>
                  <a:cubicBezTo>
                    <a:pt x="61" y="2848"/>
                    <a:pt x="635" y="4237"/>
                    <a:pt x="1616" y="5311"/>
                  </a:cubicBezTo>
                  <a:cubicBezTo>
                    <a:pt x="4136" y="4451"/>
                    <a:pt x="5814" y="2430"/>
                    <a:pt x="5814" y="212"/>
                  </a:cubicBezTo>
                  <a:cubicBezTo>
                    <a:pt x="5814" y="140"/>
                    <a:pt x="5804" y="70"/>
                    <a:pt x="5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6993188" y="998838"/>
              <a:ext cx="371650" cy="401800"/>
            </a:xfrm>
            <a:custGeom>
              <a:avLst/>
              <a:gdLst/>
              <a:ahLst/>
              <a:cxnLst/>
              <a:rect l="l" t="t" r="r" b="b"/>
              <a:pathLst>
                <a:path w="14866" h="16072" extrusionOk="0">
                  <a:moveTo>
                    <a:pt x="12051" y="6027"/>
                  </a:moveTo>
                  <a:cubicBezTo>
                    <a:pt x="12275" y="6027"/>
                    <a:pt x="12455" y="6208"/>
                    <a:pt x="12455" y="6429"/>
                  </a:cubicBezTo>
                  <a:cubicBezTo>
                    <a:pt x="12455" y="6652"/>
                    <a:pt x="12275" y="6830"/>
                    <a:pt x="12051" y="6830"/>
                  </a:cubicBezTo>
                  <a:lnTo>
                    <a:pt x="10446" y="6830"/>
                  </a:lnTo>
                  <a:cubicBezTo>
                    <a:pt x="10223" y="6830"/>
                    <a:pt x="10042" y="6652"/>
                    <a:pt x="10042" y="6429"/>
                  </a:cubicBezTo>
                  <a:cubicBezTo>
                    <a:pt x="10042" y="6208"/>
                    <a:pt x="10223" y="6027"/>
                    <a:pt x="10446" y="6027"/>
                  </a:cubicBezTo>
                  <a:close/>
                  <a:moveTo>
                    <a:pt x="1204" y="13258"/>
                  </a:moveTo>
                  <a:cubicBezTo>
                    <a:pt x="1425" y="13258"/>
                    <a:pt x="1606" y="13438"/>
                    <a:pt x="1606" y="13662"/>
                  </a:cubicBezTo>
                  <a:lnTo>
                    <a:pt x="1606" y="14464"/>
                  </a:lnTo>
                  <a:lnTo>
                    <a:pt x="3213" y="14464"/>
                  </a:lnTo>
                  <a:cubicBezTo>
                    <a:pt x="3434" y="14464"/>
                    <a:pt x="3615" y="14644"/>
                    <a:pt x="3615" y="14866"/>
                  </a:cubicBezTo>
                  <a:cubicBezTo>
                    <a:pt x="3615" y="15089"/>
                    <a:pt x="3434" y="15269"/>
                    <a:pt x="3213" y="15269"/>
                  </a:cubicBezTo>
                  <a:lnTo>
                    <a:pt x="1204" y="15269"/>
                  </a:lnTo>
                  <a:cubicBezTo>
                    <a:pt x="983" y="15269"/>
                    <a:pt x="803" y="15089"/>
                    <a:pt x="803" y="14866"/>
                  </a:cubicBezTo>
                  <a:lnTo>
                    <a:pt x="803" y="13662"/>
                  </a:lnTo>
                  <a:cubicBezTo>
                    <a:pt x="803" y="13438"/>
                    <a:pt x="983" y="13258"/>
                    <a:pt x="1204" y="13258"/>
                  </a:cubicBezTo>
                  <a:close/>
                  <a:moveTo>
                    <a:pt x="3040" y="1"/>
                  </a:moveTo>
                  <a:cubicBezTo>
                    <a:pt x="2637" y="3"/>
                    <a:pt x="2305" y="320"/>
                    <a:pt x="2286" y="724"/>
                  </a:cubicBezTo>
                  <a:cubicBezTo>
                    <a:pt x="2274" y="931"/>
                    <a:pt x="2264" y="1142"/>
                    <a:pt x="2254" y="1361"/>
                  </a:cubicBezTo>
                  <a:cubicBezTo>
                    <a:pt x="2156" y="3569"/>
                    <a:pt x="2031" y="6321"/>
                    <a:pt x="217" y="8058"/>
                  </a:cubicBezTo>
                  <a:lnTo>
                    <a:pt x="0" y="8231"/>
                  </a:lnTo>
                  <a:lnTo>
                    <a:pt x="0" y="15308"/>
                  </a:lnTo>
                  <a:cubicBezTo>
                    <a:pt x="0" y="15728"/>
                    <a:pt x="339" y="16069"/>
                    <a:pt x="760" y="16072"/>
                  </a:cubicBezTo>
                  <a:lnTo>
                    <a:pt x="9249" y="16072"/>
                  </a:lnTo>
                  <a:cubicBezTo>
                    <a:pt x="9346" y="12811"/>
                    <a:pt x="11669" y="10043"/>
                    <a:pt x="14865" y="9384"/>
                  </a:cubicBezTo>
                  <a:lnTo>
                    <a:pt x="14865" y="8231"/>
                  </a:lnTo>
                  <a:cubicBezTo>
                    <a:pt x="14231" y="7702"/>
                    <a:pt x="13736" y="7027"/>
                    <a:pt x="13426" y="6265"/>
                  </a:cubicBezTo>
                  <a:cubicBezTo>
                    <a:pt x="12695" y="4574"/>
                    <a:pt x="12666" y="2579"/>
                    <a:pt x="12580" y="724"/>
                  </a:cubicBezTo>
                  <a:cubicBezTo>
                    <a:pt x="12566" y="481"/>
                    <a:pt x="12438" y="258"/>
                    <a:pt x="12236" y="121"/>
                  </a:cubicBezTo>
                  <a:lnTo>
                    <a:pt x="12212" y="109"/>
                  </a:lnTo>
                  <a:cubicBezTo>
                    <a:pt x="12095" y="39"/>
                    <a:pt x="11960" y="3"/>
                    <a:pt x="11823" y="1"/>
                  </a:cubicBezTo>
                  <a:lnTo>
                    <a:pt x="10987" y="1"/>
                  </a:lnTo>
                  <a:cubicBezTo>
                    <a:pt x="11011" y="239"/>
                    <a:pt x="11028" y="477"/>
                    <a:pt x="11028" y="719"/>
                  </a:cubicBezTo>
                  <a:cubicBezTo>
                    <a:pt x="11028" y="3531"/>
                    <a:pt x="9415" y="5821"/>
                    <a:pt x="7433" y="5821"/>
                  </a:cubicBezTo>
                  <a:cubicBezTo>
                    <a:pt x="5453" y="5821"/>
                    <a:pt x="3840" y="3531"/>
                    <a:pt x="3840" y="719"/>
                  </a:cubicBezTo>
                  <a:cubicBezTo>
                    <a:pt x="3840" y="477"/>
                    <a:pt x="3855" y="239"/>
                    <a:pt x="3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5"/>
          <p:cNvGrpSpPr/>
          <p:nvPr/>
        </p:nvGrpSpPr>
        <p:grpSpPr>
          <a:xfrm>
            <a:off x="3576346" y="1867872"/>
            <a:ext cx="507656" cy="358834"/>
            <a:chOff x="2079138" y="2776438"/>
            <a:chExt cx="562500" cy="397600"/>
          </a:xfrm>
        </p:grpSpPr>
        <p:sp>
          <p:nvSpPr>
            <p:cNvPr id="553" name="Google Shape;553;p45"/>
            <p:cNvSpPr/>
            <p:nvPr/>
          </p:nvSpPr>
          <p:spPr>
            <a:xfrm>
              <a:off x="2263438" y="2931613"/>
              <a:ext cx="193950" cy="242425"/>
            </a:xfrm>
            <a:custGeom>
              <a:avLst/>
              <a:gdLst/>
              <a:ahLst/>
              <a:cxnLst/>
              <a:rect l="l" t="t" r="r" b="b"/>
              <a:pathLst>
                <a:path w="7758" h="9697" extrusionOk="0">
                  <a:moveTo>
                    <a:pt x="1401" y="2695"/>
                  </a:moveTo>
                  <a:cubicBezTo>
                    <a:pt x="1480" y="2695"/>
                    <a:pt x="1559" y="2719"/>
                    <a:pt x="1628" y="2768"/>
                  </a:cubicBezTo>
                  <a:cubicBezTo>
                    <a:pt x="2108" y="3112"/>
                    <a:pt x="2661" y="3340"/>
                    <a:pt x="3242" y="3439"/>
                  </a:cubicBezTo>
                  <a:cubicBezTo>
                    <a:pt x="3439" y="3472"/>
                    <a:pt x="3581" y="3650"/>
                    <a:pt x="3564" y="3852"/>
                  </a:cubicBezTo>
                  <a:cubicBezTo>
                    <a:pt x="3548" y="4052"/>
                    <a:pt x="3379" y="4208"/>
                    <a:pt x="3180" y="4208"/>
                  </a:cubicBezTo>
                  <a:lnTo>
                    <a:pt x="3178" y="4208"/>
                  </a:lnTo>
                  <a:cubicBezTo>
                    <a:pt x="3156" y="4208"/>
                    <a:pt x="3134" y="4205"/>
                    <a:pt x="3113" y="4203"/>
                  </a:cubicBezTo>
                  <a:cubicBezTo>
                    <a:pt x="2413" y="4088"/>
                    <a:pt x="1750" y="3811"/>
                    <a:pt x="1174" y="3398"/>
                  </a:cubicBezTo>
                  <a:cubicBezTo>
                    <a:pt x="1000" y="3271"/>
                    <a:pt x="962" y="3028"/>
                    <a:pt x="1087" y="2855"/>
                  </a:cubicBezTo>
                  <a:cubicBezTo>
                    <a:pt x="1162" y="2750"/>
                    <a:pt x="1281" y="2695"/>
                    <a:pt x="1401" y="2695"/>
                  </a:cubicBezTo>
                  <a:close/>
                  <a:moveTo>
                    <a:pt x="6359" y="2695"/>
                  </a:moveTo>
                  <a:cubicBezTo>
                    <a:pt x="6480" y="2695"/>
                    <a:pt x="6598" y="2750"/>
                    <a:pt x="6674" y="2855"/>
                  </a:cubicBezTo>
                  <a:cubicBezTo>
                    <a:pt x="6799" y="3028"/>
                    <a:pt x="6760" y="3271"/>
                    <a:pt x="6587" y="3398"/>
                  </a:cubicBezTo>
                  <a:lnTo>
                    <a:pt x="6585" y="3398"/>
                  </a:lnTo>
                  <a:cubicBezTo>
                    <a:pt x="6008" y="3811"/>
                    <a:pt x="5345" y="4085"/>
                    <a:pt x="4646" y="4203"/>
                  </a:cubicBezTo>
                  <a:cubicBezTo>
                    <a:pt x="4624" y="4205"/>
                    <a:pt x="4603" y="4208"/>
                    <a:pt x="4581" y="4208"/>
                  </a:cubicBezTo>
                  <a:cubicBezTo>
                    <a:pt x="4379" y="4208"/>
                    <a:pt x="4213" y="4052"/>
                    <a:pt x="4196" y="3852"/>
                  </a:cubicBezTo>
                  <a:cubicBezTo>
                    <a:pt x="4180" y="3650"/>
                    <a:pt x="4319" y="3470"/>
                    <a:pt x="4518" y="3436"/>
                  </a:cubicBezTo>
                  <a:cubicBezTo>
                    <a:pt x="5100" y="3340"/>
                    <a:pt x="5653" y="3112"/>
                    <a:pt x="6131" y="2768"/>
                  </a:cubicBezTo>
                  <a:cubicBezTo>
                    <a:pt x="6200" y="2719"/>
                    <a:pt x="6280" y="2695"/>
                    <a:pt x="6359" y="2695"/>
                  </a:cubicBezTo>
                  <a:close/>
                  <a:moveTo>
                    <a:pt x="20" y="0"/>
                  </a:moveTo>
                  <a:cubicBezTo>
                    <a:pt x="87" y="671"/>
                    <a:pt x="328" y="1315"/>
                    <a:pt x="722" y="1865"/>
                  </a:cubicBezTo>
                  <a:cubicBezTo>
                    <a:pt x="847" y="2038"/>
                    <a:pt x="808" y="2281"/>
                    <a:pt x="633" y="2406"/>
                  </a:cubicBezTo>
                  <a:cubicBezTo>
                    <a:pt x="565" y="2455"/>
                    <a:pt x="486" y="2478"/>
                    <a:pt x="408" y="2478"/>
                  </a:cubicBezTo>
                  <a:cubicBezTo>
                    <a:pt x="287" y="2478"/>
                    <a:pt x="168" y="2422"/>
                    <a:pt x="92" y="2317"/>
                  </a:cubicBezTo>
                  <a:cubicBezTo>
                    <a:pt x="59" y="2271"/>
                    <a:pt x="30" y="2223"/>
                    <a:pt x="1" y="2177"/>
                  </a:cubicBezTo>
                  <a:lnTo>
                    <a:pt x="1" y="9696"/>
                  </a:lnTo>
                  <a:lnTo>
                    <a:pt x="7758" y="9696"/>
                  </a:lnTo>
                  <a:lnTo>
                    <a:pt x="7758" y="2177"/>
                  </a:lnTo>
                  <a:cubicBezTo>
                    <a:pt x="7726" y="2223"/>
                    <a:pt x="7698" y="2271"/>
                    <a:pt x="7666" y="2317"/>
                  </a:cubicBezTo>
                  <a:cubicBezTo>
                    <a:pt x="7590" y="2422"/>
                    <a:pt x="7471" y="2478"/>
                    <a:pt x="7350" y="2478"/>
                  </a:cubicBezTo>
                  <a:cubicBezTo>
                    <a:pt x="7272" y="2478"/>
                    <a:pt x="7194" y="2455"/>
                    <a:pt x="7126" y="2406"/>
                  </a:cubicBezTo>
                  <a:cubicBezTo>
                    <a:pt x="6950" y="2281"/>
                    <a:pt x="6912" y="2038"/>
                    <a:pt x="7034" y="1865"/>
                  </a:cubicBezTo>
                  <a:cubicBezTo>
                    <a:pt x="7428" y="1315"/>
                    <a:pt x="7671" y="673"/>
                    <a:pt x="7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2263938" y="2824913"/>
              <a:ext cx="192975" cy="87300"/>
            </a:xfrm>
            <a:custGeom>
              <a:avLst/>
              <a:gdLst/>
              <a:ahLst/>
              <a:cxnLst/>
              <a:rect l="l" t="t" r="r" b="b"/>
              <a:pathLst>
                <a:path w="7719" h="3492" extrusionOk="0">
                  <a:moveTo>
                    <a:pt x="3859" y="0"/>
                  </a:moveTo>
                  <a:cubicBezTo>
                    <a:pt x="1867" y="3"/>
                    <a:pt x="202" y="1510"/>
                    <a:pt x="0" y="3492"/>
                  </a:cubicBezTo>
                  <a:lnTo>
                    <a:pt x="7718" y="3492"/>
                  </a:lnTo>
                  <a:cubicBezTo>
                    <a:pt x="7517" y="1510"/>
                    <a:pt x="5851" y="3"/>
                    <a:pt x="3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2079138" y="2776438"/>
              <a:ext cx="562500" cy="397600"/>
            </a:xfrm>
            <a:custGeom>
              <a:avLst/>
              <a:gdLst/>
              <a:ahLst/>
              <a:cxnLst/>
              <a:rect l="l" t="t" r="r" b="b"/>
              <a:pathLst>
                <a:path w="22500" h="15904" extrusionOk="0">
                  <a:moveTo>
                    <a:pt x="1553" y="12025"/>
                  </a:moveTo>
                  <a:cubicBezTo>
                    <a:pt x="1767" y="12025"/>
                    <a:pt x="1940" y="12198"/>
                    <a:pt x="1940" y="12412"/>
                  </a:cubicBezTo>
                  <a:lnTo>
                    <a:pt x="1940" y="13957"/>
                  </a:lnTo>
                  <a:lnTo>
                    <a:pt x="3105" y="13957"/>
                  </a:lnTo>
                  <a:cubicBezTo>
                    <a:pt x="3319" y="13957"/>
                    <a:pt x="3492" y="14130"/>
                    <a:pt x="3492" y="14344"/>
                  </a:cubicBezTo>
                  <a:cubicBezTo>
                    <a:pt x="3492" y="14557"/>
                    <a:pt x="3319" y="14733"/>
                    <a:pt x="3105" y="14733"/>
                  </a:cubicBezTo>
                  <a:lnTo>
                    <a:pt x="1553" y="14733"/>
                  </a:lnTo>
                  <a:cubicBezTo>
                    <a:pt x="1339" y="14733"/>
                    <a:pt x="1166" y="14560"/>
                    <a:pt x="1166" y="14346"/>
                  </a:cubicBezTo>
                  <a:lnTo>
                    <a:pt x="1166" y="12412"/>
                  </a:lnTo>
                  <a:cubicBezTo>
                    <a:pt x="1166" y="12198"/>
                    <a:pt x="1339" y="12025"/>
                    <a:pt x="1553" y="12025"/>
                  </a:cubicBezTo>
                  <a:close/>
                  <a:moveTo>
                    <a:pt x="11251" y="0"/>
                  </a:moveTo>
                  <a:cubicBezTo>
                    <a:pt x="5037" y="0"/>
                    <a:pt x="1" y="5037"/>
                    <a:pt x="1" y="11249"/>
                  </a:cubicBezTo>
                  <a:lnTo>
                    <a:pt x="1" y="15516"/>
                  </a:lnTo>
                  <a:cubicBezTo>
                    <a:pt x="1" y="15730"/>
                    <a:pt x="176" y="15903"/>
                    <a:pt x="390" y="15903"/>
                  </a:cubicBezTo>
                  <a:lnTo>
                    <a:pt x="6597" y="15903"/>
                  </a:lnTo>
                  <a:lnTo>
                    <a:pt x="6597" y="14351"/>
                  </a:lnTo>
                  <a:lnTo>
                    <a:pt x="5821" y="14351"/>
                  </a:lnTo>
                  <a:cubicBezTo>
                    <a:pt x="5607" y="14351"/>
                    <a:pt x="5431" y="14178"/>
                    <a:pt x="5431" y="13964"/>
                  </a:cubicBezTo>
                  <a:cubicBezTo>
                    <a:pt x="5431" y="13750"/>
                    <a:pt x="5607" y="13577"/>
                    <a:pt x="5821" y="13577"/>
                  </a:cubicBezTo>
                  <a:lnTo>
                    <a:pt x="6597" y="13577"/>
                  </a:lnTo>
                  <a:lnTo>
                    <a:pt x="6597" y="12412"/>
                  </a:lnTo>
                  <a:lnTo>
                    <a:pt x="5821" y="12412"/>
                  </a:lnTo>
                  <a:cubicBezTo>
                    <a:pt x="5607" y="12412"/>
                    <a:pt x="5431" y="12239"/>
                    <a:pt x="5431" y="12025"/>
                  </a:cubicBezTo>
                  <a:cubicBezTo>
                    <a:pt x="5431" y="11811"/>
                    <a:pt x="5607" y="11638"/>
                    <a:pt x="5821" y="11638"/>
                  </a:cubicBezTo>
                  <a:lnTo>
                    <a:pt x="6597" y="11638"/>
                  </a:lnTo>
                  <a:lnTo>
                    <a:pt x="6597" y="10472"/>
                  </a:lnTo>
                  <a:lnTo>
                    <a:pt x="5821" y="10472"/>
                  </a:lnTo>
                  <a:cubicBezTo>
                    <a:pt x="5607" y="10472"/>
                    <a:pt x="5431" y="10299"/>
                    <a:pt x="5431" y="10086"/>
                  </a:cubicBezTo>
                  <a:cubicBezTo>
                    <a:pt x="5431" y="9872"/>
                    <a:pt x="5607" y="9699"/>
                    <a:pt x="5821" y="9699"/>
                  </a:cubicBezTo>
                  <a:lnTo>
                    <a:pt x="6597" y="9699"/>
                  </a:lnTo>
                  <a:lnTo>
                    <a:pt x="6597" y="8533"/>
                  </a:lnTo>
                  <a:lnTo>
                    <a:pt x="5821" y="8533"/>
                  </a:lnTo>
                  <a:cubicBezTo>
                    <a:pt x="5607" y="8533"/>
                    <a:pt x="5431" y="8360"/>
                    <a:pt x="5431" y="8146"/>
                  </a:cubicBezTo>
                  <a:cubicBezTo>
                    <a:pt x="5431" y="7932"/>
                    <a:pt x="5607" y="7759"/>
                    <a:pt x="5821" y="7759"/>
                  </a:cubicBezTo>
                  <a:lnTo>
                    <a:pt x="6597" y="7759"/>
                  </a:lnTo>
                  <a:lnTo>
                    <a:pt x="6597" y="5820"/>
                  </a:lnTo>
                  <a:cubicBezTo>
                    <a:pt x="6597" y="3249"/>
                    <a:pt x="8680" y="1163"/>
                    <a:pt x="11251" y="1163"/>
                  </a:cubicBezTo>
                  <a:cubicBezTo>
                    <a:pt x="13822" y="1163"/>
                    <a:pt x="15906" y="3249"/>
                    <a:pt x="15906" y="5820"/>
                  </a:cubicBezTo>
                  <a:lnTo>
                    <a:pt x="15906" y="7759"/>
                  </a:lnTo>
                  <a:lnTo>
                    <a:pt x="16682" y="7759"/>
                  </a:lnTo>
                  <a:cubicBezTo>
                    <a:pt x="16896" y="7759"/>
                    <a:pt x="17069" y="7932"/>
                    <a:pt x="17069" y="8146"/>
                  </a:cubicBezTo>
                  <a:cubicBezTo>
                    <a:pt x="17069" y="8360"/>
                    <a:pt x="16896" y="8533"/>
                    <a:pt x="16682" y="8533"/>
                  </a:cubicBezTo>
                  <a:lnTo>
                    <a:pt x="15906" y="8533"/>
                  </a:lnTo>
                  <a:lnTo>
                    <a:pt x="15906" y="9699"/>
                  </a:lnTo>
                  <a:lnTo>
                    <a:pt x="16682" y="9699"/>
                  </a:lnTo>
                  <a:cubicBezTo>
                    <a:pt x="16896" y="9699"/>
                    <a:pt x="17069" y="9872"/>
                    <a:pt x="17069" y="10086"/>
                  </a:cubicBezTo>
                  <a:cubicBezTo>
                    <a:pt x="17069" y="10299"/>
                    <a:pt x="16896" y="10472"/>
                    <a:pt x="16682" y="10472"/>
                  </a:cubicBezTo>
                  <a:lnTo>
                    <a:pt x="15906" y="10472"/>
                  </a:lnTo>
                  <a:lnTo>
                    <a:pt x="15906" y="11638"/>
                  </a:lnTo>
                  <a:lnTo>
                    <a:pt x="16682" y="11638"/>
                  </a:lnTo>
                  <a:cubicBezTo>
                    <a:pt x="16896" y="11638"/>
                    <a:pt x="17069" y="11811"/>
                    <a:pt x="17069" y="12025"/>
                  </a:cubicBezTo>
                  <a:cubicBezTo>
                    <a:pt x="17069" y="12239"/>
                    <a:pt x="16896" y="12412"/>
                    <a:pt x="16682" y="12412"/>
                  </a:cubicBezTo>
                  <a:lnTo>
                    <a:pt x="15906" y="12412"/>
                  </a:lnTo>
                  <a:lnTo>
                    <a:pt x="15906" y="13577"/>
                  </a:lnTo>
                  <a:lnTo>
                    <a:pt x="16682" y="13577"/>
                  </a:lnTo>
                  <a:cubicBezTo>
                    <a:pt x="16896" y="13577"/>
                    <a:pt x="17069" y="13750"/>
                    <a:pt x="17069" y="13964"/>
                  </a:cubicBezTo>
                  <a:cubicBezTo>
                    <a:pt x="17069" y="14178"/>
                    <a:pt x="16896" y="14351"/>
                    <a:pt x="16682" y="14351"/>
                  </a:cubicBezTo>
                  <a:lnTo>
                    <a:pt x="15906" y="14351"/>
                  </a:lnTo>
                  <a:lnTo>
                    <a:pt x="15906" y="15903"/>
                  </a:lnTo>
                  <a:lnTo>
                    <a:pt x="22113" y="15903"/>
                  </a:lnTo>
                  <a:cubicBezTo>
                    <a:pt x="22326" y="15903"/>
                    <a:pt x="22499" y="15730"/>
                    <a:pt x="22499" y="15516"/>
                  </a:cubicBezTo>
                  <a:lnTo>
                    <a:pt x="22499" y="11249"/>
                  </a:lnTo>
                  <a:cubicBezTo>
                    <a:pt x="22499" y="5037"/>
                    <a:pt x="17463" y="0"/>
                    <a:pt x="11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5"/>
          <p:cNvGrpSpPr/>
          <p:nvPr/>
        </p:nvGrpSpPr>
        <p:grpSpPr>
          <a:xfrm>
            <a:off x="5176932" y="3831965"/>
            <a:ext cx="397631" cy="397614"/>
            <a:chOff x="5496863" y="4167213"/>
            <a:chExt cx="562500" cy="562475"/>
          </a:xfrm>
        </p:grpSpPr>
        <p:sp>
          <p:nvSpPr>
            <p:cNvPr id="557" name="Google Shape;557;p45"/>
            <p:cNvSpPr/>
            <p:nvPr/>
          </p:nvSpPr>
          <p:spPr>
            <a:xfrm>
              <a:off x="5627763" y="4501813"/>
              <a:ext cx="140350" cy="128050"/>
            </a:xfrm>
            <a:custGeom>
              <a:avLst/>
              <a:gdLst/>
              <a:ahLst/>
              <a:cxnLst/>
              <a:rect l="l" t="t" r="r" b="b"/>
              <a:pathLst>
                <a:path w="5614" h="5122" extrusionOk="0">
                  <a:moveTo>
                    <a:pt x="5602" y="1"/>
                  </a:moveTo>
                  <a:cubicBezTo>
                    <a:pt x="5229" y="27"/>
                    <a:pt x="4857" y="58"/>
                    <a:pt x="4494" y="104"/>
                  </a:cubicBezTo>
                  <a:cubicBezTo>
                    <a:pt x="2939" y="267"/>
                    <a:pt x="1421" y="685"/>
                    <a:pt x="1" y="1346"/>
                  </a:cubicBezTo>
                  <a:cubicBezTo>
                    <a:pt x="63" y="2747"/>
                    <a:pt x="613" y="4086"/>
                    <a:pt x="1560" y="5121"/>
                  </a:cubicBezTo>
                  <a:cubicBezTo>
                    <a:pt x="3994" y="4290"/>
                    <a:pt x="5614" y="2336"/>
                    <a:pt x="5614" y="193"/>
                  </a:cubicBezTo>
                  <a:cubicBezTo>
                    <a:pt x="5614" y="128"/>
                    <a:pt x="5607" y="63"/>
                    <a:pt x="5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5876963" y="4503738"/>
              <a:ext cx="54025" cy="89950"/>
            </a:xfrm>
            <a:custGeom>
              <a:avLst/>
              <a:gdLst/>
              <a:ahLst/>
              <a:cxnLst/>
              <a:rect l="l" t="t" r="r" b="b"/>
              <a:pathLst>
                <a:path w="2161" h="3598" extrusionOk="0">
                  <a:moveTo>
                    <a:pt x="0" y="0"/>
                  </a:moveTo>
                  <a:cubicBezTo>
                    <a:pt x="43" y="1574"/>
                    <a:pt x="622" y="2968"/>
                    <a:pt x="1478" y="3598"/>
                  </a:cubicBezTo>
                  <a:cubicBezTo>
                    <a:pt x="1966" y="2588"/>
                    <a:pt x="2160" y="1464"/>
                    <a:pt x="2035" y="349"/>
                  </a:cubicBezTo>
                  <a:cubicBezTo>
                    <a:pt x="1394" y="200"/>
                    <a:pt x="743" y="87"/>
                    <a:pt x="87" y="8"/>
                  </a:cubicBezTo>
                  <a:cubicBezTo>
                    <a:pt x="58" y="5"/>
                    <a:pt x="29" y="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5682863" y="4500013"/>
              <a:ext cx="135125" cy="179400"/>
            </a:xfrm>
            <a:custGeom>
              <a:avLst/>
              <a:gdLst/>
              <a:ahLst/>
              <a:cxnLst/>
              <a:rect l="l" t="t" r="r" b="b"/>
              <a:pathLst>
                <a:path w="5405" h="7176" extrusionOk="0">
                  <a:moveTo>
                    <a:pt x="5094" y="1"/>
                  </a:moveTo>
                  <a:cubicBezTo>
                    <a:pt x="4794" y="1"/>
                    <a:pt x="4499" y="17"/>
                    <a:pt x="4201" y="29"/>
                  </a:cubicBezTo>
                  <a:cubicBezTo>
                    <a:pt x="4203" y="111"/>
                    <a:pt x="4213" y="186"/>
                    <a:pt x="4213" y="265"/>
                  </a:cubicBezTo>
                  <a:cubicBezTo>
                    <a:pt x="4213" y="2639"/>
                    <a:pt x="2545" y="4799"/>
                    <a:pt x="0" y="5813"/>
                  </a:cubicBezTo>
                  <a:cubicBezTo>
                    <a:pt x="1075" y="6697"/>
                    <a:pt x="2418" y="7175"/>
                    <a:pt x="3799" y="7175"/>
                  </a:cubicBezTo>
                  <a:cubicBezTo>
                    <a:pt x="3983" y="7175"/>
                    <a:pt x="4169" y="7167"/>
                    <a:pt x="4354" y="7149"/>
                  </a:cubicBezTo>
                  <a:cubicBezTo>
                    <a:pt x="4388" y="7087"/>
                    <a:pt x="4424" y="7027"/>
                    <a:pt x="4458" y="6957"/>
                  </a:cubicBezTo>
                  <a:cubicBezTo>
                    <a:pt x="5049" y="5683"/>
                    <a:pt x="5404" y="3607"/>
                    <a:pt x="5404" y="1411"/>
                  </a:cubicBezTo>
                  <a:cubicBezTo>
                    <a:pt x="5404" y="928"/>
                    <a:pt x="5383" y="462"/>
                    <a:pt x="5349" y="8"/>
                  </a:cubicBezTo>
                  <a:cubicBezTo>
                    <a:pt x="5227" y="8"/>
                    <a:pt x="5270" y="1"/>
                    <a:pt x="5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5815738" y="4500788"/>
              <a:ext cx="88325" cy="173775"/>
            </a:xfrm>
            <a:custGeom>
              <a:avLst/>
              <a:gdLst/>
              <a:ahLst/>
              <a:cxnLst/>
              <a:rect l="l" t="t" r="r" b="b"/>
              <a:pathLst>
                <a:path w="3533" h="6951" extrusionOk="0">
                  <a:moveTo>
                    <a:pt x="846" y="1"/>
                  </a:moveTo>
                  <a:lnTo>
                    <a:pt x="846" y="1"/>
                  </a:lnTo>
                  <a:cubicBezTo>
                    <a:pt x="993" y="2132"/>
                    <a:pt x="808" y="4960"/>
                    <a:pt x="1" y="6950"/>
                  </a:cubicBezTo>
                  <a:cubicBezTo>
                    <a:pt x="1452" y="6573"/>
                    <a:pt x="2709" y="5672"/>
                    <a:pt x="3533" y="4420"/>
                  </a:cubicBezTo>
                  <a:cubicBezTo>
                    <a:pt x="2408" y="3648"/>
                    <a:pt x="1673" y="1971"/>
                    <a:pt x="1644" y="49"/>
                  </a:cubicBezTo>
                  <a:cubicBezTo>
                    <a:pt x="1380" y="27"/>
                    <a:pt x="1115" y="10"/>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5547088" y="4167213"/>
              <a:ext cx="20150" cy="80325"/>
            </a:xfrm>
            <a:custGeom>
              <a:avLst/>
              <a:gdLst/>
              <a:ahLst/>
              <a:cxnLst/>
              <a:rect l="l" t="t" r="r" b="b"/>
              <a:pathLst>
                <a:path w="806" h="3213" extrusionOk="0">
                  <a:moveTo>
                    <a:pt x="402" y="0"/>
                  </a:moveTo>
                  <a:cubicBezTo>
                    <a:pt x="181" y="0"/>
                    <a:pt x="0" y="180"/>
                    <a:pt x="0" y="401"/>
                  </a:cubicBezTo>
                  <a:lnTo>
                    <a:pt x="0" y="2812"/>
                  </a:lnTo>
                  <a:cubicBezTo>
                    <a:pt x="0" y="3033"/>
                    <a:pt x="181" y="3213"/>
                    <a:pt x="402" y="3213"/>
                  </a:cubicBezTo>
                  <a:cubicBezTo>
                    <a:pt x="625" y="3213"/>
                    <a:pt x="805" y="3033"/>
                    <a:pt x="805" y="2812"/>
                  </a:cubicBezTo>
                  <a:lnTo>
                    <a:pt x="805" y="401"/>
                  </a:lnTo>
                  <a:cubicBezTo>
                    <a:pt x="805" y="180"/>
                    <a:pt x="625"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5878588" y="4167213"/>
              <a:ext cx="20075" cy="80325"/>
            </a:xfrm>
            <a:custGeom>
              <a:avLst/>
              <a:gdLst/>
              <a:ahLst/>
              <a:cxnLst/>
              <a:rect l="l" t="t" r="r" b="b"/>
              <a:pathLst>
                <a:path w="803" h="3213" extrusionOk="0">
                  <a:moveTo>
                    <a:pt x="401" y="0"/>
                  </a:moveTo>
                  <a:cubicBezTo>
                    <a:pt x="180" y="0"/>
                    <a:pt x="0" y="180"/>
                    <a:pt x="0" y="401"/>
                  </a:cubicBezTo>
                  <a:lnTo>
                    <a:pt x="0" y="2812"/>
                  </a:lnTo>
                  <a:cubicBezTo>
                    <a:pt x="0" y="3033"/>
                    <a:pt x="180" y="3213"/>
                    <a:pt x="401" y="3213"/>
                  </a:cubicBezTo>
                  <a:cubicBezTo>
                    <a:pt x="622" y="3213"/>
                    <a:pt x="803" y="3033"/>
                    <a:pt x="803" y="2812"/>
                  </a:cubicBezTo>
                  <a:lnTo>
                    <a:pt x="803" y="401"/>
                  </a:lnTo>
                  <a:cubicBezTo>
                    <a:pt x="803" y="180"/>
                    <a:pt x="622"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5768038" y="4167213"/>
              <a:ext cx="20150" cy="80325"/>
            </a:xfrm>
            <a:custGeom>
              <a:avLst/>
              <a:gdLst/>
              <a:ahLst/>
              <a:cxnLst/>
              <a:rect l="l" t="t" r="r" b="b"/>
              <a:pathLst>
                <a:path w="806" h="3213" extrusionOk="0">
                  <a:moveTo>
                    <a:pt x="404" y="0"/>
                  </a:moveTo>
                  <a:cubicBezTo>
                    <a:pt x="181" y="0"/>
                    <a:pt x="1" y="180"/>
                    <a:pt x="1" y="401"/>
                  </a:cubicBezTo>
                  <a:lnTo>
                    <a:pt x="1" y="2812"/>
                  </a:lnTo>
                  <a:cubicBezTo>
                    <a:pt x="3" y="3033"/>
                    <a:pt x="181" y="3213"/>
                    <a:pt x="404" y="3213"/>
                  </a:cubicBezTo>
                  <a:cubicBezTo>
                    <a:pt x="625" y="3213"/>
                    <a:pt x="806" y="3033"/>
                    <a:pt x="806" y="2812"/>
                  </a:cubicBezTo>
                  <a:lnTo>
                    <a:pt x="806" y="401"/>
                  </a:lnTo>
                  <a:cubicBezTo>
                    <a:pt x="806" y="180"/>
                    <a:pt x="625"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5657563" y="4167213"/>
              <a:ext cx="20150" cy="80325"/>
            </a:xfrm>
            <a:custGeom>
              <a:avLst/>
              <a:gdLst/>
              <a:ahLst/>
              <a:cxnLst/>
              <a:rect l="l" t="t" r="r" b="b"/>
              <a:pathLst>
                <a:path w="806" h="3213" extrusionOk="0">
                  <a:moveTo>
                    <a:pt x="404" y="0"/>
                  </a:moveTo>
                  <a:cubicBezTo>
                    <a:pt x="181" y="0"/>
                    <a:pt x="1" y="180"/>
                    <a:pt x="1" y="401"/>
                  </a:cubicBezTo>
                  <a:lnTo>
                    <a:pt x="1" y="2812"/>
                  </a:lnTo>
                  <a:cubicBezTo>
                    <a:pt x="1" y="3033"/>
                    <a:pt x="181" y="3213"/>
                    <a:pt x="404" y="3213"/>
                  </a:cubicBezTo>
                  <a:cubicBezTo>
                    <a:pt x="625" y="3213"/>
                    <a:pt x="806" y="3033"/>
                    <a:pt x="806" y="2812"/>
                  </a:cubicBezTo>
                  <a:lnTo>
                    <a:pt x="806" y="401"/>
                  </a:lnTo>
                  <a:cubicBezTo>
                    <a:pt x="806" y="180"/>
                    <a:pt x="625"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5989063" y="4167213"/>
              <a:ext cx="20075" cy="80325"/>
            </a:xfrm>
            <a:custGeom>
              <a:avLst/>
              <a:gdLst/>
              <a:ahLst/>
              <a:cxnLst/>
              <a:rect l="l" t="t" r="r" b="b"/>
              <a:pathLst>
                <a:path w="803" h="3213" extrusionOk="0">
                  <a:moveTo>
                    <a:pt x="401" y="0"/>
                  </a:moveTo>
                  <a:cubicBezTo>
                    <a:pt x="180" y="0"/>
                    <a:pt x="0" y="180"/>
                    <a:pt x="0" y="401"/>
                  </a:cubicBezTo>
                  <a:lnTo>
                    <a:pt x="0" y="2812"/>
                  </a:lnTo>
                  <a:cubicBezTo>
                    <a:pt x="0" y="3033"/>
                    <a:pt x="180" y="3213"/>
                    <a:pt x="401" y="3213"/>
                  </a:cubicBezTo>
                  <a:cubicBezTo>
                    <a:pt x="622" y="3213"/>
                    <a:pt x="803" y="3033"/>
                    <a:pt x="803" y="2812"/>
                  </a:cubicBezTo>
                  <a:lnTo>
                    <a:pt x="803" y="401"/>
                  </a:lnTo>
                  <a:cubicBezTo>
                    <a:pt x="803" y="180"/>
                    <a:pt x="622"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5628313" y="4399388"/>
              <a:ext cx="136675" cy="113500"/>
            </a:xfrm>
            <a:custGeom>
              <a:avLst/>
              <a:gdLst/>
              <a:ahLst/>
              <a:cxnLst/>
              <a:rect l="l" t="t" r="r" b="b"/>
              <a:pathLst>
                <a:path w="5467" h="4540" extrusionOk="0">
                  <a:moveTo>
                    <a:pt x="2920" y="1"/>
                  </a:moveTo>
                  <a:cubicBezTo>
                    <a:pt x="1286" y="969"/>
                    <a:pt x="205" y="2651"/>
                    <a:pt x="0" y="4540"/>
                  </a:cubicBezTo>
                  <a:cubicBezTo>
                    <a:pt x="1394" y="3951"/>
                    <a:pt x="2867" y="3567"/>
                    <a:pt x="4374" y="3403"/>
                  </a:cubicBezTo>
                  <a:cubicBezTo>
                    <a:pt x="4732" y="3357"/>
                    <a:pt x="5099" y="3329"/>
                    <a:pt x="5467" y="3300"/>
                  </a:cubicBezTo>
                  <a:cubicBezTo>
                    <a:pt x="5099" y="1901"/>
                    <a:pt x="4181" y="709"/>
                    <a:pt x="2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496863" y="4327913"/>
              <a:ext cx="562500" cy="401775"/>
            </a:xfrm>
            <a:custGeom>
              <a:avLst/>
              <a:gdLst/>
              <a:ahLst/>
              <a:cxnLst/>
              <a:rect l="l" t="t" r="r" b="b"/>
              <a:pathLst>
                <a:path w="22500" h="16071" extrusionOk="0">
                  <a:moveTo>
                    <a:pt x="6832" y="1204"/>
                  </a:moveTo>
                  <a:cubicBezTo>
                    <a:pt x="7053" y="1204"/>
                    <a:pt x="7234" y="1384"/>
                    <a:pt x="7234" y="1608"/>
                  </a:cubicBezTo>
                  <a:cubicBezTo>
                    <a:pt x="7234" y="1829"/>
                    <a:pt x="7053" y="2009"/>
                    <a:pt x="6832" y="2009"/>
                  </a:cubicBezTo>
                  <a:lnTo>
                    <a:pt x="2009" y="2009"/>
                  </a:lnTo>
                  <a:lnTo>
                    <a:pt x="2009" y="14062"/>
                  </a:lnTo>
                  <a:lnTo>
                    <a:pt x="6832" y="14062"/>
                  </a:lnTo>
                  <a:cubicBezTo>
                    <a:pt x="7053" y="14062"/>
                    <a:pt x="7234" y="14242"/>
                    <a:pt x="7234" y="14463"/>
                  </a:cubicBezTo>
                  <a:cubicBezTo>
                    <a:pt x="7234" y="14687"/>
                    <a:pt x="7053" y="14865"/>
                    <a:pt x="6832" y="14865"/>
                  </a:cubicBezTo>
                  <a:lnTo>
                    <a:pt x="2009" y="14865"/>
                  </a:lnTo>
                  <a:cubicBezTo>
                    <a:pt x="1565" y="14865"/>
                    <a:pt x="1207" y="14507"/>
                    <a:pt x="1207" y="14062"/>
                  </a:cubicBezTo>
                  <a:lnTo>
                    <a:pt x="1207" y="2009"/>
                  </a:lnTo>
                  <a:cubicBezTo>
                    <a:pt x="1207" y="1564"/>
                    <a:pt x="1565" y="1204"/>
                    <a:pt x="2009" y="1204"/>
                  </a:cubicBezTo>
                  <a:close/>
                  <a:moveTo>
                    <a:pt x="11251" y="1204"/>
                  </a:moveTo>
                  <a:cubicBezTo>
                    <a:pt x="15021" y="1209"/>
                    <a:pt x="18076" y="4265"/>
                    <a:pt x="18080" y="8036"/>
                  </a:cubicBezTo>
                  <a:cubicBezTo>
                    <a:pt x="18080" y="11808"/>
                    <a:pt x="15021" y="14865"/>
                    <a:pt x="11251" y="14865"/>
                  </a:cubicBezTo>
                  <a:cubicBezTo>
                    <a:pt x="7479" y="14865"/>
                    <a:pt x="4420" y="11808"/>
                    <a:pt x="4420" y="8036"/>
                  </a:cubicBezTo>
                  <a:cubicBezTo>
                    <a:pt x="4420" y="4263"/>
                    <a:pt x="7479" y="1204"/>
                    <a:pt x="11251" y="1204"/>
                  </a:cubicBezTo>
                  <a:close/>
                  <a:moveTo>
                    <a:pt x="20491" y="1204"/>
                  </a:moveTo>
                  <a:cubicBezTo>
                    <a:pt x="20935" y="1204"/>
                    <a:pt x="21296" y="1564"/>
                    <a:pt x="21296" y="2009"/>
                  </a:cubicBezTo>
                  <a:lnTo>
                    <a:pt x="21296" y="14062"/>
                  </a:lnTo>
                  <a:cubicBezTo>
                    <a:pt x="21296" y="14504"/>
                    <a:pt x="20935" y="14865"/>
                    <a:pt x="20491" y="14865"/>
                  </a:cubicBezTo>
                  <a:lnTo>
                    <a:pt x="15670" y="14865"/>
                  </a:lnTo>
                  <a:cubicBezTo>
                    <a:pt x="15449" y="14865"/>
                    <a:pt x="15269" y="14685"/>
                    <a:pt x="15269" y="14463"/>
                  </a:cubicBezTo>
                  <a:cubicBezTo>
                    <a:pt x="15269" y="14240"/>
                    <a:pt x="15449" y="14062"/>
                    <a:pt x="15670" y="14062"/>
                  </a:cubicBezTo>
                  <a:lnTo>
                    <a:pt x="20491" y="14062"/>
                  </a:lnTo>
                  <a:lnTo>
                    <a:pt x="20491" y="2009"/>
                  </a:lnTo>
                  <a:lnTo>
                    <a:pt x="15670" y="2009"/>
                  </a:lnTo>
                  <a:cubicBezTo>
                    <a:pt x="15449" y="2009"/>
                    <a:pt x="15269" y="1829"/>
                    <a:pt x="15269" y="1605"/>
                  </a:cubicBezTo>
                  <a:cubicBezTo>
                    <a:pt x="15269" y="1384"/>
                    <a:pt x="15449" y="1204"/>
                    <a:pt x="15670" y="1204"/>
                  </a:cubicBezTo>
                  <a:close/>
                  <a:moveTo>
                    <a:pt x="1" y="0"/>
                  </a:moveTo>
                  <a:lnTo>
                    <a:pt x="1" y="15266"/>
                  </a:lnTo>
                  <a:cubicBezTo>
                    <a:pt x="1" y="15711"/>
                    <a:pt x="361" y="16071"/>
                    <a:pt x="806" y="16071"/>
                  </a:cubicBezTo>
                  <a:lnTo>
                    <a:pt x="21697" y="16071"/>
                  </a:lnTo>
                  <a:cubicBezTo>
                    <a:pt x="22139" y="16071"/>
                    <a:pt x="22499" y="15711"/>
                    <a:pt x="22499" y="15266"/>
                  </a:cubicBezTo>
                  <a:lnTo>
                    <a:pt x="22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496863" y="4217438"/>
              <a:ext cx="562500" cy="90375"/>
            </a:xfrm>
            <a:custGeom>
              <a:avLst/>
              <a:gdLst/>
              <a:ahLst/>
              <a:cxnLst/>
              <a:rect l="l" t="t" r="r" b="b"/>
              <a:pathLst>
                <a:path w="22500" h="3615" extrusionOk="0">
                  <a:moveTo>
                    <a:pt x="3617" y="0"/>
                  </a:moveTo>
                  <a:lnTo>
                    <a:pt x="3617" y="803"/>
                  </a:lnTo>
                  <a:cubicBezTo>
                    <a:pt x="3617" y="1468"/>
                    <a:pt x="3076" y="2009"/>
                    <a:pt x="2411" y="2009"/>
                  </a:cubicBezTo>
                  <a:cubicBezTo>
                    <a:pt x="1745" y="2009"/>
                    <a:pt x="1204" y="1468"/>
                    <a:pt x="1204" y="803"/>
                  </a:cubicBezTo>
                  <a:lnTo>
                    <a:pt x="1204" y="55"/>
                  </a:lnTo>
                  <a:cubicBezTo>
                    <a:pt x="498" y="238"/>
                    <a:pt x="3" y="875"/>
                    <a:pt x="1" y="1605"/>
                  </a:cubicBezTo>
                  <a:lnTo>
                    <a:pt x="1" y="3614"/>
                  </a:lnTo>
                  <a:lnTo>
                    <a:pt x="22499" y="3614"/>
                  </a:lnTo>
                  <a:lnTo>
                    <a:pt x="22499" y="1605"/>
                  </a:lnTo>
                  <a:cubicBezTo>
                    <a:pt x="22497" y="875"/>
                    <a:pt x="22002" y="238"/>
                    <a:pt x="21296" y="55"/>
                  </a:cubicBezTo>
                  <a:lnTo>
                    <a:pt x="21296" y="803"/>
                  </a:lnTo>
                  <a:cubicBezTo>
                    <a:pt x="21296" y="1468"/>
                    <a:pt x="20755" y="2009"/>
                    <a:pt x="20089" y="2009"/>
                  </a:cubicBezTo>
                  <a:cubicBezTo>
                    <a:pt x="19424" y="2009"/>
                    <a:pt x="18883" y="1468"/>
                    <a:pt x="18883" y="803"/>
                  </a:cubicBezTo>
                  <a:lnTo>
                    <a:pt x="18883" y="0"/>
                  </a:lnTo>
                  <a:lnTo>
                    <a:pt x="16874" y="0"/>
                  </a:lnTo>
                  <a:lnTo>
                    <a:pt x="16874" y="803"/>
                  </a:lnTo>
                  <a:cubicBezTo>
                    <a:pt x="16874" y="1468"/>
                    <a:pt x="16336" y="2009"/>
                    <a:pt x="15670" y="2009"/>
                  </a:cubicBezTo>
                  <a:cubicBezTo>
                    <a:pt x="15005" y="2009"/>
                    <a:pt x="14464" y="1468"/>
                    <a:pt x="14464" y="803"/>
                  </a:cubicBezTo>
                  <a:lnTo>
                    <a:pt x="14464" y="0"/>
                  </a:lnTo>
                  <a:lnTo>
                    <a:pt x="12455" y="0"/>
                  </a:lnTo>
                  <a:lnTo>
                    <a:pt x="12455" y="803"/>
                  </a:lnTo>
                  <a:cubicBezTo>
                    <a:pt x="12455" y="1468"/>
                    <a:pt x="11914" y="2009"/>
                    <a:pt x="11249" y="2009"/>
                  </a:cubicBezTo>
                  <a:cubicBezTo>
                    <a:pt x="10583" y="2009"/>
                    <a:pt x="10045" y="1468"/>
                    <a:pt x="10045" y="803"/>
                  </a:cubicBezTo>
                  <a:lnTo>
                    <a:pt x="10045" y="0"/>
                  </a:lnTo>
                  <a:lnTo>
                    <a:pt x="8036" y="0"/>
                  </a:lnTo>
                  <a:lnTo>
                    <a:pt x="8036" y="803"/>
                  </a:lnTo>
                  <a:cubicBezTo>
                    <a:pt x="8036" y="1468"/>
                    <a:pt x="7495" y="2009"/>
                    <a:pt x="6830" y="2009"/>
                  </a:cubicBezTo>
                  <a:cubicBezTo>
                    <a:pt x="6164" y="2009"/>
                    <a:pt x="5626" y="1468"/>
                    <a:pt x="5626" y="803"/>
                  </a:cubicBezTo>
                  <a:lnTo>
                    <a:pt x="56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5722313" y="4378113"/>
              <a:ext cx="92675" cy="102650"/>
            </a:xfrm>
            <a:custGeom>
              <a:avLst/>
              <a:gdLst/>
              <a:ahLst/>
              <a:cxnLst/>
              <a:rect l="l" t="t" r="r" b="b"/>
              <a:pathLst>
                <a:path w="3707" h="4106" extrusionOk="0">
                  <a:moveTo>
                    <a:pt x="2233" y="1"/>
                  </a:moveTo>
                  <a:cubicBezTo>
                    <a:pt x="1469" y="1"/>
                    <a:pt x="710" y="147"/>
                    <a:pt x="1" y="433"/>
                  </a:cubicBezTo>
                  <a:cubicBezTo>
                    <a:pt x="1282" y="1286"/>
                    <a:pt x="2183" y="2603"/>
                    <a:pt x="2517" y="4105"/>
                  </a:cubicBezTo>
                  <a:cubicBezTo>
                    <a:pt x="2901" y="4088"/>
                    <a:pt x="3194" y="4074"/>
                    <a:pt x="3562" y="4074"/>
                  </a:cubicBezTo>
                  <a:cubicBezTo>
                    <a:pt x="3610" y="4074"/>
                    <a:pt x="3658" y="4076"/>
                    <a:pt x="3706" y="4076"/>
                  </a:cubicBezTo>
                  <a:cubicBezTo>
                    <a:pt x="3500" y="2243"/>
                    <a:pt x="3029" y="722"/>
                    <a:pt x="2440" y="11"/>
                  </a:cubicBezTo>
                  <a:cubicBezTo>
                    <a:pt x="2370" y="8"/>
                    <a:pt x="2303"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5877563" y="4430863"/>
              <a:ext cx="46275" cy="60175"/>
            </a:xfrm>
            <a:custGeom>
              <a:avLst/>
              <a:gdLst/>
              <a:ahLst/>
              <a:cxnLst/>
              <a:rect l="l" t="t" r="r" b="b"/>
              <a:pathLst>
                <a:path w="1851" h="2407" extrusionOk="0">
                  <a:moveTo>
                    <a:pt x="596" y="1"/>
                  </a:moveTo>
                  <a:cubicBezTo>
                    <a:pt x="262" y="659"/>
                    <a:pt x="60" y="1375"/>
                    <a:pt x="0" y="2111"/>
                  </a:cubicBezTo>
                  <a:cubicBezTo>
                    <a:pt x="53" y="2118"/>
                    <a:pt x="106" y="2120"/>
                    <a:pt x="159" y="2125"/>
                  </a:cubicBezTo>
                  <a:cubicBezTo>
                    <a:pt x="745" y="2195"/>
                    <a:pt x="1307" y="2296"/>
                    <a:pt x="1850" y="2406"/>
                  </a:cubicBezTo>
                  <a:cubicBezTo>
                    <a:pt x="1622" y="1519"/>
                    <a:pt x="1192" y="698"/>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5809063" y="4381313"/>
              <a:ext cx="68700" cy="100575"/>
            </a:xfrm>
            <a:custGeom>
              <a:avLst/>
              <a:gdLst/>
              <a:ahLst/>
              <a:cxnLst/>
              <a:rect l="l" t="t" r="r" b="b"/>
              <a:pathLst>
                <a:path w="2748" h="4023" extrusionOk="0">
                  <a:moveTo>
                    <a:pt x="1" y="0"/>
                  </a:moveTo>
                  <a:cubicBezTo>
                    <a:pt x="585" y="1252"/>
                    <a:pt x="940" y="2598"/>
                    <a:pt x="1044" y="3972"/>
                  </a:cubicBezTo>
                  <a:cubicBezTo>
                    <a:pt x="1346" y="3984"/>
                    <a:pt x="1644" y="4001"/>
                    <a:pt x="1940" y="4023"/>
                  </a:cubicBezTo>
                  <a:cubicBezTo>
                    <a:pt x="2010" y="3095"/>
                    <a:pt x="2286" y="2197"/>
                    <a:pt x="2747" y="1389"/>
                  </a:cubicBezTo>
                  <a:cubicBezTo>
                    <a:pt x="1966" y="695"/>
                    <a:pt x="1020" y="2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45"/>
          <p:cNvGrpSpPr/>
          <p:nvPr/>
        </p:nvGrpSpPr>
        <p:grpSpPr>
          <a:xfrm>
            <a:off x="3548913" y="3851338"/>
            <a:ext cx="562500" cy="358850"/>
            <a:chOff x="4696013" y="3570313"/>
            <a:chExt cx="562500" cy="358850"/>
          </a:xfrm>
        </p:grpSpPr>
        <p:sp>
          <p:nvSpPr>
            <p:cNvPr id="573" name="Google Shape;573;p45"/>
            <p:cNvSpPr/>
            <p:nvPr/>
          </p:nvSpPr>
          <p:spPr>
            <a:xfrm>
              <a:off x="4744488" y="3725488"/>
              <a:ext cx="194025" cy="145450"/>
            </a:xfrm>
            <a:custGeom>
              <a:avLst/>
              <a:gdLst/>
              <a:ahLst/>
              <a:cxnLst/>
              <a:rect l="l" t="t" r="r" b="b"/>
              <a:pathLst>
                <a:path w="7761" h="5818" extrusionOk="0">
                  <a:moveTo>
                    <a:pt x="2329" y="776"/>
                  </a:moveTo>
                  <a:cubicBezTo>
                    <a:pt x="2971" y="776"/>
                    <a:pt x="3492" y="1298"/>
                    <a:pt x="3492" y="1939"/>
                  </a:cubicBezTo>
                  <a:lnTo>
                    <a:pt x="3492" y="3879"/>
                  </a:lnTo>
                  <a:cubicBezTo>
                    <a:pt x="3492" y="4523"/>
                    <a:pt x="2971" y="5042"/>
                    <a:pt x="2329" y="5042"/>
                  </a:cubicBezTo>
                  <a:lnTo>
                    <a:pt x="1940" y="5042"/>
                  </a:lnTo>
                  <a:cubicBezTo>
                    <a:pt x="1299" y="5042"/>
                    <a:pt x="777" y="4520"/>
                    <a:pt x="777" y="3879"/>
                  </a:cubicBezTo>
                  <a:lnTo>
                    <a:pt x="777" y="1939"/>
                  </a:lnTo>
                  <a:cubicBezTo>
                    <a:pt x="777" y="1298"/>
                    <a:pt x="1299" y="776"/>
                    <a:pt x="1940" y="776"/>
                  </a:cubicBezTo>
                  <a:close/>
                  <a:moveTo>
                    <a:pt x="5819" y="776"/>
                  </a:moveTo>
                  <a:cubicBezTo>
                    <a:pt x="6463" y="776"/>
                    <a:pt x="6984" y="1298"/>
                    <a:pt x="6984" y="1939"/>
                  </a:cubicBezTo>
                  <a:lnTo>
                    <a:pt x="6984" y="3879"/>
                  </a:lnTo>
                  <a:cubicBezTo>
                    <a:pt x="6984" y="4523"/>
                    <a:pt x="6463" y="5042"/>
                    <a:pt x="5819" y="5042"/>
                  </a:cubicBezTo>
                  <a:lnTo>
                    <a:pt x="5432" y="5042"/>
                  </a:lnTo>
                  <a:cubicBezTo>
                    <a:pt x="4790" y="5042"/>
                    <a:pt x="4269" y="4520"/>
                    <a:pt x="4269" y="3879"/>
                  </a:cubicBezTo>
                  <a:lnTo>
                    <a:pt x="4269" y="1939"/>
                  </a:lnTo>
                  <a:cubicBezTo>
                    <a:pt x="4269" y="1298"/>
                    <a:pt x="4790" y="776"/>
                    <a:pt x="5432" y="776"/>
                  </a:cubicBezTo>
                  <a:close/>
                  <a:moveTo>
                    <a:pt x="583" y="0"/>
                  </a:moveTo>
                  <a:cubicBezTo>
                    <a:pt x="261" y="0"/>
                    <a:pt x="1" y="260"/>
                    <a:pt x="1" y="582"/>
                  </a:cubicBezTo>
                  <a:lnTo>
                    <a:pt x="1" y="5236"/>
                  </a:lnTo>
                  <a:cubicBezTo>
                    <a:pt x="1" y="5558"/>
                    <a:pt x="261" y="5818"/>
                    <a:pt x="583" y="5818"/>
                  </a:cubicBezTo>
                  <a:lnTo>
                    <a:pt x="7176" y="5818"/>
                  </a:lnTo>
                  <a:cubicBezTo>
                    <a:pt x="7498" y="5818"/>
                    <a:pt x="7760" y="5558"/>
                    <a:pt x="7760" y="5236"/>
                  </a:cubicBezTo>
                  <a:lnTo>
                    <a:pt x="7760" y="582"/>
                  </a:lnTo>
                  <a:cubicBezTo>
                    <a:pt x="7760" y="260"/>
                    <a:pt x="7498" y="0"/>
                    <a:pt x="7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4870588" y="3764288"/>
              <a:ext cx="29100" cy="67850"/>
            </a:xfrm>
            <a:custGeom>
              <a:avLst/>
              <a:gdLst/>
              <a:ahLst/>
              <a:cxnLst/>
              <a:rect l="l" t="t" r="r" b="b"/>
              <a:pathLst>
                <a:path w="1164" h="2714" extrusionOk="0">
                  <a:moveTo>
                    <a:pt x="388" y="1"/>
                  </a:moveTo>
                  <a:cubicBezTo>
                    <a:pt x="174" y="1"/>
                    <a:pt x="1" y="174"/>
                    <a:pt x="1" y="387"/>
                  </a:cubicBezTo>
                  <a:lnTo>
                    <a:pt x="1" y="2327"/>
                  </a:lnTo>
                  <a:cubicBezTo>
                    <a:pt x="1" y="2540"/>
                    <a:pt x="174" y="2713"/>
                    <a:pt x="388" y="2713"/>
                  </a:cubicBezTo>
                  <a:lnTo>
                    <a:pt x="775" y="2713"/>
                  </a:lnTo>
                  <a:cubicBezTo>
                    <a:pt x="988" y="2713"/>
                    <a:pt x="1164" y="2540"/>
                    <a:pt x="1164" y="2327"/>
                  </a:cubicBezTo>
                  <a:lnTo>
                    <a:pt x="1164" y="387"/>
                  </a:lnTo>
                  <a:cubicBezTo>
                    <a:pt x="1164" y="174"/>
                    <a:pt x="988"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4783238" y="3764288"/>
              <a:ext cx="29175" cy="67850"/>
            </a:xfrm>
            <a:custGeom>
              <a:avLst/>
              <a:gdLst/>
              <a:ahLst/>
              <a:cxnLst/>
              <a:rect l="l" t="t" r="r" b="b"/>
              <a:pathLst>
                <a:path w="1167" h="2714" extrusionOk="0">
                  <a:moveTo>
                    <a:pt x="390" y="1"/>
                  </a:moveTo>
                  <a:cubicBezTo>
                    <a:pt x="176" y="1"/>
                    <a:pt x="3" y="174"/>
                    <a:pt x="1" y="387"/>
                  </a:cubicBezTo>
                  <a:lnTo>
                    <a:pt x="1" y="2327"/>
                  </a:lnTo>
                  <a:cubicBezTo>
                    <a:pt x="1" y="2540"/>
                    <a:pt x="176" y="2713"/>
                    <a:pt x="390" y="2713"/>
                  </a:cubicBezTo>
                  <a:lnTo>
                    <a:pt x="777" y="2713"/>
                  </a:lnTo>
                  <a:cubicBezTo>
                    <a:pt x="991" y="2713"/>
                    <a:pt x="1166" y="2540"/>
                    <a:pt x="1166" y="2327"/>
                  </a:cubicBezTo>
                  <a:lnTo>
                    <a:pt x="1166" y="387"/>
                  </a:lnTo>
                  <a:cubicBezTo>
                    <a:pt x="1166" y="174"/>
                    <a:pt x="991" y="1"/>
                    <a:pt x="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5035438" y="3628513"/>
              <a:ext cx="155200" cy="29100"/>
            </a:xfrm>
            <a:custGeom>
              <a:avLst/>
              <a:gdLst/>
              <a:ahLst/>
              <a:cxnLst/>
              <a:rect l="l" t="t" r="r" b="b"/>
              <a:pathLst>
                <a:path w="6208" h="1164" extrusionOk="0">
                  <a:moveTo>
                    <a:pt x="582" y="1"/>
                  </a:moveTo>
                  <a:cubicBezTo>
                    <a:pt x="260" y="1"/>
                    <a:pt x="1" y="260"/>
                    <a:pt x="1" y="582"/>
                  </a:cubicBezTo>
                  <a:cubicBezTo>
                    <a:pt x="1" y="902"/>
                    <a:pt x="260" y="1164"/>
                    <a:pt x="582" y="1164"/>
                  </a:cubicBezTo>
                  <a:lnTo>
                    <a:pt x="5626" y="1164"/>
                  </a:lnTo>
                  <a:cubicBezTo>
                    <a:pt x="5945" y="1164"/>
                    <a:pt x="6207" y="904"/>
                    <a:pt x="6207" y="582"/>
                  </a:cubicBezTo>
                  <a:cubicBezTo>
                    <a:pt x="6207" y="260"/>
                    <a:pt x="5945" y="1"/>
                    <a:pt x="5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4763913" y="3628513"/>
              <a:ext cx="155175" cy="29100"/>
            </a:xfrm>
            <a:custGeom>
              <a:avLst/>
              <a:gdLst/>
              <a:ahLst/>
              <a:cxnLst/>
              <a:rect l="l" t="t" r="r" b="b"/>
              <a:pathLst>
                <a:path w="6207" h="1164" extrusionOk="0">
                  <a:moveTo>
                    <a:pt x="582" y="1"/>
                  </a:moveTo>
                  <a:cubicBezTo>
                    <a:pt x="260" y="1"/>
                    <a:pt x="0" y="260"/>
                    <a:pt x="0" y="582"/>
                  </a:cubicBezTo>
                  <a:cubicBezTo>
                    <a:pt x="0" y="902"/>
                    <a:pt x="260" y="1164"/>
                    <a:pt x="582" y="1164"/>
                  </a:cubicBezTo>
                  <a:lnTo>
                    <a:pt x="5625" y="1164"/>
                  </a:lnTo>
                  <a:cubicBezTo>
                    <a:pt x="5945" y="1164"/>
                    <a:pt x="6207" y="904"/>
                    <a:pt x="6207" y="582"/>
                  </a:cubicBezTo>
                  <a:cubicBezTo>
                    <a:pt x="6207" y="260"/>
                    <a:pt x="5945" y="1"/>
                    <a:pt x="5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5054838" y="3764288"/>
              <a:ext cx="29100" cy="67850"/>
            </a:xfrm>
            <a:custGeom>
              <a:avLst/>
              <a:gdLst/>
              <a:ahLst/>
              <a:cxnLst/>
              <a:rect l="l" t="t" r="r" b="b"/>
              <a:pathLst>
                <a:path w="1164" h="2714" extrusionOk="0">
                  <a:moveTo>
                    <a:pt x="388" y="1"/>
                  </a:moveTo>
                  <a:cubicBezTo>
                    <a:pt x="174" y="1"/>
                    <a:pt x="1" y="174"/>
                    <a:pt x="1" y="387"/>
                  </a:cubicBezTo>
                  <a:lnTo>
                    <a:pt x="1" y="2327"/>
                  </a:lnTo>
                  <a:cubicBezTo>
                    <a:pt x="1" y="2540"/>
                    <a:pt x="174" y="2713"/>
                    <a:pt x="388" y="2713"/>
                  </a:cubicBezTo>
                  <a:lnTo>
                    <a:pt x="777" y="2713"/>
                  </a:lnTo>
                  <a:cubicBezTo>
                    <a:pt x="991" y="2713"/>
                    <a:pt x="1164" y="2540"/>
                    <a:pt x="1164" y="2327"/>
                  </a:cubicBezTo>
                  <a:lnTo>
                    <a:pt x="1164" y="387"/>
                  </a:lnTo>
                  <a:cubicBezTo>
                    <a:pt x="1164" y="174"/>
                    <a:pt x="991" y="1"/>
                    <a:pt x="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5142138" y="3764288"/>
              <a:ext cx="29100" cy="67850"/>
            </a:xfrm>
            <a:custGeom>
              <a:avLst/>
              <a:gdLst/>
              <a:ahLst/>
              <a:cxnLst/>
              <a:rect l="l" t="t" r="r" b="b"/>
              <a:pathLst>
                <a:path w="1164" h="2714" extrusionOk="0">
                  <a:moveTo>
                    <a:pt x="387" y="1"/>
                  </a:moveTo>
                  <a:cubicBezTo>
                    <a:pt x="173" y="1"/>
                    <a:pt x="0" y="174"/>
                    <a:pt x="0" y="387"/>
                  </a:cubicBezTo>
                  <a:lnTo>
                    <a:pt x="0" y="2327"/>
                  </a:lnTo>
                  <a:cubicBezTo>
                    <a:pt x="0" y="2540"/>
                    <a:pt x="173" y="2713"/>
                    <a:pt x="387" y="2713"/>
                  </a:cubicBezTo>
                  <a:lnTo>
                    <a:pt x="776" y="2713"/>
                  </a:lnTo>
                  <a:cubicBezTo>
                    <a:pt x="990" y="2713"/>
                    <a:pt x="1163" y="2540"/>
                    <a:pt x="1163" y="2327"/>
                  </a:cubicBezTo>
                  <a:lnTo>
                    <a:pt x="1163" y="387"/>
                  </a:lnTo>
                  <a:cubicBezTo>
                    <a:pt x="1163" y="174"/>
                    <a:pt x="990"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5016038" y="3725488"/>
              <a:ext cx="194000" cy="145450"/>
            </a:xfrm>
            <a:custGeom>
              <a:avLst/>
              <a:gdLst/>
              <a:ahLst/>
              <a:cxnLst/>
              <a:rect l="l" t="t" r="r" b="b"/>
              <a:pathLst>
                <a:path w="7760" h="5818" extrusionOk="0">
                  <a:moveTo>
                    <a:pt x="2329" y="776"/>
                  </a:moveTo>
                  <a:cubicBezTo>
                    <a:pt x="2970" y="776"/>
                    <a:pt x="3492" y="1298"/>
                    <a:pt x="3492" y="1939"/>
                  </a:cubicBezTo>
                  <a:lnTo>
                    <a:pt x="3492" y="3879"/>
                  </a:lnTo>
                  <a:cubicBezTo>
                    <a:pt x="3492" y="4523"/>
                    <a:pt x="2970" y="5042"/>
                    <a:pt x="2329" y="5042"/>
                  </a:cubicBezTo>
                  <a:lnTo>
                    <a:pt x="1940" y="5042"/>
                  </a:lnTo>
                  <a:cubicBezTo>
                    <a:pt x="1298" y="5042"/>
                    <a:pt x="777" y="4520"/>
                    <a:pt x="777" y="3879"/>
                  </a:cubicBezTo>
                  <a:lnTo>
                    <a:pt x="777" y="1939"/>
                  </a:lnTo>
                  <a:cubicBezTo>
                    <a:pt x="777" y="1298"/>
                    <a:pt x="1298" y="776"/>
                    <a:pt x="1940" y="776"/>
                  </a:cubicBezTo>
                  <a:close/>
                  <a:moveTo>
                    <a:pt x="5820" y="776"/>
                  </a:moveTo>
                  <a:cubicBezTo>
                    <a:pt x="6462" y="776"/>
                    <a:pt x="6983" y="1298"/>
                    <a:pt x="6983" y="1939"/>
                  </a:cubicBezTo>
                  <a:lnTo>
                    <a:pt x="6983" y="3879"/>
                  </a:lnTo>
                  <a:cubicBezTo>
                    <a:pt x="6983" y="4523"/>
                    <a:pt x="6462" y="5042"/>
                    <a:pt x="5820" y="5042"/>
                  </a:cubicBezTo>
                  <a:lnTo>
                    <a:pt x="5431" y="5042"/>
                  </a:lnTo>
                  <a:cubicBezTo>
                    <a:pt x="4789" y="5042"/>
                    <a:pt x="4268" y="4520"/>
                    <a:pt x="4268" y="3879"/>
                  </a:cubicBezTo>
                  <a:lnTo>
                    <a:pt x="4268" y="1939"/>
                  </a:lnTo>
                  <a:cubicBezTo>
                    <a:pt x="4268" y="1298"/>
                    <a:pt x="4789" y="776"/>
                    <a:pt x="5431" y="776"/>
                  </a:cubicBezTo>
                  <a:close/>
                  <a:moveTo>
                    <a:pt x="582" y="0"/>
                  </a:moveTo>
                  <a:cubicBezTo>
                    <a:pt x="260" y="0"/>
                    <a:pt x="0" y="260"/>
                    <a:pt x="0" y="582"/>
                  </a:cubicBezTo>
                  <a:lnTo>
                    <a:pt x="0" y="5236"/>
                  </a:lnTo>
                  <a:cubicBezTo>
                    <a:pt x="0" y="5558"/>
                    <a:pt x="260" y="5818"/>
                    <a:pt x="582" y="5818"/>
                  </a:cubicBezTo>
                  <a:lnTo>
                    <a:pt x="7178" y="5818"/>
                  </a:lnTo>
                  <a:cubicBezTo>
                    <a:pt x="7498" y="5818"/>
                    <a:pt x="7759" y="5558"/>
                    <a:pt x="7759" y="5236"/>
                  </a:cubicBezTo>
                  <a:lnTo>
                    <a:pt x="7759" y="582"/>
                  </a:lnTo>
                  <a:cubicBezTo>
                    <a:pt x="7759" y="260"/>
                    <a:pt x="7498" y="0"/>
                    <a:pt x="7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4696013" y="3570313"/>
              <a:ext cx="562500" cy="358850"/>
            </a:xfrm>
            <a:custGeom>
              <a:avLst/>
              <a:gdLst/>
              <a:ahLst/>
              <a:cxnLst/>
              <a:rect l="l" t="t" r="r" b="b"/>
              <a:pathLst>
                <a:path w="22500" h="14354" extrusionOk="0">
                  <a:moveTo>
                    <a:pt x="8341" y="1553"/>
                  </a:moveTo>
                  <a:cubicBezTo>
                    <a:pt x="9091" y="1553"/>
                    <a:pt x="9699" y="2161"/>
                    <a:pt x="9699" y="2910"/>
                  </a:cubicBezTo>
                  <a:cubicBezTo>
                    <a:pt x="9699" y="3660"/>
                    <a:pt x="9091" y="4268"/>
                    <a:pt x="8341" y="4268"/>
                  </a:cubicBezTo>
                  <a:lnTo>
                    <a:pt x="3298" y="4268"/>
                  </a:lnTo>
                  <a:cubicBezTo>
                    <a:pt x="2548" y="4268"/>
                    <a:pt x="1940" y="3660"/>
                    <a:pt x="1940" y="2910"/>
                  </a:cubicBezTo>
                  <a:cubicBezTo>
                    <a:pt x="1940" y="2161"/>
                    <a:pt x="2548" y="1553"/>
                    <a:pt x="3298" y="1553"/>
                  </a:cubicBezTo>
                  <a:close/>
                  <a:moveTo>
                    <a:pt x="19203" y="1553"/>
                  </a:moveTo>
                  <a:cubicBezTo>
                    <a:pt x="19953" y="1553"/>
                    <a:pt x="20560" y="2161"/>
                    <a:pt x="20560" y="2910"/>
                  </a:cubicBezTo>
                  <a:cubicBezTo>
                    <a:pt x="20560" y="3660"/>
                    <a:pt x="19953" y="4268"/>
                    <a:pt x="19203" y="4268"/>
                  </a:cubicBezTo>
                  <a:lnTo>
                    <a:pt x="14159" y="4268"/>
                  </a:lnTo>
                  <a:cubicBezTo>
                    <a:pt x="13409" y="4268"/>
                    <a:pt x="12801" y="3660"/>
                    <a:pt x="12801" y="2910"/>
                  </a:cubicBezTo>
                  <a:cubicBezTo>
                    <a:pt x="12801" y="2161"/>
                    <a:pt x="13409" y="1553"/>
                    <a:pt x="14159" y="1553"/>
                  </a:cubicBezTo>
                  <a:close/>
                  <a:moveTo>
                    <a:pt x="11249" y="7760"/>
                  </a:moveTo>
                  <a:cubicBezTo>
                    <a:pt x="11463" y="7760"/>
                    <a:pt x="11638" y="7933"/>
                    <a:pt x="11638" y="8146"/>
                  </a:cubicBezTo>
                  <a:cubicBezTo>
                    <a:pt x="11638" y="8360"/>
                    <a:pt x="11463" y="8536"/>
                    <a:pt x="11249" y="8536"/>
                  </a:cubicBezTo>
                  <a:cubicBezTo>
                    <a:pt x="11035" y="8536"/>
                    <a:pt x="10862" y="8360"/>
                    <a:pt x="10862" y="8146"/>
                  </a:cubicBezTo>
                  <a:cubicBezTo>
                    <a:pt x="10862" y="7933"/>
                    <a:pt x="11035" y="7760"/>
                    <a:pt x="11249" y="7760"/>
                  </a:cubicBezTo>
                  <a:close/>
                  <a:moveTo>
                    <a:pt x="11249" y="9699"/>
                  </a:moveTo>
                  <a:cubicBezTo>
                    <a:pt x="11463" y="9699"/>
                    <a:pt x="11638" y="9872"/>
                    <a:pt x="11638" y="10086"/>
                  </a:cubicBezTo>
                  <a:cubicBezTo>
                    <a:pt x="11638" y="10299"/>
                    <a:pt x="11463" y="10475"/>
                    <a:pt x="11249" y="10475"/>
                  </a:cubicBezTo>
                  <a:cubicBezTo>
                    <a:pt x="11035" y="10475"/>
                    <a:pt x="10862" y="10299"/>
                    <a:pt x="10862" y="10086"/>
                  </a:cubicBezTo>
                  <a:cubicBezTo>
                    <a:pt x="10862" y="9872"/>
                    <a:pt x="11035" y="9699"/>
                    <a:pt x="11249" y="9699"/>
                  </a:cubicBezTo>
                  <a:close/>
                  <a:moveTo>
                    <a:pt x="9115" y="5431"/>
                  </a:moveTo>
                  <a:cubicBezTo>
                    <a:pt x="9865" y="5431"/>
                    <a:pt x="10473" y="6039"/>
                    <a:pt x="10473" y="6789"/>
                  </a:cubicBezTo>
                  <a:lnTo>
                    <a:pt x="10473" y="11443"/>
                  </a:lnTo>
                  <a:cubicBezTo>
                    <a:pt x="10473" y="12193"/>
                    <a:pt x="9865" y="12801"/>
                    <a:pt x="9115" y="12801"/>
                  </a:cubicBezTo>
                  <a:lnTo>
                    <a:pt x="2522" y="12801"/>
                  </a:lnTo>
                  <a:cubicBezTo>
                    <a:pt x="1772" y="12801"/>
                    <a:pt x="1164" y="12193"/>
                    <a:pt x="1164" y="11443"/>
                  </a:cubicBezTo>
                  <a:lnTo>
                    <a:pt x="1164" y="6789"/>
                  </a:lnTo>
                  <a:cubicBezTo>
                    <a:pt x="1164" y="6039"/>
                    <a:pt x="1772" y="5431"/>
                    <a:pt x="2522" y="5431"/>
                  </a:cubicBezTo>
                  <a:close/>
                  <a:moveTo>
                    <a:pt x="19979" y="5431"/>
                  </a:moveTo>
                  <a:cubicBezTo>
                    <a:pt x="20729" y="5431"/>
                    <a:pt x="21337" y="6039"/>
                    <a:pt x="21337" y="6789"/>
                  </a:cubicBezTo>
                  <a:lnTo>
                    <a:pt x="21337" y="11443"/>
                  </a:lnTo>
                  <a:cubicBezTo>
                    <a:pt x="21337" y="12193"/>
                    <a:pt x="20729" y="12801"/>
                    <a:pt x="19979" y="12801"/>
                  </a:cubicBezTo>
                  <a:lnTo>
                    <a:pt x="13383" y="12801"/>
                  </a:lnTo>
                  <a:cubicBezTo>
                    <a:pt x="12633" y="12801"/>
                    <a:pt x="12025" y="12193"/>
                    <a:pt x="12025" y="11443"/>
                  </a:cubicBezTo>
                  <a:lnTo>
                    <a:pt x="12025" y="6789"/>
                  </a:lnTo>
                  <a:cubicBezTo>
                    <a:pt x="12025" y="6039"/>
                    <a:pt x="12633" y="5431"/>
                    <a:pt x="13383" y="5431"/>
                  </a:cubicBezTo>
                  <a:close/>
                  <a:moveTo>
                    <a:pt x="1551" y="0"/>
                  </a:moveTo>
                  <a:cubicBezTo>
                    <a:pt x="695" y="0"/>
                    <a:pt x="1" y="695"/>
                    <a:pt x="1" y="1553"/>
                  </a:cubicBezTo>
                  <a:lnTo>
                    <a:pt x="1" y="12801"/>
                  </a:lnTo>
                  <a:cubicBezTo>
                    <a:pt x="1" y="13659"/>
                    <a:pt x="695" y="14353"/>
                    <a:pt x="1551" y="14353"/>
                  </a:cubicBezTo>
                  <a:lnTo>
                    <a:pt x="20947" y="14353"/>
                  </a:lnTo>
                  <a:cubicBezTo>
                    <a:pt x="21805" y="14353"/>
                    <a:pt x="22500" y="13659"/>
                    <a:pt x="22500" y="12801"/>
                  </a:cubicBezTo>
                  <a:lnTo>
                    <a:pt x="22500" y="1553"/>
                  </a:lnTo>
                  <a:cubicBezTo>
                    <a:pt x="22500" y="695"/>
                    <a:pt x="21805" y="0"/>
                    <a:pt x="20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45"/>
          <p:cNvSpPr/>
          <p:nvPr/>
        </p:nvSpPr>
        <p:spPr>
          <a:xfrm>
            <a:off x="4069406" y="2756045"/>
            <a:ext cx="1004992" cy="544431"/>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45"/>
          <p:cNvGrpSpPr/>
          <p:nvPr/>
        </p:nvGrpSpPr>
        <p:grpSpPr>
          <a:xfrm>
            <a:off x="4210513" y="2638978"/>
            <a:ext cx="722967" cy="778500"/>
            <a:chOff x="3872338" y="2668713"/>
            <a:chExt cx="522375" cy="562500"/>
          </a:xfrm>
        </p:grpSpPr>
        <p:sp>
          <p:nvSpPr>
            <p:cNvPr id="584" name="Google Shape;584;p45"/>
            <p:cNvSpPr/>
            <p:nvPr/>
          </p:nvSpPr>
          <p:spPr>
            <a:xfrm>
              <a:off x="3872338" y="2799263"/>
              <a:ext cx="50250" cy="20150"/>
            </a:xfrm>
            <a:custGeom>
              <a:avLst/>
              <a:gdLst/>
              <a:ahLst/>
              <a:cxnLst/>
              <a:rect l="l" t="t" r="r" b="b"/>
              <a:pathLst>
                <a:path w="2010" h="806" extrusionOk="0">
                  <a:moveTo>
                    <a:pt x="402" y="0"/>
                  </a:moveTo>
                  <a:cubicBezTo>
                    <a:pt x="181" y="0"/>
                    <a:pt x="1" y="181"/>
                    <a:pt x="1" y="404"/>
                  </a:cubicBezTo>
                  <a:cubicBezTo>
                    <a:pt x="1" y="625"/>
                    <a:pt x="181" y="805"/>
                    <a:pt x="402" y="805"/>
                  </a:cubicBezTo>
                  <a:lnTo>
                    <a:pt x="1608" y="805"/>
                  </a:lnTo>
                  <a:cubicBezTo>
                    <a:pt x="1832" y="805"/>
                    <a:pt x="2010" y="625"/>
                    <a:pt x="2010" y="404"/>
                  </a:cubicBezTo>
                  <a:cubicBezTo>
                    <a:pt x="2010" y="181"/>
                    <a:pt x="1832"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4344463" y="2799263"/>
              <a:ext cx="50250" cy="20150"/>
            </a:xfrm>
            <a:custGeom>
              <a:avLst/>
              <a:gdLst/>
              <a:ahLst/>
              <a:cxnLst/>
              <a:rect l="l" t="t" r="r" b="b"/>
              <a:pathLst>
                <a:path w="2010" h="806" extrusionOk="0">
                  <a:moveTo>
                    <a:pt x="402" y="0"/>
                  </a:moveTo>
                  <a:cubicBezTo>
                    <a:pt x="181" y="0"/>
                    <a:pt x="1" y="181"/>
                    <a:pt x="1" y="404"/>
                  </a:cubicBezTo>
                  <a:cubicBezTo>
                    <a:pt x="1" y="625"/>
                    <a:pt x="181" y="805"/>
                    <a:pt x="402" y="805"/>
                  </a:cubicBezTo>
                  <a:lnTo>
                    <a:pt x="1608" y="805"/>
                  </a:lnTo>
                  <a:cubicBezTo>
                    <a:pt x="1829" y="805"/>
                    <a:pt x="2010" y="625"/>
                    <a:pt x="2010" y="404"/>
                  </a:cubicBezTo>
                  <a:cubicBezTo>
                    <a:pt x="2010" y="181"/>
                    <a:pt x="1829"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3905938" y="2909763"/>
              <a:ext cx="47725" cy="35225"/>
            </a:xfrm>
            <a:custGeom>
              <a:avLst/>
              <a:gdLst/>
              <a:ahLst/>
              <a:cxnLst/>
              <a:rect l="l" t="t" r="r" b="b"/>
              <a:pathLst>
                <a:path w="1909" h="1409" extrusionOk="0">
                  <a:moveTo>
                    <a:pt x="1449" y="1"/>
                  </a:moveTo>
                  <a:cubicBezTo>
                    <a:pt x="1380" y="1"/>
                    <a:pt x="1311" y="18"/>
                    <a:pt x="1247" y="55"/>
                  </a:cubicBezTo>
                  <a:lnTo>
                    <a:pt x="204" y="658"/>
                  </a:lnTo>
                  <a:cubicBezTo>
                    <a:pt x="79" y="728"/>
                    <a:pt x="0" y="862"/>
                    <a:pt x="0" y="1006"/>
                  </a:cubicBezTo>
                  <a:cubicBezTo>
                    <a:pt x="0" y="1150"/>
                    <a:pt x="77" y="1283"/>
                    <a:pt x="202" y="1355"/>
                  </a:cubicBezTo>
                  <a:cubicBezTo>
                    <a:pt x="264" y="1390"/>
                    <a:pt x="333" y="1409"/>
                    <a:pt x="402" y="1409"/>
                  </a:cubicBezTo>
                  <a:cubicBezTo>
                    <a:pt x="472" y="1409"/>
                    <a:pt x="543" y="1390"/>
                    <a:pt x="606" y="1352"/>
                  </a:cubicBezTo>
                  <a:lnTo>
                    <a:pt x="1651" y="752"/>
                  </a:lnTo>
                  <a:cubicBezTo>
                    <a:pt x="1843" y="639"/>
                    <a:pt x="1908" y="394"/>
                    <a:pt x="1798" y="201"/>
                  </a:cubicBezTo>
                  <a:cubicBezTo>
                    <a:pt x="1723" y="73"/>
                    <a:pt x="1588"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4314013" y="2673763"/>
              <a:ext cx="48450" cy="35175"/>
            </a:xfrm>
            <a:custGeom>
              <a:avLst/>
              <a:gdLst/>
              <a:ahLst/>
              <a:cxnLst/>
              <a:rect l="l" t="t" r="r" b="b"/>
              <a:pathLst>
                <a:path w="1938" h="1407" extrusionOk="0">
                  <a:moveTo>
                    <a:pt x="1478" y="0"/>
                  </a:moveTo>
                  <a:cubicBezTo>
                    <a:pt x="1411" y="0"/>
                    <a:pt x="1343" y="17"/>
                    <a:pt x="1281" y="54"/>
                  </a:cubicBezTo>
                  <a:lnTo>
                    <a:pt x="236" y="657"/>
                  </a:lnTo>
                  <a:cubicBezTo>
                    <a:pt x="77" y="746"/>
                    <a:pt x="0" y="933"/>
                    <a:pt x="48" y="1108"/>
                  </a:cubicBezTo>
                  <a:cubicBezTo>
                    <a:pt x="94" y="1284"/>
                    <a:pt x="255" y="1406"/>
                    <a:pt x="435" y="1406"/>
                  </a:cubicBezTo>
                  <a:cubicBezTo>
                    <a:pt x="507" y="1406"/>
                    <a:pt x="575" y="1387"/>
                    <a:pt x="637" y="1351"/>
                  </a:cubicBezTo>
                  <a:lnTo>
                    <a:pt x="1682" y="748"/>
                  </a:lnTo>
                  <a:cubicBezTo>
                    <a:pt x="1872" y="637"/>
                    <a:pt x="1937" y="392"/>
                    <a:pt x="1827" y="203"/>
                  </a:cubicBezTo>
                  <a:cubicBezTo>
                    <a:pt x="1752" y="73"/>
                    <a:pt x="1617"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4314738" y="2909738"/>
              <a:ext cx="47650" cy="35175"/>
            </a:xfrm>
            <a:custGeom>
              <a:avLst/>
              <a:gdLst/>
              <a:ahLst/>
              <a:cxnLst/>
              <a:rect l="l" t="t" r="r" b="b"/>
              <a:pathLst>
                <a:path w="1906" h="1407" extrusionOk="0">
                  <a:moveTo>
                    <a:pt x="403" y="0"/>
                  </a:moveTo>
                  <a:cubicBezTo>
                    <a:pt x="334" y="0"/>
                    <a:pt x="266" y="18"/>
                    <a:pt x="204" y="53"/>
                  </a:cubicBezTo>
                  <a:cubicBezTo>
                    <a:pt x="77" y="125"/>
                    <a:pt x="0" y="260"/>
                    <a:pt x="3" y="404"/>
                  </a:cubicBezTo>
                  <a:cubicBezTo>
                    <a:pt x="3" y="548"/>
                    <a:pt x="80" y="681"/>
                    <a:pt x="204" y="753"/>
                  </a:cubicBezTo>
                  <a:lnTo>
                    <a:pt x="1250" y="1353"/>
                  </a:lnTo>
                  <a:cubicBezTo>
                    <a:pt x="1313" y="1390"/>
                    <a:pt x="1381" y="1407"/>
                    <a:pt x="1449" y="1407"/>
                  </a:cubicBezTo>
                  <a:cubicBezTo>
                    <a:pt x="1588" y="1407"/>
                    <a:pt x="1723" y="1334"/>
                    <a:pt x="1795" y="1207"/>
                  </a:cubicBezTo>
                  <a:cubicBezTo>
                    <a:pt x="1906" y="1015"/>
                    <a:pt x="1843" y="769"/>
                    <a:pt x="1651" y="659"/>
                  </a:cubicBezTo>
                  <a:lnTo>
                    <a:pt x="606" y="56"/>
                  </a:lnTo>
                  <a:cubicBezTo>
                    <a:pt x="543" y="19"/>
                    <a:pt x="47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3905938" y="2673688"/>
              <a:ext cx="46400" cy="35250"/>
            </a:xfrm>
            <a:custGeom>
              <a:avLst/>
              <a:gdLst/>
              <a:ahLst/>
              <a:cxnLst/>
              <a:rect l="l" t="t" r="r" b="b"/>
              <a:pathLst>
                <a:path w="1856" h="1410" extrusionOk="0">
                  <a:moveTo>
                    <a:pt x="403" y="0"/>
                  </a:moveTo>
                  <a:cubicBezTo>
                    <a:pt x="334" y="0"/>
                    <a:pt x="264" y="18"/>
                    <a:pt x="202" y="54"/>
                  </a:cubicBezTo>
                  <a:cubicBezTo>
                    <a:pt x="77" y="126"/>
                    <a:pt x="0" y="258"/>
                    <a:pt x="3" y="403"/>
                  </a:cubicBezTo>
                  <a:cubicBezTo>
                    <a:pt x="3" y="547"/>
                    <a:pt x="79" y="681"/>
                    <a:pt x="204" y="751"/>
                  </a:cubicBezTo>
                  <a:lnTo>
                    <a:pt x="1250" y="1354"/>
                  </a:lnTo>
                  <a:cubicBezTo>
                    <a:pt x="1313" y="1391"/>
                    <a:pt x="1384" y="1409"/>
                    <a:pt x="1455" y="1409"/>
                  </a:cubicBezTo>
                  <a:cubicBezTo>
                    <a:pt x="1524" y="1409"/>
                    <a:pt x="1592" y="1392"/>
                    <a:pt x="1653" y="1357"/>
                  </a:cubicBezTo>
                  <a:cubicBezTo>
                    <a:pt x="1778" y="1284"/>
                    <a:pt x="1855" y="1150"/>
                    <a:pt x="1855" y="1006"/>
                  </a:cubicBezTo>
                  <a:cubicBezTo>
                    <a:pt x="1853" y="862"/>
                    <a:pt x="1776" y="729"/>
                    <a:pt x="1651" y="657"/>
                  </a:cubicBezTo>
                  <a:lnTo>
                    <a:pt x="606" y="57"/>
                  </a:lnTo>
                  <a:cubicBezTo>
                    <a:pt x="544" y="19"/>
                    <a:pt x="474"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4045413" y="2783038"/>
              <a:ext cx="127275" cy="166925"/>
            </a:xfrm>
            <a:custGeom>
              <a:avLst/>
              <a:gdLst/>
              <a:ahLst/>
              <a:cxnLst/>
              <a:rect l="l" t="t" r="r" b="b"/>
              <a:pathLst>
                <a:path w="5091" h="6677" extrusionOk="0">
                  <a:moveTo>
                    <a:pt x="4727" y="1"/>
                  </a:moveTo>
                  <a:cubicBezTo>
                    <a:pt x="4453" y="1"/>
                    <a:pt x="4189" y="15"/>
                    <a:pt x="3915" y="25"/>
                  </a:cubicBezTo>
                  <a:cubicBezTo>
                    <a:pt x="3918" y="92"/>
                    <a:pt x="3927" y="157"/>
                    <a:pt x="3927" y="222"/>
                  </a:cubicBezTo>
                  <a:cubicBezTo>
                    <a:pt x="3927" y="2442"/>
                    <a:pt x="2372" y="4468"/>
                    <a:pt x="1" y="5431"/>
                  </a:cubicBezTo>
                  <a:cubicBezTo>
                    <a:pt x="998" y="6236"/>
                    <a:pt x="2243" y="6676"/>
                    <a:pt x="3526" y="6676"/>
                  </a:cubicBezTo>
                  <a:cubicBezTo>
                    <a:pt x="3689" y="6676"/>
                    <a:pt x="3855" y="6664"/>
                    <a:pt x="4019" y="6652"/>
                  </a:cubicBezTo>
                  <a:cubicBezTo>
                    <a:pt x="4047" y="6597"/>
                    <a:pt x="4079" y="6544"/>
                    <a:pt x="4107" y="6484"/>
                  </a:cubicBezTo>
                  <a:cubicBezTo>
                    <a:pt x="4912" y="4756"/>
                    <a:pt x="5090" y="1921"/>
                    <a:pt x="4944" y="3"/>
                  </a:cubicBezTo>
                  <a:cubicBezTo>
                    <a:pt x="4891" y="3"/>
                    <a:pt x="4845" y="1"/>
                    <a:pt x="4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4094863" y="2968738"/>
              <a:ext cx="77350" cy="41475"/>
            </a:xfrm>
            <a:custGeom>
              <a:avLst/>
              <a:gdLst/>
              <a:ahLst/>
              <a:cxnLst/>
              <a:rect l="l" t="t" r="r" b="b"/>
              <a:pathLst>
                <a:path w="3094" h="1659" extrusionOk="0">
                  <a:moveTo>
                    <a:pt x="777" y="0"/>
                  </a:moveTo>
                  <a:cubicBezTo>
                    <a:pt x="620" y="596"/>
                    <a:pt x="358" y="1158"/>
                    <a:pt x="0" y="1658"/>
                  </a:cubicBezTo>
                  <a:lnTo>
                    <a:pt x="3093" y="1658"/>
                  </a:lnTo>
                  <a:cubicBezTo>
                    <a:pt x="2737" y="1158"/>
                    <a:pt x="2473" y="596"/>
                    <a:pt x="2319" y="0"/>
                  </a:cubicBezTo>
                  <a:cubicBezTo>
                    <a:pt x="2063" y="35"/>
                    <a:pt x="1806" y="52"/>
                    <a:pt x="1548" y="52"/>
                  </a:cubicBezTo>
                  <a:cubicBezTo>
                    <a:pt x="1290" y="52"/>
                    <a:pt x="1032" y="35"/>
                    <a:pt x="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4226838" y="2786538"/>
              <a:ext cx="49300" cy="82675"/>
            </a:xfrm>
            <a:custGeom>
              <a:avLst/>
              <a:gdLst/>
              <a:ahLst/>
              <a:cxnLst/>
              <a:rect l="l" t="t" r="r" b="b"/>
              <a:pathLst>
                <a:path w="1972" h="3307" extrusionOk="0">
                  <a:moveTo>
                    <a:pt x="1" y="0"/>
                  </a:moveTo>
                  <a:lnTo>
                    <a:pt x="1" y="0"/>
                  </a:lnTo>
                  <a:cubicBezTo>
                    <a:pt x="44" y="1442"/>
                    <a:pt x="575" y="2720"/>
                    <a:pt x="1351" y="3306"/>
                  </a:cubicBezTo>
                  <a:cubicBezTo>
                    <a:pt x="1793" y="2379"/>
                    <a:pt x="1971" y="1346"/>
                    <a:pt x="1861" y="322"/>
                  </a:cubicBezTo>
                  <a:cubicBezTo>
                    <a:pt x="1265" y="183"/>
                    <a:pt x="662" y="77"/>
                    <a:pt x="54" y="5"/>
                  </a:cubicBezTo>
                  <a:cubicBezTo>
                    <a:pt x="34" y="5"/>
                    <a:pt x="18" y="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942688" y="3030313"/>
              <a:ext cx="381675" cy="200900"/>
            </a:xfrm>
            <a:custGeom>
              <a:avLst/>
              <a:gdLst/>
              <a:ahLst/>
              <a:cxnLst/>
              <a:rect l="l" t="t" r="r" b="b"/>
              <a:pathLst>
                <a:path w="15267" h="8036" extrusionOk="0">
                  <a:moveTo>
                    <a:pt x="11653" y="1204"/>
                  </a:moveTo>
                  <a:cubicBezTo>
                    <a:pt x="11874" y="1204"/>
                    <a:pt x="12054" y="1384"/>
                    <a:pt x="12054" y="1608"/>
                  </a:cubicBezTo>
                  <a:lnTo>
                    <a:pt x="12054" y="4419"/>
                  </a:lnTo>
                  <a:cubicBezTo>
                    <a:pt x="12054" y="4640"/>
                    <a:pt x="11874" y="4821"/>
                    <a:pt x="11653" y="4821"/>
                  </a:cubicBezTo>
                  <a:lnTo>
                    <a:pt x="3617" y="4821"/>
                  </a:lnTo>
                  <a:cubicBezTo>
                    <a:pt x="3394" y="4821"/>
                    <a:pt x="3213" y="4640"/>
                    <a:pt x="3213" y="4419"/>
                  </a:cubicBezTo>
                  <a:lnTo>
                    <a:pt x="3213" y="1608"/>
                  </a:lnTo>
                  <a:cubicBezTo>
                    <a:pt x="3213" y="1384"/>
                    <a:pt x="3394" y="1204"/>
                    <a:pt x="3617" y="1204"/>
                  </a:cubicBezTo>
                  <a:close/>
                  <a:moveTo>
                    <a:pt x="3504" y="0"/>
                  </a:moveTo>
                  <a:cubicBezTo>
                    <a:pt x="3411" y="0"/>
                    <a:pt x="3319" y="34"/>
                    <a:pt x="3247" y="94"/>
                  </a:cubicBezTo>
                  <a:lnTo>
                    <a:pt x="1351" y="1675"/>
                  </a:lnTo>
                  <a:cubicBezTo>
                    <a:pt x="1260" y="1752"/>
                    <a:pt x="1207" y="1865"/>
                    <a:pt x="1205" y="1983"/>
                  </a:cubicBezTo>
                  <a:lnTo>
                    <a:pt x="1205" y="5626"/>
                  </a:lnTo>
                  <a:cubicBezTo>
                    <a:pt x="1205" y="5847"/>
                    <a:pt x="1385" y="6027"/>
                    <a:pt x="1608" y="6027"/>
                  </a:cubicBezTo>
                  <a:lnTo>
                    <a:pt x="3213" y="6027"/>
                  </a:lnTo>
                  <a:cubicBezTo>
                    <a:pt x="3437" y="6027"/>
                    <a:pt x="3617" y="6207"/>
                    <a:pt x="3617" y="6428"/>
                  </a:cubicBezTo>
                  <a:cubicBezTo>
                    <a:pt x="3617" y="6649"/>
                    <a:pt x="3437" y="6829"/>
                    <a:pt x="3213" y="6829"/>
                  </a:cubicBezTo>
                  <a:lnTo>
                    <a:pt x="402" y="6829"/>
                  </a:lnTo>
                  <a:cubicBezTo>
                    <a:pt x="181" y="6829"/>
                    <a:pt x="1" y="7010"/>
                    <a:pt x="1" y="7233"/>
                  </a:cubicBezTo>
                  <a:lnTo>
                    <a:pt x="1" y="7634"/>
                  </a:lnTo>
                  <a:cubicBezTo>
                    <a:pt x="1" y="7855"/>
                    <a:pt x="181" y="8036"/>
                    <a:pt x="402" y="8036"/>
                  </a:cubicBezTo>
                  <a:lnTo>
                    <a:pt x="14865" y="8036"/>
                  </a:lnTo>
                  <a:cubicBezTo>
                    <a:pt x="15089" y="8036"/>
                    <a:pt x="15267" y="7855"/>
                    <a:pt x="15267" y="7634"/>
                  </a:cubicBezTo>
                  <a:lnTo>
                    <a:pt x="15267" y="7233"/>
                  </a:lnTo>
                  <a:cubicBezTo>
                    <a:pt x="15267" y="7010"/>
                    <a:pt x="15086" y="6829"/>
                    <a:pt x="14865" y="6829"/>
                  </a:cubicBezTo>
                  <a:lnTo>
                    <a:pt x="5222" y="6829"/>
                  </a:lnTo>
                  <a:cubicBezTo>
                    <a:pt x="5001" y="6829"/>
                    <a:pt x="4821" y="6649"/>
                    <a:pt x="4821" y="6428"/>
                  </a:cubicBezTo>
                  <a:cubicBezTo>
                    <a:pt x="4821" y="6207"/>
                    <a:pt x="5001" y="6027"/>
                    <a:pt x="5222" y="6027"/>
                  </a:cubicBezTo>
                  <a:lnTo>
                    <a:pt x="13662" y="6027"/>
                  </a:lnTo>
                  <a:cubicBezTo>
                    <a:pt x="13883" y="6027"/>
                    <a:pt x="14063" y="5847"/>
                    <a:pt x="14063" y="5626"/>
                  </a:cubicBezTo>
                  <a:lnTo>
                    <a:pt x="14063" y="1983"/>
                  </a:lnTo>
                  <a:cubicBezTo>
                    <a:pt x="14063" y="1865"/>
                    <a:pt x="14010" y="1752"/>
                    <a:pt x="13919" y="1675"/>
                  </a:cubicBezTo>
                  <a:lnTo>
                    <a:pt x="12020" y="94"/>
                  </a:lnTo>
                  <a:cubicBezTo>
                    <a:pt x="11948" y="34"/>
                    <a:pt x="11857" y="0"/>
                    <a:pt x="11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4043138" y="3080538"/>
              <a:ext cx="180775" cy="50225"/>
            </a:xfrm>
            <a:custGeom>
              <a:avLst/>
              <a:gdLst/>
              <a:ahLst/>
              <a:cxnLst/>
              <a:rect l="l" t="t" r="r" b="b"/>
              <a:pathLst>
                <a:path w="7231" h="2009" extrusionOk="0">
                  <a:moveTo>
                    <a:pt x="0" y="0"/>
                  </a:moveTo>
                  <a:lnTo>
                    <a:pt x="0" y="2009"/>
                  </a:lnTo>
                  <a:lnTo>
                    <a:pt x="7231" y="2009"/>
                  </a:lnTo>
                  <a:lnTo>
                    <a:pt x="7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4227438" y="2718638"/>
              <a:ext cx="41775" cy="54575"/>
            </a:xfrm>
            <a:custGeom>
              <a:avLst/>
              <a:gdLst/>
              <a:ahLst/>
              <a:cxnLst/>
              <a:rect l="l" t="t" r="r" b="b"/>
              <a:pathLst>
                <a:path w="1671" h="2183" extrusionOk="0">
                  <a:moveTo>
                    <a:pt x="534" y="1"/>
                  </a:moveTo>
                  <a:cubicBezTo>
                    <a:pt x="239" y="599"/>
                    <a:pt x="58" y="1248"/>
                    <a:pt x="1" y="1913"/>
                  </a:cubicBezTo>
                  <a:cubicBezTo>
                    <a:pt x="563" y="1973"/>
                    <a:pt x="1121" y="2062"/>
                    <a:pt x="1671" y="2183"/>
                  </a:cubicBezTo>
                  <a:cubicBezTo>
                    <a:pt x="1459" y="1380"/>
                    <a:pt x="1070" y="635"/>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3993938" y="2688788"/>
              <a:ext cx="126550" cy="104550"/>
            </a:xfrm>
            <a:custGeom>
              <a:avLst/>
              <a:gdLst/>
              <a:ahLst/>
              <a:cxnLst/>
              <a:rect l="l" t="t" r="r" b="b"/>
              <a:pathLst>
                <a:path w="5062" h="4182" extrusionOk="0">
                  <a:moveTo>
                    <a:pt x="2704" y="0"/>
                  </a:moveTo>
                  <a:cubicBezTo>
                    <a:pt x="1200" y="899"/>
                    <a:pt x="200" y="2444"/>
                    <a:pt x="0" y="4182"/>
                  </a:cubicBezTo>
                  <a:cubicBezTo>
                    <a:pt x="1296" y="3641"/>
                    <a:pt x="2665" y="3288"/>
                    <a:pt x="4061" y="3134"/>
                  </a:cubicBezTo>
                  <a:cubicBezTo>
                    <a:pt x="4391" y="3095"/>
                    <a:pt x="4725" y="3067"/>
                    <a:pt x="5061" y="3043"/>
                  </a:cubicBezTo>
                  <a:cubicBezTo>
                    <a:pt x="4715" y="1752"/>
                    <a:pt x="3864" y="656"/>
                    <a:pt x="2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4169888" y="2783713"/>
              <a:ext cx="80900" cy="161300"/>
            </a:xfrm>
            <a:custGeom>
              <a:avLst/>
              <a:gdLst/>
              <a:ahLst/>
              <a:cxnLst/>
              <a:rect l="l" t="t" r="r" b="b"/>
              <a:pathLst>
                <a:path w="3236" h="6452" extrusionOk="0">
                  <a:moveTo>
                    <a:pt x="774" y="0"/>
                  </a:moveTo>
                  <a:cubicBezTo>
                    <a:pt x="914" y="1968"/>
                    <a:pt x="731" y="4607"/>
                    <a:pt x="1" y="6452"/>
                  </a:cubicBezTo>
                  <a:cubicBezTo>
                    <a:pt x="1325" y="6094"/>
                    <a:pt x="2473" y="5267"/>
                    <a:pt x="3235" y="4126"/>
                  </a:cubicBezTo>
                  <a:cubicBezTo>
                    <a:pt x="2190" y="3395"/>
                    <a:pt x="1503" y="1834"/>
                    <a:pt x="1471" y="46"/>
                  </a:cubicBezTo>
                  <a:cubicBezTo>
                    <a:pt x="1243" y="24"/>
                    <a:pt x="1012" y="10"/>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3993213" y="2784713"/>
              <a:ext cx="130275" cy="118675"/>
            </a:xfrm>
            <a:custGeom>
              <a:avLst/>
              <a:gdLst/>
              <a:ahLst/>
              <a:cxnLst/>
              <a:rect l="l" t="t" r="r" b="b"/>
              <a:pathLst>
                <a:path w="5211" h="4747" extrusionOk="0">
                  <a:moveTo>
                    <a:pt x="5203" y="1"/>
                  </a:moveTo>
                  <a:cubicBezTo>
                    <a:pt x="4862" y="25"/>
                    <a:pt x="4521" y="54"/>
                    <a:pt x="4191" y="97"/>
                  </a:cubicBezTo>
                  <a:cubicBezTo>
                    <a:pt x="2740" y="248"/>
                    <a:pt x="1325" y="638"/>
                    <a:pt x="1" y="1250"/>
                  </a:cubicBezTo>
                  <a:cubicBezTo>
                    <a:pt x="61" y="2548"/>
                    <a:pt x="573" y="3783"/>
                    <a:pt x="1442" y="4747"/>
                  </a:cubicBezTo>
                  <a:cubicBezTo>
                    <a:pt x="3704" y="3966"/>
                    <a:pt x="5210" y="2149"/>
                    <a:pt x="5210" y="152"/>
                  </a:cubicBezTo>
                  <a:cubicBezTo>
                    <a:pt x="5210" y="102"/>
                    <a:pt x="5203" y="54"/>
                    <a:pt x="5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4163763" y="2672013"/>
              <a:ext cx="62275" cy="92725"/>
            </a:xfrm>
            <a:custGeom>
              <a:avLst/>
              <a:gdLst/>
              <a:ahLst/>
              <a:cxnLst/>
              <a:rect l="l" t="t" r="r" b="b"/>
              <a:pathLst>
                <a:path w="2491" h="3709" extrusionOk="0">
                  <a:moveTo>
                    <a:pt x="1" y="1"/>
                  </a:moveTo>
                  <a:lnTo>
                    <a:pt x="1" y="1"/>
                  </a:lnTo>
                  <a:cubicBezTo>
                    <a:pt x="529" y="1157"/>
                    <a:pt x="851" y="2394"/>
                    <a:pt x="952" y="3661"/>
                  </a:cubicBezTo>
                  <a:cubicBezTo>
                    <a:pt x="1221" y="3673"/>
                    <a:pt x="1483" y="3690"/>
                    <a:pt x="1748" y="3709"/>
                  </a:cubicBezTo>
                  <a:cubicBezTo>
                    <a:pt x="1812" y="2851"/>
                    <a:pt x="2067" y="2019"/>
                    <a:pt x="2490" y="1270"/>
                  </a:cubicBezTo>
                  <a:cubicBezTo>
                    <a:pt x="1781" y="645"/>
                    <a:pt x="923" y="20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4082488" y="2668713"/>
              <a:ext cx="84900" cy="94950"/>
            </a:xfrm>
            <a:custGeom>
              <a:avLst/>
              <a:gdLst/>
              <a:ahLst/>
              <a:cxnLst/>
              <a:rect l="l" t="t" r="r" b="b"/>
              <a:pathLst>
                <a:path w="3396" h="3798" extrusionOk="0">
                  <a:moveTo>
                    <a:pt x="2043" y="1"/>
                  </a:moveTo>
                  <a:cubicBezTo>
                    <a:pt x="1344" y="1"/>
                    <a:pt x="652" y="133"/>
                    <a:pt x="0" y="390"/>
                  </a:cubicBezTo>
                  <a:cubicBezTo>
                    <a:pt x="1183" y="1188"/>
                    <a:pt x="2014" y="2406"/>
                    <a:pt x="2326" y="3797"/>
                  </a:cubicBezTo>
                  <a:cubicBezTo>
                    <a:pt x="2697" y="3783"/>
                    <a:pt x="2927" y="3769"/>
                    <a:pt x="3288" y="3769"/>
                  </a:cubicBezTo>
                  <a:cubicBezTo>
                    <a:pt x="3324" y="3769"/>
                    <a:pt x="3360" y="3773"/>
                    <a:pt x="3396" y="3773"/>
                  </a:cubicBezTo>
                  <a:cubicBezTo>
                    <a:pt x="3204" y="2077"/>
                    <a:pt x="2766" y="671"/>
                    <a:pt x="2223" y="8"/>
                  </a:cubicBezTo>
                  <a:cubicBezTo>
                    <a:pt x="2163" y="8"/>
                    <a:pt x="2103" y="1"/>
                    <a:pt x="2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45"/>
          <p:cNvSpPr txBox="1"/>
          <p:nvPr/>
        </p:nvSpPr>
        <p:spPr>
          <a:xfrm>
            <a:off x="1007275" y="3625725"/>
            <a:ext cx="21498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Dosis ExtraLight"/>
                <a:ea typeface="Dosis ExtraLight"/>
                <a:cs typeface="Dosis ExtraLight"/>
                <a:sym typeface="Dosis ExtraLight"/>
              </a:rPr>
              <a:t>NEPTUNE</a:t>
            </a:r>
            <a:endParaRPr sz="2000">
              <a:solidFill>
                <a:schemeClr val="dk2"/>
              </a:solidFill>
              <a:latin typeface="Dosis ExtraLight"/>
              <a:ea typeface="Dosis ExtraLight"/>
              <a:cs typeface="Dosis ExtraLight"/>
              <a:sym typeface="Dosis ExtraLight"/>
            </a:endParaRPr>
          </a:p>
        </p:txBody>
      </p:sp>
      <p:sp>
        <p:nvSpPr>
          <p:cNvPr id="602" name="Google Shape;602;p45"/>
          <p:cNvSpPr txBox="1"/>
          <p:nvPr/>
        </p:nvSpPr>
        <p:spPr>
          <a:xfrm>
            <a:off x="1007275" y="3957638"/>
            <a:ext cx="21498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Dosis"/>
                <a:ea typeface="Dosis"/>
                <a:cs typeface="Dosis"/>
                <a:sym typeface="Dosis"/>
              </a:rPr>
              <a:t>It’s very far away</a:t>
            </a:r>
            <a:endParaRPr sz="1600">
              <a:solidFill>
                <a:schemeClr val="lt1"/>
              </a:solidFill>
              <a:latin typeface="Dosis"/>
              <a:ea typeface="Dosis"/>
              <a:cs typeface="Dosis"/>
              <a:sym typeface="Dosis"/>
            </a:endParaRPr>
          </a:p>
        </p:txBody>
      </p:sp>
      <p:sp>
        <p:nvSpPr>
          <p:cNvPr id="603" name="Google Shape;603;p45"/>
          <p:cNvSpPr txBox="1"/>
          <p:nvPr/>
        </p:nvSpPr>
        <p:spPr>
          <a:xfrm>
            <a:off x="5986850" y="3625725"/>
            <a:ext cx="21498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Dosis ExtraLight"/>
                <a:ea typeface="Dosis ExtraLight"/>
                <a:cs typeface="Dosis ExtraLight"/>
                <a:sym typeface="Dosis ExtraLight"/>
              </a:rPr>
              <a:t>JUPITER</a:t>
            </a:r>
            <a:endParaRPr sz="2000">
              <a:solidFill>
                <a:schemeClr val="dk2"/>
              </a:solidFill>
              <a:latin typeface="Dosis ExtraLight"/>
              <a:ea typeface="Dosis ExtraLight"/>
              <a:cs typeface="Dosis ExtraLight"/>
              <a:sym typeface="Dosis ExtraLight"/>
            </a:endParaRPr>
          </a:p>
        </p:txBody>
      </p:sp>
      <p:sp>
        <p:nvSpPr>
          <p:cNvPr id="604" name="Google Shape;604;p45"/>
          <p:cNvSpPr txBox="1"/>
          <p:nvPr/>
        </p:nvSpPr>
        <p:spPr>
          <a:xfrm>
            <a:off x="5986850" y="3957638"/>
            <a:ext cx="21498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Dosis"/>
                <a:ea typeface="Dosis"/>
                <a:cs typeface="Dosis"/>
                <a:sym typeface="Dosis"/>
              </a:rPr>
              <a:t>It’s a gas giant</a:t>
            </a:r>
            <a:endParaRPr sz="1600">
              <a:solidFill>
                <a:schemeClr val="lt1"/>
              </a:solidFill>
              <a:latin typeface="Dosis"/>
              <a:ea typeface="Dosis"/>
              <a:cs typeface="Dosis"/>
              <a:sym typeface="Dosis"/>
            </a:endParaRPr>
          </a:p>
        </p:txBody>
      </p:sp>
      <p:sp>
        <p:nvSpPr>
          <p:cNvPr id="605" name="Google Shape;605;p45"/>
          <p:cNvSpPr txBox="1"/>
          <p:nvPr/>
        </p:nvSpPr>
        <p:spPr>
          <a:xfrm>
            <a:off x="1007275" y="1639963"/>
            <a:ext cx="21498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2"/>
                </a:solidFill>
                <a:latin typeface="Dosis ExtraLight"/>
                <a:ea typeface="Dosis ExtraLight"/>
                <a:cs typeface="Dosis ExtraLight"/>
                <a:sym typeface="Dosis ExtraLight"/>
              </a:rPr>
              <a:t>VENUS</a:t>
            </a:r>
            <a:endParaRPr sz="2000">
              <a:solidFill>
                <a:schemeClr val="dk2"/>
              </a:solidFill>
              <a:latin typeface="Dosis ExtraLight"/>
              <a:ea typeface="Dosis ExtraLight"/>
              <a:cs typeface="Dosis ExtraLight"/>
              <a:sym typeface="Dosis ExtraLight"/>
            </a:endParaRPr>
          </a:p>
        </p:txBody>
      </p:sp>
      <p:sp>
        <p:nvSpPr>
          <p:cNvPr id="606" name="Google Shape;606;p45"/>
          <p:cNvSpPr txBox="1"/>
          <p:nvPr/>
        </p:nvSpPr>
        <p:spPr>
          <a:xfrm>
            <a:off x="1007275" y="1971875"/>
            <a:ext cx="21498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Dosis"/>
                <a:ea typeface="Dosis"/>
                <a:cs typeface="Dosis"/>
                <a:sym typeface="Dosis"/>
              </a:rPr>
              <a:t>It’s larger than our Moon</a:t>
            </a:r>
            <a:endParaRPr sz="1600">
              <a:solidFill>
                <a:schemeClr val="lt1"/>
              </a:solidFill>
              <a:latin typeface="Dosis"/>
              <a:ea typeface="Dosis"/>
              <a:cs typeface="Dosis"/>
              <a:sym typeface="Dosis"/>
            </a:endParaRPr>
          </a:p>
        </p:txBody>
      </p:sp>
      <p:sp>
        <p:nvSpPr>
          <p:cNvPr id="607" name="Google Shape;607;p45"/>
          <p:cNvSpPr txBox="1"/>
          <p:nvPr/>
        </p:nvSpPr>
        <p:spPr>
          <a:xfrm>
            <a:off x="5986850" y="1639963"/>
            <a:ext cx="21498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Dosis ExtraLight"/>
                <a:ea typeface="Dosis ExtraLight"/>
                <a:cs typeface="Dosis ExtraLight"/>
                <a:sym typeface="Dosis ExtraLight"/>
              </a:rPr>
              <a:t>SATURN</a:t>
            </a:r>
            <a:endParaRPr sz="2000">
              <a:solidFill>
                <a:schemeClr val="dk2"/>
              </a:solidFill>
              <a:latin typeface="Dosis ExtraLight"/>
              <a:ea typeface="Dosis ExtraLight"/>
              <a:cs typeface="Dosis ExtraLight"/>
              <a:sym typeface="Dosis ExtraLight"/>
            </a:endParaRPr>
          </a:p>
        </p:txBody>
      </p:sp>
      <p:sp>
        <p:nvSpPr>
          <p:cNvPr id="608" name="Google Shape;608;p45"/>
          <p:cNvSpPr txBox="1"/>
          <p:nvPr/>
        </p:nvSpPr>
        <p:spPr>
          <a:xfrm>
            <a:off x="5986850" y="1971875"/>
            <a:ext cx="21498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Dosis"/>
                <a:ea typeface="Dosis"/>
                <a:cs typeface="Dosis"/>
                <a:sym typeface="Dosis"/>
              </a:rPr>
              <a:t>It has lots of rings</a:t>
            </a:r>
            <a:endParaRPr sz="1600">
              <a:solidFill>
                <a:schemeClr val="lt1"/>
              </a:solidFill>
              <a:latin typeface="Dosis"/>
              <a:ea typeface="Dosis"/>
              <a:cs typeface="Dosis"/>
              <a:sym typeface="Dosi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6"/>
          <p:cNvSpPr txBox="1">
            <a:spLocks noGrp="1"/>
          </p:cNvSpPr>
          <p:nvPr>
            <p:ph type="title"/>
          </p:nvPr>
        </p:nvSpPr>
        <p:spPr>
          <a:xfrm>
            <a:off x="4572000" y="826225"/>
            <a:ext cx="3858600" cy="63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9,200,000 km</a:t>
            </a:r>
            <a:r>
              <a:rPr lang="en" baseline="30000"/>
              <a:t>2</a:t>
            </a:r>
            <a:endParaRPr baseline="30000"/>
          </a:p>
        </p:txBody>
      </p:sp>
      <p:sp>
        <p:nvSpPr>
          <p:cNvPr id="614" name="Google Shape;614;p46"/>
          <p:cNvSpPr txBox="1">
            <a:spLocks noGrp="1"/>
          </p:cNvSpPr>
          <p:nvPr>
            <p:ph type="subTitle" idx="1"/>
          </p:nvPr>
        </p:nvSpPr>
        <p:spPr>
          <a:xfrm>
            <a:off x="4572000" y="1322175"/>
            <a:ext cx="3858600" cy="4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the area covered by athletes</a:t>
            </a:r>
            <a:endParaRPr/>
          </a:p>
        </p:txBody>
      </p:sp>
      <p:sp>
        <p:nvSpPr>
          <p:cNvPr id="615" name="Google Shape;615;p46"/>
          <p:cNvSpPr txBox="1">
            <a:spLocks noGrp="1"/>
          </p:cNvSpPr>
          <p:nvPr>
            <p:ph type="title" idx="2"/>
          </p:nvPr>
        </p:nvSpPr>
        <p:spPr>
          <a:xfrm>
            <a:off x="4572000" y="3322525"/>
            <a:ext cx="3858600" cy="63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67,700 people</a:t>
            </a:r>
            <a:endParaRPr/>
          </a:p>
        </p:txBody>
      </p:sp>
      <p:sp>
        <p:nvSpPr>
          <p:cNvPr id="616" name="Google Shape;616;p46"/>
          <p:cNvSpPr txBox="1">
            <a:spLocks noGrp="1"/>
          </p:cNvSpPr>
          <p:nvPr>
            <p:ph type="subTitle" idx="3"/>
          </p:nvPr>
        </p:nvSpPr>
        <p:spPr>
          <a:xfrm>
            <a:off x="4572000" y="3818375"/>
            <a:ext cx="3858600" cy="4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have seen the Denver Nuggets play</a:t>
            </a:r>
            <a:endParaRPr/>
          </a:p>
        </p:txBody>
      </p:sp>
      <p:sp>
        <p:nvSpPr>
          <p:cNvPr id="617" name="Google Shape;617;p46"/>
          <p:cNvSpPr txBox="1">
            <a:spLocks noGrp="1"/>
          </p:cNvSpPr>
          <p:nvPr>
            <p:ph type="title" idx="4"/>
          </p:nvPr>
        </p:nvSpPr>
        <p:spPr>
          <a:xfrm>
            <a:off x="4572000" y="2140175"/>
            <a:ext cx="3858600" cy="63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 ft 7 in</a:t>
            </a:r>
            <a:endParaRPr/>
          </a:p>
        </p:txBody>
      </p:sp>
      <p:sp>
        <p:nvSpPr>
          <p:cNvPr id="618" name="Google Shape;618;p46"/>
          <p:cNvSpPr txBox="1">
            <a:spLocks noGrp="1"/>
          </p:cNvSpPr>
          <p:nvPr>
            <p:ph type="subTitle" idx="5"/>
          </p:nvPr>
        </p:nvSpPr>
        <p:spPr>
          <a:xfrm>
            <a:off x="4572000" y="2636125"/>
            <a:ext cx="3858600" cy="4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the average height of basketball players</a:t>
            </a:r>
            <a:endParaRPr/>
          </a:p>
        </p:txBody>
      </p:sp>
      <p:grpSp>
        <p:nvGrpSpPr>
          <p:cNvPr id="619" name="Google Shape;619;p46"/>
          <p:cNvGrpSpPr/>
          <p:nvPr/>
        </p:nvGrpSpPr>
        <p:grpSpPr>
          <a:xfrm>
            <a:off x="1071325" y="539491"/>
            <a:ext cx="2441819" cy="4286562"/>
            <a:chOff x="1817749" y="539500"/>
            <a:chExt cx="1146071" cy="2011904"/>
          </a:xfrm>
        </p:grpSpPr>
        <p:sp>
          <p:nvSpPr>
            <p:cNvPr id="620" name="Google Shape;620;p46"/>
            <p:cNvSpPr/>
            <p:nvPr/>
          </p:nvSpPr>
          <p:spPr>
            <a:xfrm>
              <a:off x="1817749" y="540821"/>
              <a:ext cx="1146071" cy="2010583"/>
            </a:xfrm>
            <a:custGeom>
              <a:avLst/>
              <a:gdLst/>
              <a:ahLst/>
              <a:cxnLst/>
              <a:rect l="l" t="t" r="r" b="b"/>
              <a:pathLst>
                <a:path w="4926" h="8642" extrusionOk="0">
                  <a:moveTo>
                    <a:pt x="2028" y="968"/>
                  </a:moveTo>
                  <a:cubicBezTo>
                    <a:pt x="2028" y="968"/>
                    <a:pt x="2023" y="990"/>
                    <a:pt x="2025" y="994"/>
                  </a:cubicBezTo>
                  <a:cubicBezTo>
                    <a:pt x="2028" y="1000"/>
                    <a:pt x="2011" y="1019"/>
                    <a:pt x="2012" y="1039"/>
                  </a:cubicBezTo>
                  <a:cubicBezTo>
                    <a:pt x="2015" y="1058"/>
                    <a:pt x="2002" y="1064"/>
                    <a:pt x="1995" y="1064"/>
                  </a:cubicBezTo>
                  <a:cubicBezTo>
                    <a:pt x="1986" y="1064"/>
                    <a:pt x="1966" y="1062"/>
                    <a:pt x="1966" y="1062"/>
                  </a:cubicBezTo>
                  <a:cubicBezTo>
                    <a:pt x="1966" y="1062"/>
                    <a:pt x="1980" y="1044"/>
                    <a:pt x="1980" y="1027"/>
                  </a:cubicBezTo>
                  <a:cubicBezTo>
                    <a:pt x="1980" y="1022"/>
                    <a:pt x="1978" y="1020"/>
                    <a:pt x="1974" y="1020"/>
                  </a:cubicBezTo>
                  <a:cubicBezTo>
                    <a:pt x="1968" y="1020"/>
                    <a:pt x="1958" y="1026"/>
                    <a:pt x="1951" y="1026"/>
                  </a:cubicBezTo>
                  <a:cubicBezTo>
                    <a:pt x="1941" y="1026"/>
                    <a:pt x="1890" y="1055"/>
                    <a:pt x="1881" y="1055"/>
                  </a:cubicBezTo>
                  <a:cubicBezTo>
                    <a:pt x="1886" y="1049"/>
                    <a:pt x="1922" y="1033"/>
                    <a:pt x="1966" y="1007"/>
                  </a:cubicBezTo>
                  <a:cubicBezTo>
                    <a:pt x="2018" y="977"/>
                    <a:pt x="2028" y="968"/>
                    <a:pt x="2028" y="968"/>
                  </a:cubicBezTo>
                  <a:close/>
                  <a:moveTo>
                    <a:pt x="1737" y="1"/>
                  </a:moveTo>
                  <a:cubicBezTo>
                    <a:pt x="1440" y="1"/>
                    <a:pt x="1199" y="241"/>
                    <a:pt x="1199" y="538"/>
                  </a:cubicBezTo>
                  <a:cubicBezTo>
                    <a:pt x="1199" y="684"/>
                    <a:pt x="1256" y="816"/>
                    <a:pt x="1351" y="912"/>
                  </a:cubicBezTo>
                  <a:cubicBezTo>
                    <a:pt x="1352" y="917"/>
                    <a:pt x="1352" y="918"/>
                    <a:pt x="1351" y="918"/>
                  </a:cubicBezTo>
                  <a:cubicBezTo>
                    <a:pt x="1342" y="923"/>
                    <a:pt x="1341" y="926"/>
                    <a:pt x="1350" y="952"/>
                  </a:cubicBezTo>
                  <a:cubicBezTo>
                    <a:pt x="1360" y="977"/>
                    <a:pt x="1399" y="1023"/>
                    <a:pt x="1408" y="1062"/>
                  </a:cubicBezTo>
                  <a:cubicBezTo>
                    <a:pt x="1418" y="1102"/>
                    <a:pt x="1540" y="1167"/>
                    <a:pt x="1565" y="1173"/>
                  </a:cubicBezTo>
                  <a:cubicBezTo>
                    <a:pt x="1590" y="1180"/>
                    <a:pt x="1628" y="1226"/>
                    <a:pt x="1648" y="1259"/>
                  </a:cubicBezTo>
                  <a:cubicBezTo>
                    <a:pt x="1670" y="1294"/>
                    <a:pt x="1737" y="1360"/>
                    <a:pt x="1741" y="1371"/>
                  </a:cubicBezTo>
                  <a:cubicBezTo>
                    <a:pt x="1744" y="1383"/>
                    <a:pt x="1722" y="1402"/>
                    <a:pt x="1705" y="1406"/>
                  </a:cubicBezTo>
                  <a:cubicBezTo>
                    <a:pt x="1687" y="1411"/>
                    <a:pt x="1660" y="1421"/>
                    <a:pt x="1647" y="1430"/>
                  </a:cubicBezTo>
                  <a:cubicBezTo>
                    <a:pt x="1645" y="1431"/>
                    <a:pt x="1643" y="1431"/>
                    <a:pt x="1642" y="1431"/>
                  </a:cubicBezTo>
                  <a:cubicBezTo>
                    <a:pt x="1631" y="1431"/>
                    <a:pt x="1623" y="1403"/>
                    <a:pt x="1622" y="1373"/>
                  </a:cubicBezTo>
                  <a:cubicBezTo>
                    <a:pt x="1620" y="1338"/>
                    <a:pt x="1590" y="1274"/>
                    <a:pt x="1556" y="1268"/>
                  </a:cubicBezTo>
                  <a:cubicBezTo>
                    <a:pt x="1553" y="1267"/>
                    <a:pt x="1551" y="1267"/>
                    <a:pt x="1548" y="1267"/>
                  </a:cubicBezTo>
                  <a:cubicBezTo>
                    <a:pt x="1520" y="1267"/>
                    <a:pt x="1509" y="1293"/>
                    <a:pt x="1519" y="1309"/>
                  </a:cubicBezTo>
                  <a:cubicBezTo>
                    <a:pt x="1527" y="1326"/>
                    <a:pt x="1553" y="1383"/>
                    <a:pt x="1561" y="1416"/>
                  </a:cubicBezTo>
                  <a:cubicBezTo>
                    <a:pt x="1568" y="1450"/>
                    <a:pt x="1567" y="1486"/>
                    <a:pt x="1578" y="1527"/>
                  </a:cubicBezTo>
                  <a:cubicBezTo>
                    <a:pt x="1590" y="1568"/>
                    <a:pt x="1612" y="1601"/>
                    <a:pt x="1628" y="1628"/>
                  </a:cubicBezTo>
                  <a:cubicBezTo>
                    <a:pt x="1642" y="1652"/>
                    <a:pt x="1653" y="1657"/>
                    <a:pt x="1658" y="1687"/>
                  </a:cubicBezTo>
                  <a:cubicBezTo>
                    <a:pt x="1664" y="1719"/>
                    <a:pt x="1634" y="1800"/>
                    <a:pt x="1616" y="1843"/>
                  </a:cubicBezTo>
                  <a:cubicBezTo>
                    <a:pt x="1599" y="1890"/>
                    <a:pt x="1577" y="1971"/>
                    <a:pt x="1551" y="2056"/>
                  </a:cubicBezTo>
                  <a:cubicBezTo>
                    <a:pt x="1526" y="2139"/>
                    <a:pt x="1447" y="2238"/>
                    <a:pt x="1437" y="2254"/>
                  </a:cubicBezTo>
                  <a:cubicBezTo>
                    <a:pt x="1428" y="2270"/>
                    <a:pt x="1408" y="2288"/>
                    <a:pt x="1384" y="2288"/>
                  </a:cubicBezTo>
                  <a:cubicBezTo>
                    <a:pt x="1361" y="2288"/>
                    <a:pt x="1360" y="2324"/>
                    <a:pt x="1338" y="2330"/>
                  </a:cubicBezTo>
                  <a:cubicBezTo>
                    <a:pt x="1316" y="2336"/>
                    <a:pt x="1320" y="2357"/>
                    <a:pt x="1316" y="2371"/>
                  </a:cubicBezTo>
                  <a:cubicBezTo>
                    <a:pt x="1312" y="2385"/>
                    <a:pt x="1258" y="2411"/>
                    <a:pt x="1223" y="2414"/>
                  </a:cubicBezTo>
                  <a:cubicBezTo>
                    <a:pt x="1188" y="2417"/>
                    <a:pt x="1151" y="2470"/>
                    <a:pt x="1132" y="2486"/>
                  </a:cubicBezTo>
                  <a:cubicBezTo>
                    <a:pt x="1116" y="2503"/>
                    <a:pt x="1094" y="2512"/>
                    <a:pt x="1060" y="2512"/>
                  </a:cubicBezTo>
                  <a:cubicBezTo>
                    <a:pt x="1058" y="2512"/>
                    <a:pt x="1055" y="2512"/>
                    <a:pt x="1052" y="2512"/>
                  </a:cubicBezTo>
                  <a:cubicBezTo>
                    <a:pt x="1052" y="2512"/>
                    <a:pt x="1051" y="2512"/>
                    <a:pt x="1050" y="2512"/>
                  </a:cubicBezTo>
                  <a:cubicBezTo>
                    <a:pt x="1014" y="2512"/>
                    <a:pt x="966" y="2542"/>
                    <a:pt x="958" y="2542"/>
                  </a:cubicBezTo>
                  <a:cubicBezTo>
                    <a:pt x="947" y="2542"/>
                    <a:pt x="936" y="2519"/>
                    <a:pt x="952" y="2512"/>
                  </a:cubicBezTo>
                  <a:cubicBezTo>
                    <a:pt x="966" y="2505"/>
                    <a:pt x="965" y="2470"/>
                    <a:pt x="950" y="2470"/>
                  </a:cubicBezTo>
                  <a:cubicBezTo>
                    <a:pt x="934" y="2470"/>
                    <a:pt x="914" y="2459"/>
                    <a:pt x="917" y="2442"/>
                  </a:cubicBezTo>
                  <a:cubicBezTo>
                    <a:pt x="918" y="2424"/>
                    <a:pt x="888" y="2398"/>
                    <a:pt x="888" y="2398"/>
                  </a:cubicBezTo>
                  <a:lnTo>
                    <a:pt x="872" y="2404"/>
                  </a:lnTo>
                  <a:cubicBezTo>
                    <a:pt x="862" y="2408"/>
                    <a:pt x="854" y="2411"/>
                    <a:pt x="849" y="2411"/>
                  </a:cubicBezTo>
                  <a:cubicBezTo>
                    <a:pt x="846" y="2411"/>
                    <a:pt x="844" y="2410"/>
                    <a:pt x="844" y="2407"/>
                  </a:cubicBezTo>
                  <a:cubicBezTo>
                    <a:pt x="844" y="2398"/>
                    <a:pt x="837" y="2379"/>
                    <a:pt x="822" y="2373"/>
                  </a:cubicBezTo>
                  <a:cubicBezTo>
                    <a:pt x="809" y="2368"/>
                    <a:pt x="768" y="2346"/>
                    <a:pt x="755" y="2341"/>
                  </a:cubicBezTo>
                  <a:cubicBezTo>
                    <a:pt x="745" y="2337"/>
                    <a:pt x="749" y="2328"/>
                    <a:pt x="745" y="2312"/>
                  </a:cubicBezTo>
                  <a:cubicBezTo>
                    <a:pt x="741" y="2298"/>
                    <a:pt x="697" y="2251"/>
                    <a:pt x="580" y="2206"/>
                  </a:cubicBezTo>
                  <a:cubicBezTo>
                    <a:pt x="556" y="2196"/>
                    <a:pt x="533" y="2192"/>
                    <a:pt x="510" y="2192"/>
                  </a:cubicBezTo>
                  <a:cubicBezTo>
                    <a:pt x="423" y="2192"/>
                    <a:pt x="345" y="2255"/>
                    <a:pt x="276" y="2311"/>
                  </a:cubicBezTo>
                  <a:cubicBezTo>
                    <a:pt x="189" y="2381"/>
                    <a:pt x="107" y="2475"/>
                    <a:pt x="116" y="2589"/>
                  </a:cubicBezTo>
                  <a:cubicBezTo>
                    <a:pt x="126" y="2701"/>
                    <a:pt x="202" y="2778"/>
                    <a:pt x="223" y="2793"/>
                  </a:cubicBezTo>
                  <a:cubicBezTo>
                    <a:pt x="245" y="2806"/>
                    <a:pt x="285" y="2854"/>
                    <a:pt x="298" y="2867"/>
                  </a:cubicBezTo>
                  <a:cubicBezTo>
                    <a:pt x="311" y="2882"/>
                    <a:pt x="333" y="2927"/>
                    <a:pt x="333" y="2927"/>
                  </a:cubicBezTo>
                  <a:cubicBezTo>
                    <a:pt x="333" y="2927"/>
                    <a:pt x="324" y="2931"/>
                    <a:pt x="321" y="2947"/>
                  </a:cubicBezTo>
                  <a:cubicBezTo>
                    <a:pt x="317" y="2963"/>
                    <a:pt x="317" y="2977"/>
                    <a:pt x="293" y="2994"/>
                  </a:cubicBezTo>
                  <a:cubicBezTo>
                    <a:pt x="270" y="3012"/>
                    <a:pt x="293" y="3080"/>
                    <a:pt x="299" y="3108"/>
                  </a:cubicBezTo>
                  <a:cubicBezTo>
                    <a:pt x="305" y="3135"/>
                    <a:pt x="272" y="3188"/>
                    <a:pt x="245" y="3229"/>
                  </a:cubicBezTo>
                  <a:cubicBezTo>
                    <a:pt x="218" y="3269"/>
                    <a:pt x="203" y="3312"/>
                    <a:pt x="226" y="3351"/>
                  </a:cubicBezTo>
                  <a:cubicBezTo>
                    <a:pt x="251" y="3393"/>
                    <a:pt x="254" y="3501"/>
                    <a:pt x="261" y="3577"/>
                  </a:cubicBezTo>
                  <a:cubicBezTo>
                    <a:pt x="270" y="3652"/>
                    <a:pt x="261" y="3883"/>
                    <a:pt x="266" y="3925"/>
                  </a:cubicBezTo>
                  <a:cubicBezTo>
                    <a:pt x="270" y="3964"/>
                    <a:pt x="282" y="4094"/>
                    <a:pt x="264" y="4123"/>
                  </a:cubicBezTo>
                  <a:cubicBezTo>
                    <a:pt x="247" y="4152"/>
                    <a:pt x="237" y="4270"/>
                    <a:pt x="238" y="4317"/>
                  </a:cubicBezTo>
                  <a:cubicBezTo>
                    <a:pt x="241" y="4363"/>
                    <a:pt x="173" y="4455"/>
                    <a:pt x="107" y="4547"/>
                  </a:cubicBezTo>
                  <a:cubicBezTo>
                    <a:pt x="40" y="4639"/>
                    <a:pt x="36" y="5001"/>
                    <a:pt x="30" y="5051"/>
                  </a:cubicBezTo>
                  <a:cubicBezTo>
                    <a:pt x="24" y="5100"/>
                    <a:pt x="28" y="5162"/>
                    <a:pt x="15" y="5188"/>
                  </a:cubicBezTo>
                  <a:cubicBezTo>
                    <a:pt x="1" y="5214"/>
                    <a:pt x="40" y="5207"/>
                    <a:pt x="40" y="5229"/>
                  </a:cubicBezTo>
                  <a:cubicBezTo>
                    <a:pt x="40" y="5250"/>
                    <a:pt x="65" y="5322"/>
                    <a:pt x="100" y="5393"/>
                  </a:cubicBezTo>
                  <a:cubicBezTo>
                    <a:pt x="135" y="5463"/>
                    <a:pt x="231" y="5540"/>
                    <a:pt x="266" y="5558"/>
                  </a:cubicBezTo>
                  <a:cubicBezTo>
                    <a:pt x="301" y="5575"/>
                    <a:pt x="317" y="5606"/>
                    <a:pt x="327" y="5645"/>
                  </a:cubicBezTo>
                  <a:cubicBezTo>
                    <a:pt x="337" y="5683"/>
                    <a:pt x="461" y="5750"/>
                    <a:pt x="489" y="5770"/>
                  </a:cubicBezTo>
                  <a:cubicBezTo>
                    <a:pt x="516" y="5789"/>
                    <a:pt x="532" y="5807"/>
                    <a:pt x="541" y="5870"/>
                  </a:cubicBezTo>
                  <a:cubicBezTo>
                    <a:pt x="551" y="5932"/>
                    <a:pt x="637" y="6081"/>
                    <a:pt x="666" y="6136"/>
                  </a:cubicBezTo>
                  <a:cubicBezTo>
                    <a:pt x="695" y="6193"/>
                    <a:pt x="758" y="6350"/>
                    <a:pt x="790" y="6388"/>
                  </a:cubicBezTo>
                  <a:cubicBezTo>
                    <a:pt x="821" y="6427"/>
                    <a:pt x="812" y="6432"/>
                    <a:pt x="795" y="6451"/>
                  </a:cubicBezTo>
                  <a:cubicBezTo>
                    <a:pt x="774" y="6471"/>
                    <a:pt x="824" y="6471"/>
                    <a:pt x="821" y="6487"/>
                  </a:cubicBezTo>
                  <a:cubicBezTo>
                    <a:pt x="819" y="6506"/>
                    <a:pt x="758" y="6605"/>
                    <a:pt x="687" y="6716"/>
                  </a:cubicBezTo>
                  <a:cubicBezTo>
                    <a:pt x="614" y="6828"/>
                    <a:pt x="646" y="6997"/>
                    <a:pt x="652" y="7026"/>
                  </a:cubicBezTo>
                  <a:cubicBezTo>
                    <a:pt x="658" y="7055"/>
                    <a:pt x="639" y="7316"/>
                    <a:pt x="628" y="7415"/>
                  </a:cubicBezTo>
                  <a:cubicBezTo>
                    <a:pt x="617" y="7516"/>
                    <a:pt x="580" y="7670"/>
                    <a:pt x="576" y="7689"/>
                  </a:cubicBezTo>
                  <a:cubicBezTo>
                    <a:pt x="573" y="7709"/>
                    <a:pt x="560" y="7727"/>
                    <a:pt x="541" y="7728"/>
                  </a:cubicBezTo>
                  <a:cubicBezTo>
                    <a:pt x="525" y="7730"/>
                    <a:pt x="502" y="7752"/>
                    <a:pt x="494" y="7782"/>
                  </a:cubicBezTo>
                  <a:cubicBezTo>
                    <a:pt x="489" y="7811"/>
                    <a:pt x="441" y="7817"/>
                    <a:pt x="401" y="7836"/>
                  </a:cubicBezTo>
                  <a:cubicBezTo>
                    <a:pt x="362" y="7855"/>
                    <a:pt x="290" y="7931"/>
                    <a:pt x="263" y="7941"/>
                  </a:cubicBezTo>
                  <a:cubicBezTo>
                    <a:pt x="235" y="7954"/>
                    <a:pt x="196" y="7974"/>
                    <a:pt x="210" y="8047"/>
                  </a:cubicBezTo>
                  <a:cubicBezTo>
                    <a:pt x="223" y="8119"/>
                    <a:pt x="531" y="8304"/>
                    <a:pt x="655" y="8406"/>
                  </a:cubicBezTo>
                  <a:cubicBezTo>
                    <a:pt x="780" y="8511"/>
                    <a:pt x="1007" y="8612"/>
                    <a:pt x="1068" y="8637"/>
                  </a:cubicBezTo>
                  <a:cubicBezTo>
                    <a:pt x="1077" y="8640"/>
                    <a:pt x="1085" y="8642"/>
                    <a:pt x="1092" y="8642"/>
                  </a:cubicBezTo>
                  <a:cubicBezTo>
                    <a:pt x="1136" y="8642"/>
                    <a:pt x="1152" y="8585"/>
                    <a:pt x="1165" y="8540"/>
                  </a:cubicBezTo>
                  <a:cubicBezTo>
                    <a:pt x="1181" y="8487"/>
                    <a:pt x="1071" y="8425"/>
                    <a:pt x="1048" y="8409"/>
                  </a:cubicBezTo>
                  <a:cubicBezTo>
                    <a:pt x="1025" y="8393"/>
                    <a:pt x="933" y="8232"/>
                    <a:pt x="910" y="8194"/>
                  </a:cubicBezTo>
                  <a:cubicBezTo>
                    <a:pt x="886" y="8155"/>
                    <a:pt x="864" y="8069"/>
                    <a:pt x="863" y="8037"/>
                  </a:cubicBezTo>
                  <a:cubicBezTo>
                    <a:pt x="860" y="8005"/>
                    <a:pt x="915" y="7926"/>
                    <a:pt x="924" y="7890"/>
                  </a:cubicBezTo>
                  <a:cubicBezTo>
                    <a:pt x="933" y="7861"/>
                    <a:pt x="894" y="7851"/>
                    <a:pt x="873" y="7851"/>
                  </a:cubicBezTo>
                  <a:cubicBezTo>
                    <a:pt x="869" y="7851"/>
                    <a:pt x="865" y="7851"/>
                    <a:pt x="863" y="7852"/>
                  </a:cubicBezTo>
                  <a:cubicBezTo>
                    <a:pt x="860" y="7853"/>
                    <a:pt x="857" y="7854"/>
                    <a:pt x="854" y="7854"/>
                  </a:cubicBezTo>
                  <a:cubicBezTo>
                    <a:pt x="845" y="7854"/>
                    <a:pt x="840" y="7844"/>
                    <a:pt x="840" y="7789"/>
                  </a:cubicBezTo>
                  <a:cubicBezTo>
                    <a:pt x="840" y="7717"/>
                    <a:pt x="902" y="7500"/>
                    <a:pt x="923" y="7449"/>
                  </a:cubicBezTo>
                  <a:cubicBezTo>
                    <a:pt x="943" y="7399"/>
                    <a:pt x="1031" y="7162"/>
                    <a:pt x="1054" y="7087"/>
                  </a:cubicBezTo>
                  <a:cubicBezTo>
                    <a:pt x="1077" y="7013"/>
                    <a:pt x="1144" y="6843"/>
                    <a:pt x="1157" y="6797"/>
                  </a:cubicBezTo>
                  <a:cubicBezTo>
                    <a:pt x="1170" y="6752"/>
                    <a:pt x="1253" y="6650"/>
                    <a:pt x="1287" y="6614"/>
                  </a:cubicBezTo>
                  <a:cubicBezTo>
                    <a:pt x="1320" y="6576"/>
                    <a:pt x="1357" y="6492"/>
                    <a:pt x="1360" y="6455"/>
                  </a:cubicBezTo>
                  <a:cubicBezTo>
                    <a:pt x="1364" y="6419"/>
                    <a:pt x="1357" y="6228"/>
                    <a:pt x="1357" y="6228"/>
                  </a:cubicBezTo>
                  <a:lnTo>
                    <a:pt x="1374" y="6228"/>
                  </a:lnTo>
                  <a:cubicBezTo>
                    <a:pt x="1390" y="6228"/>
                    <a:pt x="1435" y="6186"/>
                    <a:pt x="1444" y="6158"/>
                  </a:cubicBezTo>
                  <a:cubicBezTo>
                    <a:pt x="1454" y="6130"/>
                    <a:pt x="1485" y="6095"/>
                    <a:pt x="1521" y="6090"/>
                  </a:cubicBezTo>
                  <a:cubicBezTo>
                    <a:pt x="1522" y="6089"/>
                    <a:pt x="1523" y="6089"/>
                    <a:pt x="1524" y="6089"/>
                  </a:cubicBezTo>
                  <a:cubicBezTo>
                    <a:pt x="1556" y="6089"/>
                    <a:pt x="1548" y="6181"/>
                    <a:pt x="1548" y="6225"/>
                  </a:cubicBezTo>
                  <a:cubicBezTo>
                    <a:pt x="1548" y="6239"/>
                    <a:pt x="1553" y="6245"/>
                    <a:pt x="1562" y="6245"/>
                  </a:cubicBezTo>
                  <a:cubicBezTo>
                    <a:pt x="1580" y="6245"/>
                    <a:pt x="1611" y="6217"/>
                    <a:pt x="1623" y="6193"/>
                  </a:cubicBezTo>
                  <a:cubicBezTo>
                    <a:pt x="1642" y="6158"/>
                    <a:pt x="1938" y="6071"/>
                    <a:pt x="1963" y="6071"/>
                  </a:cubicBezTo>
                  <a:cubicBezTo>
                    <a:pt x="1986" y="6071"/>
                    <a:pt x="1977" y="6113"/>
                    <a:pt x="1969" y="6193"/>
                  </a:cubicBezTo>
                  <a:cubicBezTo>
                    <a:pt x="1963" y="6273"/>
                    <a:pt x="1995" y="6391"/>
                    <a:pt x="2014" y="6473"/>
                  </a:cubicBezTo>
                  <a:cubicBezTo>
                    <a:pt x="2030" y="6554"/>
                    <a:pt x="2191" y="6746"/>
                    <a:pt x="2224" y="6811"/>
                  </a:cubicBezTo>
                  <a:cubicBezTo>
                    <a:pt x="2257" y="6875"/>
                    <a:pt x="2441" y="7211"/>
                    <a:pt x="2465" y="7271"/>
                  </a:cubicBezTo>
                  <a:cubicBezTo>
                    <a:pt x="2492" y="7332"/>
                    <a:pt x="2503" y="7386"/>
                    <a:pt x="2493" y="7392"/>
                  </a:cubicBezTo>
                  <a:cubicBezTo>
                    <a:pt x="2484" y="7398"/>
                    <a:pt x="2471" y="7415"/>
                    <a:pt x="2471" y="7425"/>
                  </a:cubicBezTo>
                  <a:cubicBezTo>
                    <a:pt x="2471" y="7435"/>
                    <a:pt x="2464" y="7472"/>
                    <a:pt x="2419" y="7500"/>
                  </a:cubicBezTo>
                  <a:cubicBezTo>
                    <a:pt x="2375" y="7527"/>
                    <a:pt x="2379" y="7570"/>
                    <a:pt x="2381" y="7625"/>
                  </a:cubicBezTo>
                  <a:cubicBezTo>
                    <a:pt x="2384" y="7679"/>
                    <a:pt x="2309" y="7725"/>
                    <a:pt x="2277" y="7795"/>
                  </a:cubicBezTo>
                  <a:cubicBezTo>
                    <a:pt x="2244" y="7865"/>
                    <a:pt x="2527" y="7957"/>
                    <a:pt x="2633" y="7973"/>
                  </a:cubicBezTo>
                  <a:cubicBezTo>
                    <a:pt x="2738" y="7989"/>
                    <a:pt x="3118" y="8072"/>
                    <a:pt x="3290" y="8094"/>
                  </a:cubicBezTo>
                  <a:cubicBezTo>
                    <a:pt x="3303" y="8096"/>
                    <a:pt x="3315" y="8096"/>
                    <a:pt x="3326" y="8096"/>
                  </a:cubicBezTo>
                  <a:cubicBezTo>
                    <a:pt x="3466" y="8096"/>
                    <a:pt x="3489" y="7981"/>
                    <a:pt x="3488" y="7953"/>
                  </a:cubicBezTo>
                  <a:cubicBezTo>
                    <a:pt x="3485" y="7923"/>
                    <a:pt x="3197" y="7769"/>
                    <a:pt x="3117" y="7734"/>
                  </a:cubicBezTo>
                  <a:cubicBezTo>
                    <a:pt x="3036" y="7699"/>
                    <a:pt x="2948" y="7545"/>
                    <a:pt x="2933" y="7543"/>
                  </a:cubicBezTo>
                  <a:cubicBezTo>
                    <a:pt x="2920" y="7540"/>
                    <a:pt x="2886" y="7459"/>
                    <a:pt x="2899" y="7430"/>
                  </a:cubicBezTo>
                  <a:cubicBezTo>
                    <a:pt x="2912" y="7402"/>
                    <a:pt x="2889" y="7348"/>
                    <a:pt x="2852" y="7348"/>
                  </a:cubicBezTo>
                  <a:cubicBezTo>
                    <a:pt x="2851" y="7348"/>
                    <a:pt x="2849" y="7348"/>
                    <a:pt x="2847" y="7348"/>
                  </a:cubicBezTo>
                  <a:cubicBezTo>
                    <a:pt x="2822" y="7352"/>
                    <a:pt x="2808" y="7375"/>
                    <a:pt x="2796" y="7375"/>
                  </a:cubicBezTo>
                  <a:cubicBezTo>
                    <a:pt x="2788" y="7375"/>
                    <a:pt x="2781" y="7367"/>
                    <a:pt x="2773" y="7344"/>
                  </a:cubicBezTo>
                  <a:cubicBezTo>
                    <a:pt x="2749" y="7278"/>
                    <a:pt x="2672" y="6950"/>
                    <a:pt x="2646" y="6862"/>
                  </a:cubicBezTo>
                  <a:cubicBezTo>
                    <a:pt x="2618" y="6771"/>
                    <a:pt x="2534" y="6398"/>
                    <a:pt x="2487" y="6209"/>
                  </a:cubicBezTo>
                  <a:cubicBezTo>
                    <a:pt x="2441" y="6018"/>
                    <a:pt x="2436" y="5871"/>
                    <a:pt x="2451" y="5859"/>
                  </a:cubicBezTo>
                  <a:cubicBezTo>
                    <a:pt x="2464" y="5848"/>
                    <a:pt x="2474" y="5845"/>
                    <a:pt x="2480" y="5820"/>
                  </a:cubicBezTo>
                  <a:cubicBezTo>
                    <a:pt x="2486" y="5794"/>
                    <a:pt x="2406" y="5687"/>
                    <a:pt x="2372" y="5638"/>
                  </a:cubicBezTo>
                  <a:cubicBezTo>
                    <a:pt x="2339" y="5590"/>
                    <a:pt x="2084" y="5339"/>
                    <a:pt x="2050" y="5320"/>
                  </a:cubicBezTo>
                  <a:cubicBezTo>
                    <a:pt x="2017" y="5300"/>
                    <a:pt x="1925" y="5201"/>
                    <a:pt x="1913" y="5165"/>
                  </a:cubicBezTo>
                  <a:cubicBezTo>
                    <a:pt x="1902" y="5127"/>
                    <a:pt x="1787" y="5054"/>
                    <a:pt x="1758" y="5054"/>
                  </a:cubicBezTo>
                  <a:cubicBezTo>
                    <a:pt x="1758" y="5054"/>
                    <a:pt x="1758" y="5054"/>
                    <a:pt x="1757" y="5054"/>
                  </a:cubicBezTo>
                  <a:cubicBezTo>
                    <a:pt x="1756" y="5054"/>
                    <a:pt x="1755" y="5054"/>
                    <a:pt x="1754" y="5054"/>
                  </a:cubicBezTo>
                  <a:cubicBezTo>
                    <a:pt x="1728" y="5054"/>
                    <a:pt x="1699" y="5016"/>
                    <a:pt x="1622" y="4965"/>
                  </a:cubicBezTo>
                  <a:cubicBezTo>
                    <a:pt x="1542" y="4911"/>
                    <a:pt x="1457" y="4793"/>
                    <a:pt x="1453" y="4778"/>
                  </a:cubicBezTo>
                  <a:cubicBezTo>
                    <a:pt x="1450" y="4765"/>
                    <a:pt x="1478" y="4736"/>
                    <a:pt x="1498" y="4736"/>
                  </a:cubicBezTo>
                  <a:cubicBezTo>
                    <a:pt x="1517" y="4736"/>
                    <a:pt x="1565" y="4710"/>
                    <a:pt x="1572" y="4678"/>
                  </a:cubicBezTo>
                  <a:cubicBezTo>
                    <a:pt x="1581" y="4644"/>
                    <a:pt x="1498" y="4509"/>
                    <a:pt x="1501" y="4468"/>
                  </a:cubicBezTo>
                  <a:cubicBezTo>
                    <a:pt x="1505" y="4427"/>
                    <a:pt x="1460" y="4304"/>
                    <a:pt x="1454" y="4269"/>
                  </a:cubicBezTo>
                  <a:cubicBezTo>
                    <a:pt x="1447" y="4234"/>
                    <a:pt x="1402" y="3958"/>
                    <a:pt x="1406" y="3919"/>
                  </a:cubicBezTo>
                  <a:cubicBezTo>
                    <a:pt x="1409" y="3881"/>
                    <a:pt x="1409" y="3587"/>
                    <a:pt x="1431" y="3529"/>
                  </a:cubicBezTo>
                  <a:cubicBezTo>
                    <a:pt x="1451" y="3470"/>
                    <a:pt x="1422" y="3300"/>
                    <a:pt x="1427" y="3229"/>
                  </a:cubicBezTo>
                  <a:cubicBezTo>
                    <a:pt x="1431" y="3160"/>
                    <a:pt x="1374" y="3093"/>
                    <a:pt x="1368" y="3065"/>
                  </a:cubicBezTo>
                  <a:cubicBezTo>
                    <a:pt x="1363" y="3039"/>
                    <a:pt x="1363" y="3025"/>
                    <a:pt x="1425" y="2990"/>
                  </a:cubicBezTo>
                  <a:cubicBezTo>
                    <a:pt x="1488" y="2955"/>
                    <a:pt x="1542" y="2953"/>
                    <a:pt x="1575" y="2950"/>
                  </a:cubicBezTo>
                  <a:cubicBezTo>
                    <a:pt x="1609" y="2949"/>
                    <a:pt x="1575" y="2845"/>
                    <a:pt x="1575" y="2815"/>
                  </a:cubicBezTo>
                  <a:cubicBezTo>
                    <a:pt x="1575" y="2786"/>
                    <a:pt x="1581" y="2767"/>
                    <a:pt x="1612" y="2748"/>
                  </a:cubicBezTo>
                  <a:cubicBezTo>
                    <a:pt x="1644" y="2727"/>
                    <a:pt x="1669" y="2640"/>
                    <a:pt x="1701" y="2611"/>
                  </a:cubicBezTo>
                  <a:cubicBezTo>
                    <a:pt x="1731" y="2582"/>
                    <a:pt x="1801" y="2474"/>
                    <a:pt x="1845" y="2427"/>
                  </a:cubicBezTo>
                  <a:cubicBezTo>
                    <a:pt x="1887" y="2379"/>
                    <a:pt x="1896" y="2346"/>
                    <a:pt x="1909" y="2298"/>
                  </a:cubicBezTo>
                  <a:cubicBezTo>
                    <a:pt x="1923" y="2251"/>
                    <a:pt x="1958" y="2151"/>
                    <a:pt x="1976" y="2079"/>
                  </a:cubicBezTo>
                  <a:cubicBezTo>
                    <a:pt x="1993" y="2006"/>
                    <a:pt x="1993" y="1801"/>
                    <a:pt x="1993" y="1711"/>
                  </a:cubicBezTo>
                  <a:cubicBezTo>
                    <a:pt x="1993" y="1619"/>
                    <a:pt x="1963" y="1473"/>
                    <a:pt x="1963" y="1459"/>
                  </a:cubicBezTo>
                  <a:cubicBezTo>
                    <a:pt x="1963" y="1450"/>
                    <a:pt x="1978" y="1435"/>
                    <a:pt x="1984" y="1435"/>
                  </a:cubicBezTo>
                  <a:cubicBezTo>
                    <a:pt x="1985" y="1435"/>
                    <a:pt x="1986" y="1437"/>
                    <a:pt x="1986" y="1440"/>
                  </a:cubicBezTo>
                  <a:cubicBezTo>
                    <a:pt x="1983" y="1454"/>
                    <a:pt x="2001" y="1497"/>
                    <a:pt x="2024" y="1524"/>
                  </a:cubicBezTo>
                  <a:cubicBezTo>
                    <a:pt x="2049" y="1552"/>
                    <a:pt x="2088" y="1553"/>
                    <a:pt x="2098" y="1556"/>
                  </a:cubicBezTo>
                  <a:cubicBezTo>
                    <a:pt x="2108" y="1558"/>
                    <a:pt x="2143" y="1593"/>
                    <a:pt x="2167" y="1623"/>
                  </a:cubicBezTo>
                  <a:cubicBezTo>
                    <a:pt x="2190" y="1655"/>
                    <a:pt x="2225" y="1712"/>
                    <a:pt x="2242" y="1741"/>
                  </a:cubicBezTo>
                  <a:cubicBezTo>
                    <a:pt x="2261" y="1770"/>
                    <a:pt x="2318" y="1869"/>
                    <a:pt x="2342" y="1912"/>
                  </a:cubicBezTo>
                  <a:cubicBezTo>
                    <a:pt x="2365" y="1951"/>
                    <a:pt x="2462" y="2085"/>
                    <a:pt x="2506" y="2136"/>
                  </a:cubicBezTo>
                  <a:cubicBezTo>
                    <a:pt x="2551" y="2186"/>
                    <a:pt x="2669" y="2318"/>
                    <a:pt x="2694" y="2334"/>
                  </a:cubicBezTo>
                  <a:cubicBezTo>
                    <a:pt x="2720" y="2353"/>
                    <a:pt x="2796" y="2435"/>
                    <a:pt x="2825" y="2467"/>
                  </a:cubicBezTo>
                  <a:cubicBezTo>
                    <a:pt x="2854" y="2497"/>
                    <a:pt x="2984" y="2637"/>
                    <a:pt x="3054" y="2711"/>
                  </a:cubicBezTo>
                  <a:cubicBezTo>
                    <a:pt x="3124" y="2786"/>
                    <a:pt x="3233" y="2899"/>
                    <a:pt x="3249" y="2911"/>
                  </a:cubicBezTo>
                  <a:cubicBezTo>
                    <a:pt x="3265" y="2923"/>
                    <a:pt x="3302" y="2962"/>
                    <a:pt x="3299" y="2975"/>
                  </a:cubicBezTo>
                  <a:cubicBezTo>
                    <a:pt x="3294" y="2990"/>
                    <a:pt x="3299" y="2998"/>
                    <a:pt x="3300" y="3016"/>
                  </a:cubicBezTo>
                  <a:cubicBezTo>
                    <a:pt x="3302" y="3033"/>
                    <a:pt x="3318" y="3092"/>
                    <a:pt x="3329" y="3125"/>
                  </a:cubicBezTo>
                  <a:cubicBezTo>
                    <a:pt x="3341" y="3159"/>
                    <a:pt x="3369" y="3265"/>
                    <a:pt x="3369" y="3284"/>
                  </a:cubicBezTo>
                  <a:cubicBezTo>
                    <a:pt x="3369" y="3303"/>
                    <a:pt x="3342" y="3371"/>
                    <a:pt x="3318" y="3416"/>
                  </a:cubicBezTo>
                  <a:cubicBezTo>
                    <a:pt x="3291" y="3462"/>
                    <a:pt x="3307" y="3530"/>
                    <a:pt x="3307" y="3609"/>
                  </a:cubicBezTo>
                  <a:cubicBezTo>
                    <a:pt x="3307" y="3686"/>
                    <a:pt x="3412" y="3846"/>
                    <a:pt x="3428" y="3886"/>
                  </a:cubicBezTo>
                  <a:cubicBezTo>
                    <a:pt x="3444" y="3925"/>
                    <a:pt x="3436" y="4036"/>
                    <a:pt x="3422" y="4073"/>
                  </a:cubicBezTo>
                  <a:cubicBezTo>
                    <a:pt x="3409" y="4110"/>
                    <a:pt x="3436" y="4269"/>
                    <a:pt x="3431" y="4308"/>
                  </a:cubicBezTo>
                  <a:cubicBezTo>
                    <a:pt x="3425" y="4346"/>
                    <a:pt x="3436" y="4582"/>
                    <a:pt x="3438" y="4644"/>
                  </a:cubicBezTo>
                  <a:cubicBezTo>
                    <a:pt x="3440" y="4707"/>
                    <a:pt x="3329" y="4800"/>
                    <a:pt x="3313" y="4835"/>
                  </a:cubicBezTo>
                  <a:cubicBezTo>
                    <a:pt x="3297" y="4870"/>
                    <a:pt x="3335" y="4888"/>
                    <a:pt x="3377" y="4917"/>
                  </a:cubicBezTo>
                  <a:cubicBezTo>
                    <a:pt x="3409" y="4938"/>
                    <a:pt x="3481" y="4950"/>
                    <a:pt x="3536" y="4950"/>
                  </a:cubicBezTo>
                  <a:cubicBezTo>
                    <a:pt x="3556" y="4950"/>
                    <a:pt x="3575" y="4948"/>
                    <a:pt x="3587" y="4945"/>
                  </a:cubicBezTo>
                  <a:cubicBezTo>
                    <a:pt x="3628" y="4931"/>
                    <a:pt x="3715" y="4895"/>
                    <a:pt x="3738" y="4895"/>
                  </a:cubicBezTo>
                  <a:cubicBezTo>
                    <a:pt x="3740" y="4895"/>
                    <a:pt x="3742" y="4896"/>
                    <a:pt x="3743" y="4896"/>
                  </a:cubicBezTo>
                  <a:cubicBezTo>
                    <a:pt x="3753" y="4907"/>
                    <a:pt x="3746" y="4939"/>
                    <a:pt x="3718" y="4974"/>
                  </a:cubicBezTo>
                  <a:cubicBezTo>
                    <a:pt x="3690" y="5009"/>
                    <a:pt x="3696" y="5102"/>
                    <a:pt x="3696" y="5137"/>
                  </a:cubicBezTo>
                  <a:cubicBezTo>
                    <a:pt x="3696" y="5173"/>
                    <a:pt x="3714" y="5265"/>
                    <a:pt x="3705" y="5294"/>
                  </a:cubicBezTo>
                  <a:cubicBezTo>
                    <a:pt x="3698" y="5323"/>
                    <a:pt x="3676" y="5447"/>
                    <a:pt x="3699" y="5475"/>
                  </a:cubicBezTo>
                  <a:cubicBezTo>
                    <a:pt x="3724" y="5505"/>
                    <a:pt x="3690" y="5626"/>
                    <a:pt x="3692" y="5669"/>
                  </a:cubicBezTo>
                  <a:cubicBezTo>
                    <a:pt x="3693" y="5712"/>
                    <a:pt x="3667" y="5801"/>
                    <a:pt x="3654" y="5827"/>
                  </a:cubicBezTo>
                  <a:cubicBezTo>
                    <a:pt x="3639" y="5852"/>
                    <a:pt x="3651" y="5887"/>
                    <a:pt x="3651" y="5915"/>
                  </a:cubicBezTo>
                  <a:cubicBezTo>
                    <a:pt x="3651" y="5942"/>
                    <a:pt x="3626" y="5983"/>
                    <a:pt x="3605" y="6036"/>
                  </a:cubicBezTo>
                  <a:cubicBezTo>
                    <a:pt x="3583" y="6090"/>
                    <a:pt x="3535" y="6193"/>
                    <a:pt x="3511" y="6237"/>
                  </a:cubicBezTo>
                  <a:cubicBezTo>
                    <a:pt x="3488" y="6282"/>
                    <a:pt x="3449" y="6462"/>
                    <a:pt x="3449" y="6462"/>
                  </a:cubicBezTo>
                  <a:lnTo>
                    <a:pt x="3443" y="6461"/>
                  </a:lnTo>
                  <a:cubicBezTo>
                    <a:pt x="3441" y="6460"/>
                    <a:pt x="3440" y="6460"/>
                    <a:pt x="3439" y="6460"/>
                  </a:cubicBezTo>
                  <a:cubicBezTo>
                    <a:pt x="3433" y="6460"/>
                    <a:pt x="3428" y="6465"/>
                    <a:pt x="3428" y="6477"/>
                  </a:cubicBezTo>
                  <a:cubicBezTo>
                    <a:pt x="3428" y="6489"/>
                    <a:pt x="3418" y="6498"/>
                    <a:pt x="3411" y="6498"/>
                  </a:cubicBezTo>
                  <a:cubicBezTo>
                    <a:pt x="3408" y="6498"/>
                    <a:pt x="3405" y="6497"/>
                    <a:pt x="3403" y="6494"/>
                  </a:cubicBezTo>
                  <a:cubicBezTo>
                    <a:pt x="3401" y="6492"/>
                    <a:pt x="3397" y="6491"/>
                    <a:pt x="3392" y="6491"/>
                  </a:cubicBezTo>
                  <a:cubicBezTo>
                    <a:pt x="3385" y="6491"/>
                    <a:pt x="3375" y="6493"/>
                    <a:pt x="3361" y="6493"/>
                  </a:cubicBezTo>
                  <a:cubicBezTo>
                    <a:pt x="3336" y="6493"/>
                    <a:pt x="3341" y="6527"/>
                    <a:pt x="3347" y="6545"/>
                  </a:cubicBezTo>
                  <a:cubicBezTo>
                    <a:pt x="3352" y="6564"/>
                    <a:pt x="3329" y="6589"/>
                    <a:pt x="3319" y="6608"/>
                  </a:cubicBezTo>
                  <a:cubicBezTo>
                    <a:pt x="3317" y="6612"/>
                    <a:pt x="3314" y="6613"/>
                    <a:pt x="3310" y="6613"/>
                  </a:cubicBezTo>
                  <a:cubicBezTo>
                    <a:pt x="3292" y="6613"/>
                    <a:pt x="3257" y="6588"/>
                    <a:pt x="3243" y="6585"/>
                  </a:cubicBezTo>
                  <a:cubicBezTo>
                    <a:pt x="3242" y="6585"/>
                    <a:pt x="3241" y="6584"/>
                    <a:pt x="3240" y="6584"/>
                  </a:cubicBezTo>
                  <a:cubicBezTo>
                    <a:pt x="3225" y="6584"/>
                    <a:pt x="3218" y="6603"/>
                    <a:pt x="3197" y="6612"/>
                  </a:cubicBezTo>
                  <a:cubicBezTo>
                    <a:pt x="3172" y="6621"/>
                    <a:pt x="3143" y="6717"/>
                    <a:pt x="3143" y="6735"/>
                  </a:cubicBezTo>
                  <a:cubicBezTo>
                    <a:pt x="3143" y="6754"/>
                    <a:pt x="3121" y="6777"/>
                    <a:pt x="3099" y="6786"/>
                  </a:cubicBezTo>
                  <a:cubicBezTo>
                    <a:pt x="3077" y="6796"/>
                    <a:pt x="3001" y="6821"/>
                    <a:pt x="2975" y="6840"/>
                  </a:cubicBezTo>
                  <a:cubicBezTo>
                    <a:pt x="2950" y="6856"/>
                    <a:pt x="2869" y="6862"/>
                    <a:pt x="2800" y="6869"/>
                  </a:cubicBezTo>
                  <a:cubicBezTo>
                    <a:pt x="2732" y="6873"/>
                    <a:pt x="2714" y="6971"/>
                    <a:pt x="2732" y="6997"/>
                  </a:cubicBezTo>
                  <a:cubicBezTo>
                    <a:pt x="2749" y="7022"/>
                    <a:pt x="2882" y="7070"/>
                    <a:pt x="2942" y="7079"/>
                  </a:cubicBezTo>
                  <a:cubicBezTo>
                    <a:pt x="2975" y="7084"/>
                    <a:pt x="3039" y="7087"/>
                    <a:pt x="3096" y="7087"/>
                  </a:cubicBezTo>
                  <a:cubicBezTo>
                    <a:pt x="3144" y="7087"/>
                    <a:pt x="3187" y="7085"/>
                    <a:pt x="3202" y="7082"/>
                  </a:cubicBezTo>
                  <a:cubicBezTo>
                    <a:pt x="3214" y="7079"/>
                    <a:pt x="3230" y="7078"/>
                    <a:pt x="3246" y="7078"/>
                  </a:cubicBezTo>
                  <a:cubicBezTo>
                    <a:pt x="3277" y="7078"/>
                    <a:pt x="3313" y="7083"/>
                    <a:pt x="3334" y="7096"/>
                  </a:cubicBezTo>
                  <a:cubicBezTo>
                    <a:pt x="3362" y="7117"/>
                    <a:pt x="3428" y="7137"/>
                    <a:pt x="3513" y="7137"/>
                  </a:cubicBezTo>
                  <a:cubicBezTo>
                    <a:pt x="3519" y="7137"/>
                    <a:pt x="3525" y="7137"/>
                    <a:pt x="3530" y="7137"/>
                  </a:cubicBezTo>
                  <a:cubicBezTo>
                    <a:pt x="3625" y="7132"/>
                    <a:pt x="3655" y="7070"/>
                    <a:pt x="3661" y="7042"/>
                  </a:cubicBezTo>
                  <a:cubicBezTo>
                    <a:pt x="3667" y="7015"/>
                    <a:pt x="3609" y="6873"/>
                    <a:pt x="3609" y="6873"/>
                  </a:cubicBezTo>
                  <a:lnTo>
                    <a:pt x="3599" y="6848"/>
                  </a:lnTo>
                  <a:cubicBezTo>
                    <a:pt x="3588" y="6824"/>
                    <a:pt x="3621" y="6742"/>
                    <a:pt x="3622" y="6729"/>
                  </a:cubicBezTo>
                  <a:cubicBezTo>
                    <a:pt x="3625" y="6716"/>
                    <a:pt x="3645" y="6685"/>
                    <a:pt x="3658" y="6678"/>
                  </a:cubicBezTo>
                  <a:cubicBezTo>
                    <a:pt x="3673" y="6671"/>
                    <a:pt x="3657" y="6653"/>
                    <a:pt x="3658" y="6647"/>
                  </a:cubicBezTo>
                  <a:cubicBezTo>
                    <a:pt x="3661" y="6642"/>
                    <a:pt x="3702" y="6620"/>
                    <a:pt x="3747" y="6596"/>
                  </a:cubicBezTo>
                  <a:cubicBezTo>
                    <a:pt x="3792" y="6573"/>
                    <a:pt x="3890" y="6473"/>
                    <a:pt x="3931" y="6385"/>
                  </a:cubicBezTo>
                  <a:cubicBezTo>
                    <a:pt x="3972" y="6298"/>
                    <a:pt x="3980" y="6199"/>
                    <a:pt x="3980" y="6177"/>
                  </a:cubicBezTo>
                  <a:cubicBezTo>
                    <a:pt x="3980" y="6155"/>
                    <a:pt x="4027" y="6071"/>
                    <a:pt x="4033" y="6057"/>
                  </a:cubicBezTo>
                  <a:cubicBezTo>
                    <a:pt x="4036" y="6050"/>
                    <a:pt x="4039" y="6043"/>
                    <a:pt x="4041" y="6043"/>
                  </a:cubicBezTo>
                  <a:cubicBezTo>
                    <a:pt x="4042" y="6043"/>
                    <a:pt x="4043" y="6047"/>
                    <a:pt x="4044" y="6056"/>
                  </a:cubicBezTo>
                  <a:cubicBezTo>
                    <a:pt x="4046" y="6078"/>
                    <a:pt x="4088" y="6130"/>
                    <a:pt x="4109" y="6178"/>
                  </a:cubicBezTo>
                  <a:cubicBezTo>
                    <a:pt x="4130" y="6228"/>
                    <a:pt x="4199" y="6395"/>
                    <a:pt x="4229" y="6464"/>
                  </a:cubicBezTo>
                  <a:cubicBezTo>
                    <a:pt x="4261" y="6532"/>
                    <a:pt x="4257" y="6567"/>
                    <a:pt x="4253" y="6589"/>
                  </a:cubicBezTo>
                  <a:cubicBezTo>
                    <a:pt x="4248" y="6611"/>
                    <a:pt x="4291" y="6612"/>
                    <a:pt x="4291" y="6639"/>
                  </a:cubicBezTo>
                  <a:cubicBezTo>
                    <a:pt x="4291" y="6663"/>
                    <a:pt x="4339" y="6773"/>
                    <a:pt x="4365" y="6803"/>
                  </a:cubicBezTo>
                  <a:cubicBezTo>
                    <a:pt x="4390" y="6835"/>
                    <a:pt x="4400" y="6942"/>
                    <a:pt x="4401" y="6996"/>
                  </a:cubicBezTo>
                  <a:cubicBezTo>
                    <a:pt x="4403" y="7048"/>
                    <a:pt x="4417" y="7146"/>
                    <a:pt x="4422" y="7191"/>
                  </a:cubicBezTo>
                  <a:cubicBezTo>
                    <a:pt x="4425" y="7234"/>
                    <a:pt x="4455" y="7411"/>
                    <a:pt x="4460" y="7438"/>
                  </a:cubicBezTo>
                  <a:cubicBezTo>
                    <a:pt x="4464" y="7465"/>
                    <a:pt x="4464" y="7468"/>
                    <a:pt x="4452" y="7472"/>
                  </a:cubicBezTo>
                  <a:cubicBezTo>
                    <a:pt x="4441" y="7476"/>
                    <a:pt x="4446" y="7510"/>
                    <a:pt x="4446" y="7524"/>
                  </a:cubicBezTo>
                  <a:cubicBezTo>
                    <a:pt x="4446" y="7540"/>
                    <a:pt x="4444" y="7549"/>
                    <a:pt x="4433" y="7568"/>
                  </a:cubicBezTo>
                  <a:cubicBezTo>
                    <a:pt x="4423" y="7584"/>
                    <a:pt x="4422" y="7661"/>
                    <a:pt x="4412" y="7671"/>
                  </a:cubicBezTo>
                  <a:cubicBezTo>
                    <a:pt x="4401" y="7680"/>
                    <a:pt x="4372" y="7718"/>
                    <a:pt x="4349" y="7741"/>
                  </a:cubicBezTo>
                  <a:cubicBezTo>
                    <a:pt x="4326" y="7765"/>
                    <a:pt x="4347" y="7803"/>
                    <a:pt x="4345" y="7832"/>
                  </a:cubicBezTo>
                  <a:cubicBezTo>
                    <a:pt x="4343" y="7861"/>
                    <a:pt x="4289" y="7925"/>
                    <a:pt x="4269" y="7937"/>
                  </a:cubicBezTo>
                  <a:cubicBezTo>
                    <a:pt x="4248" y="7948"/>
                    <a:pt x="4240" y="8036"/>
                    <a:pt x="4240" y="8055"/>
                  </a:cubicBezTo>
                  <a:cubicBezTo>
                    <a:pt x="4240" y="8075"/>
                    <a:pt x="4203" y="8101"/>
                    <a:pt x="4177" y="8136"/>
                  </a:cubicBezTo>
                  <a:cubicBezTo>
                    <a:pt x="4152" y="8171"/>
                    <a:pt x="4075" y="8269"/>
                    <a:pt x="4074" y="8340"/>
                  </a:cubicBezTo>
                  <a:cubicBezTo>
                    <a:pt x="4071" y="8413"/>
                    <a:pt x="4149" y="8458"/>
                    <a:pt x="4253" y="8461"/>
                  </a:cubicBezTo>
                  <a:cubicBezTo>
                    <a:pt x="4256" y="8461"/>
                    <a:pt x="4260" y="8461"/>
                    <a:pt x="4264" y="8461"/>
                  </a:cubicBezTo>
                  <a:cubicBezTo>
                    <a:pt x="4362" y="8461"/>
                    <a:pt x="4434" y="8405"/>
                    <a:pt x="4502" y="8356"/>
                  </a:cubicBezTo>
                  <a:cubicBezTo>
                    <a:pt x="4572" y="8305"/>
                    <a:pt x="4639" y="8129"/>
                    <a:pt x="4649" y="8106"/>
                  </a:cubicBezTo>
                  <a:cubicBezTo>
                    <a:pt x="4661" y="8084"/>
                    <a:pt x="4680" y="8039"/>
                    <a:pt x="4736" y="7996"/>
                  </a:cubicBezTo>
                  <a:cubicBezTo>
                    <a:pt x="4793" y="7956"/>
                    <a:pt x="4862" y="7867"/>
                    <a:pt x="4865" y="7775"/>
                  </a:cubicBezTo>
                  <a:cubicBezTo>
                    <a:pt x="4866" y="7682"/>
                    <a:pt x="4745" y="7638"/>
                    <a:pt x="4739" y="7638"/>
                  </a:cubicBezTo>
                  <a:cubicBezTo>
                    <a:pt x="4733" y="7638"/>
                    <a:pt x="4704" y="7632"/>
                    <a:pt x="4713" y="7618"/>
                  </a:cubicBezTo>
                  <a:cubicBezTo>
                    <a:pt x="4723" y="7604"/>
                    <a:pt x="4716" y="7571"/>
                    <a:pt x="4717" y="7548"/>
                  </a:cubicBezTo>
                  <a:cubicBezTo>
                    <a:pt x="4719" y="7524"/>
                    <a:pt x="4731" y="7513"/>
                    <a:pt x="4739" y="7501"/>
                  </a:cubicBezTo>
                  <a:cubicBezTo>
                    <a:pt x="4749" y="7489"/>
                    <a:pt x="4731" y="7469"/>
                    <a:pt x="4731" y="7469"/>
                  </a:cubicBezTo>
                  <a:cubicBezTo>
                    <a:pt x="4731" y="7469"/>
                    <a:pt x="4732" y="7452"/>
                    <a:pt x="4747" y="7417"/>
                  </a:cubicBezTo>
                  <a:cubicBezTo>
                    <a:pt x="4763" y="7382"/>
                    <a:pt x="4809" y="7189"/>
                    <a:pt x="4835" y="7089"/>
                  </a:cubicBezTo>
                  <a:cubicBezTo>
                    <a:pt x="4860" y="6987"/>
                    <a:pt x="4841" y="6940"/>
                    <a:pt x="4818" y="6883"/>
                  </a:cubicBezTo>
                  <a:cubicBezTo>
                    <a:pt x="4795" y="6827"/>
                    <a:pt x="4719" y="6576"/>
                    <a:pt x="4712" y="6535"/>
                  </a:cubicBezTo>
                  <a:cubicBezTo>
                    <a:pt x="4704" y="6494"/>
                    <a:pt x="4709" y="6449"/>
                    <a:pt x="4712" y="6432"/>
                  </a:cubicBezTo>
                  <a:cubicBezTo>
                    <a:pt x="4716" y="6414"/>
                    <a:pt x="4745" y="6363"/>
                    <a:pt x="4774" y="6308"/>
                  </a:cubicBezTo>
                  <a:cubicBezTo>
                    <a:pt x="4803" y="6254"/>
                    <a:pt x="4809" y="6030"/>
                    <a:pt x="4833" y="5983"/>
                  </a:cubicBezTo>
                  <a:cubicBezTo>
                    <a:pt x="4857" y="5937"/>
                    <a:pt x="4793" y="5769"/>
                    <a:pt x="4790" y="5762"/>
                  </a:cubicBezTo>
                  <a:cubicBezTo>
                    <a:pt x="4789" y="5756"/>
                    <a:pt x="4768" y="5743"/>
                    <a:pt x="4789" y="5712"/>
                  </a:cubicBezTo>
                  <a:cubicBezTo>
                    <a:pt x="4808" y="5680"/>
                    <a:pt x="4824" y="5635"/>
                    <a:pt x="4818" y="5616"/>
                  </a:cubicBezTo>
                  <a:cubicBezTo>
                    <a:pt x="4812" y="5596"/>
                    <a:pt x="4822" y="5583"/>
                    <a:pt x="4844" y="5571"/>
                  </a:cubicBezTo>
                  <a:cubicBezTo>
                    <a:pt x="4866" y="5559"/>
                    <a:pt x="4872" y="5492"/>
                    <a:pt x="4900" y="5357"/>
                  </a:cubicBezTo>
                  <a:cubicBezTo>
                    <a:pt x="4926" y="5218"/>
                    <a:pt x="4857" y="5060"/>
                    <a:pt x="4856" y="4988"/>
                  </a:cubicBezTo>
                  <a:cubicBezTo>
                    <a:pt x="4853" y="4918"/>
                    <a:pt x="4792" y="4831"/>
                    <a:pt x="4757" y="4760"/>
                  </a:cubicBezTo>
                  <a:cubicBezTo>
                    <a:pt x="4722" y="4690"/>
                    <a:pt x="4637" y="4643"/>
                    <a:pt x="4631" y="4640"/>
                  </a:cubicBezTo>
                  <a:cubicBezTo>
                    <a:pt x="4624" y="4639"/>
                    <a:pt x="4620" y="4576"/>
                    <a:pt x="4637" y="4573"/>
                  </a:cubicBezTo>
                  <a:cubicBezTo>
                    <a:pt x="4653" y="4569"/>
                    <a:pt x="4731" y="4499"/>
                    <a:pt x="4765" y="4446"/>
                  </a:cubicBezTo>
                  <a:cubicBezTo>
                    <a:pt x="4800" y="4394"/>
                    <a:pt x="4704" y="4327"/>
                    <a:pt x="4697" y="4318"/>
                  </a:cubicBezTo>
                  <a:cubicBezTo>
                    <a:pt x="4690" y="4311"/>
                    <a:pt x="4678" y="4280"/>
                    <a:pt x="4685" y="4237"/>
                  </a:cubicBezTo>
                  <a:cubicBezTo>
                    <a:pt x="4694" y="4194"/>
                    <a:pt x="4637" y="4154"/>
                    <a:pt x="4637" y="4138"/>
                  </a:cubicBezTo>
                  <a:cubicBezTo>
                    <a:pt x="4637" y="4122"/>
                    <a:pt x="4662" y="3982"/>
                    <a:pt x="4672" y="3904"/>
                  </a:cubicBezTo>
                  <a:cubicBezTo>
                    <a:pt x="4681" y="3829"/>
                    <a:pt x="4633" y="3766"/>
                    <a:pt x="4633" y="3766"/>
                  </a:cubicBezTo>
                  <a:cubicBezTo>
                    <a:pt x="4633" y="3766"/>
                    <a:pt x="4627" y="3724"/>
                    <a:pt x="4639" y="3692"/>
                  </a:cubicBezTo>
                  <a:cubicBezTo>
                    <a:pt x="4650" y="3661"/>
                    <a:pt x="4661" y="3542"/>
                    <a:pt x="4662" y="3504"/>
                  </a:cubicBezTo>
                  <a:cubicBezTo>
                    <a:pt x="4665" y="3467"/>
                    <a:pt x="4562" y="3317"/>
                    <a:pt x="4547" y="3317"/>
                  </a:cubicBezTo>
                  <a:cubicBezTo>
                    <a:pt x="4531" y="3317"/>
                    <a:pt x="4500" y="3243"/>
                    <a:pt x="4496" y="3199"/>
                  </a:cubicBezTo>
                  <a:cubicBezTo>
                    <a:pt x="4492" y="3157"/>
                    <a:pt x="4398" y="3068"/>
                    <a:pt x="4377" y="3042"/>
                  </a:cubicBezTo>
                  <a:cubicBezTo>
                    <a:pt x="4355" y="3014"/>
                    <a:pt x="4259" y="2876"/>
                    <a:pt x="4259" y="2876"/>
                  </a:cubicBezTo>
                  <a:cubicBezTo>
                    <a:pt x="4259" y="2876"/>
                    <a:pt x="4261" y="2857"/>
                    <a:pt x="4288" y="2835"/>
                  </a:cubicBezTo>
                  <a:cubicBezTo>
                    <a:pt x="4312" y="2812"/>
                    <a:pt x="4337" y="2700"/>
                    <a:pt x="4346" y="2612"/>
                  </a:cubicBezTo>
                  <a:cubicBezTo>
                    <a:pt x="4353" y="2525"/>
                    <a:pt x="4331" y="2449"/>
                    <a:pt x="4183" y="2334"/>
                  </a:cubicBezTo>
                  <a:cubicBezTo>
                    <a:pt x="4103" y="2273"/>
                    <a:pt x="4001" y="2257"/>
                    <a:pt x="3917" y="2257"/>
                  </a:cubicBezTo>
                  <a:cubicBezTo>
                    <a:pt x="3844" y="2257"/>
                    <a:pt x="3785" y="2269"/>
                    <a:pt x="3768" y="2273"/>
                  </a:cubicBezTo>
                  <a:cubicBezTo>
                    <a:pt x="3728" y="2283"/>
                    <a:pt x="3740" y="2324"/>
                    <a:pt x="3717" y="2344"/>
                  </a:cubicBezTo>
                  <a:cubicBezTo>
                    <a:pt x="3693" y="2363"/>
                    <a:pt x="3674" y="2384"/>
                    <a:pt x="3651" y="2414"/>
                  </a:cubicBezTo>
                  <a:cubicBezTo>
                    <a:pt x="3626" y="2446"/>
                    <a:pt x="3619" y="2470"/>
                    <a:pt x="3618" y="2483"/>
                  </a:cubicBezTo>
                  <a:cubicBezTo>
                    <a:pt x="3615" y="2496"/>
                    <a:pt x="3570" y="2510"/>
                    <a:pt x="3539" y="2522"/>
                  </a:cubicBezTo>
                  <a:cubicBezTo>
                    <a:pt x="3516" y="2531"/>
                    <a:pt x="3509" y="2547"/>
                    <a:pt x="3496" y="2547"/>
                  </a:cubicBezTo>
                  <a:cubicBezTo>
                    <a:pt x="3492" y="2547"/>
                    <a:pt x="3488" y="2545"/>
                    <a:pt x="3482" y="2541"/>
                  </a:cubicBezTo>
                  <a:cubicBezTo>
                    <a:pt x="3459" y="2525"/>
                    <a:pt x="3383" y="2493"/>
                    <a:pt x="3367" y="2483"/>
                  </a:cubicBezTo>
                  <a:cubicBezTo>
                    <a:pt x="3352" y="2473"/>
                    <a:pt x="3309" y="2420"/>
                    <a:pt x="3248" y="2368"/>
                  </a:cubicBezTo>
                  <a:cubicBezTo>
                    <a:pt x="3188" y="2315"/>
                    <a:pt x="3039" y="2226"/>
                    <a:pt x="3031" y="2215"/>
                  </a:cubicBezTo>
                  <a:cubicBezTo>
                    <a:pt x="3019" y="2205"/>
                    <a:pt x="2966" y="2121"/>
                    <a:pt x="2927" y="2056"/>
                  </a:cubicBezTo>
                  <a:cubicBezTo>
                    <a:pt x="2889" y="1989"/>
                    <a:pt x="2690" y="1843"/>
                    <a:pt x="2650" y="1818"/>
                  </a:cubicBezTo>
                  <a:cubicBezTo>
                    <a:pt x="2611" y="1794"/>
                    <a:pt x="2409" y="1609"/>
                    <a:pt x="2365" y="1568"/>
                  </a:cubicBezTo>
                  <a:cubicBezTo>
                    <a:pt x="2323" y="1527"/>
                    <a:pt x="2242" y="1444"/>
                    <a:pt x="2222" y="1444"/>
                  </a:cubicBezTo>
                  <a:cubicBezTo>
                    <a:pt x="2203" y="1444"/>
                    <a:pt x="2186" y="1405"/>
                    <a:pt x="2178" y="1373"/>
                  </a:cubicBezTo>
                  <a:cubicBezTo>
                    <a:pt x="2170" y="1342"/>
                    <a:pt x="2094" y="1188"/>
                    <a:pt x="2087" y="1182"/>
                  </a:cubicBezTo>
                  <a:cubicBezTo>
                    <a:pt x="2078" y="1176"/>
                    <a:pt x="2082" y="1022"/>
                    <a:pt x="2082" y="1003"/>
                  </a:cubicBezTo>
                  <a:cubicBezTo>
                    <a:pt x="2082" y="991"/>
                    <a:pt x="2084" y="971"/>
                    <a:pt x="2087" y="947"/>
                  </a:cubicBezTo>
                  <a:cubicBezTo>
                    <a:pt x="2202" y="848"/>
                    <a:pt x="2275" y="703"/>
                    <a:pt x="2275" y="538"/>
                  </a:cubicBezTo>
                  <a:cubicBezTo>
                    <a:pt x="2275" y="241"/>
                    <a:pt x="2034" y="1"/>
                    <a:pt x="17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2085300" y="539500"/>
              <a:ext cx="260700" cy="260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7"/>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PRACTICAL USES OF THIS SUBJECT</a:t>
            </a:r>
            <a:endParaRPr/>
          </a:p>
        </p:txBody>
      </p:sp>
      <p:grpSp>
        <p:nvGrpSpPr>
          <p:cNvPr id="627" name="Google Shape;627;p47"/>
          <p:cNvGrpSpPr/>
          <p:nvPr/>
        </p:nvGrpSpPr>
        <p:grpSpPr>
          <a:xfrm>
            <a:off x="713239" y="3233130"/>
            <a:ext cx="972431" cy="1376282"/>
            <a:chOff x="713213" y="3721957"/>
            <a:chExt cx="627011" cy="887408"/>
          </a:xfrm>
        </p:grpSpPr>
        <p:sp>
          <p:nvSpPr>
            <p:cNvPr id="628" name="Google Shape;628;p47"/>
            <p:cNvSpPr/>
            <p:nvPr/>
          </p:nvSpPr>
          <p:spPr>
            <a:xfrm flipH="1">
              <a:off x="713213" y="3721957"/>
              <a:ext cx="522491" cy="887408"/>
            </a:xfrm>
            <a:custGeom>
              <a:avLst/>
              <a:gdLst/>
              <a:ahLst/>
              <a:cxnLst/>
              <a:rect l="l" t="t" r="r" b="b"/>
              <a:pathLst>
                <a:path w="4404" h="7480" extrusionOk="0">
                  <a:moveTo>
                    <a:pt x="2655" y="1"/>
                  </a:moveTo>
                  <a:cubicBezTo>
                    <a:pt x="2558" y="1"/>
                    <a:pt x="2458" y="45"/>
                    <a:pt x="2374" y="120"/>
                  </a:cubicBezTo>
                  <a:cubicBezTo>
                    <a:pt x="2244" y="238"/>
                    <a:pt x="2233" y="496"/>
                    <a:pt x="2234" y="519"/>
                  </a:cubicBezTo>
                  <a:cubicBezTo>
                    <a:pt x="2236" y="539"/>
                    <a:pt x="2233" y="544"/>
                    <a:pt x="2223" y="544"/>
                  </a:cubicBezTo>
                  <a:cubicBezTo>
                    <a:pt x="2220" y="544"/>
                    <a:pt x="2216" y="543"/>
                    <a:pt x="2212" y="543"/>
                  </a:cubicBezTo>
                  <a:cubicBezTo>
                    <a:pt x="2209" y="542"/>
                    <a:pt x="2205" y="541"/>
                    <a:pt x="2201" y="541"/>
                  </a:cubicBezTo>
                  <a:cubicBezTo>
                    <a:pt x="2186" y="541"/>
                    <a:pt x="2168" y="550"/>
                    <a:pt x="2160" y="578"/>
                  </a:cubicBezTo>
                  <a:cubicBezTo>
                    <a:pt x="2151" y="613"/>
                    <a:pt x="2167" y="658"/>
                    <a:pt x="2182" y="678"/>
                  </a:cubicBezTo>
                  <a:cubicBezTo>
                    <a:pt x="2198" y="699"/>
                    <a:pt x="2204" y="787"/>
                    <a:pt x="2231" y="820"/>
                  </a:cubicBezTo>
                  <a:cubicBezTo>
                    <a:pt x="2248" y="839"/>
                    <a:pt x="2262" y="846"/>
                    <a:pt x="2273" y="846"/>
                  </a:cubicBezTo>
                  <a:cubicBezTo>
                    <a:pt x="2281" y="846"/>
                    <a:pt x="2288" y="843"/>
                    <a:pt x="2294" y="838"/>
                  </a:cubicBezTo>
                  <a:cubicBezTo>
                    <a:pt x="2300" y="834"/>
                    <a:pt x="2304" y="832"/>
                    <a:pt x="2306" y="832"/>
                  </a:cubicBezTo>
                  <a:cubicBezTo>
                    <a:pt x="2310" y="832"/>
                    <a:pt x="2309" y="838"/>
                    <a:pt x="2307" y="847"/>
                  </a:cubicBezTo>
                  <a:cubicBezTo>
                    <a:pt x="2306" y="863"/>
                    <a:pt x="2314" y="894"/>
                    <a:pt x="2317" y="962"/>
                  </a:cubicBezTo>
                  <a:cubicBezTo>
                    <a:pt x="2319" y="1029"/>
                    <a:pt x="2330" y="1053"/>
                    <a:pt x="2320" y="1057"/>
                  </a:cubicBezTo>
                  <a:cubicBezTo>
                    <a:pt x="2311" y="1060"/>
                    <a:pt x="2276" y="1072"/>
                    <a:pt x="2246" y="1086"/>
                  </a:cubicBezTo>
                  <a:cubicBezTo>
                    <a:pt x="2217" y="1101"/>
                    <a:pt x="2097" y="1140"/>
                    <a:pt x="2058" y="1144"/>
                  </a:cubicBezTo>
                  <a:cubicBezTo>
                    <a:pt x="2019" y="1147"/>
                    <a:pt x="1987" y="1184"/>
                    <a:pt x="1987" y="1198"/>
                  </a:cubicBezTo>
                  <a:cubicBezTo>
                    <a:pt x="1987" y="1213"/>
                    <a:pt x="1972" y="1217"/>
                    <a:pt x="1944" y="1232"/>
                  </a:cubicBezTo>
                  <a:cubicBezTo>
                    <a:pt x="1917" y="1246"/>
                    <a:pt x="1895" y="1265"/>
                    <a:pt x="1889" y="1278"/>
                  </a:cubicBezTo>
                  <a:cubicBezTo>
                    <a:pt x="1885" y="1291"/>
                    <a:pt x="1845" y="1312"/>
                    <a:pt x="1704" y="1379"/>
                  </a:cubicBezTo>
                  <a:cubicBezTo>
                    <a:pt x="1561" y="1446"/>
                    <a:pt x="1462" y="1624"/>
                    <a:pt x="1440" y="1679"/>
                  </a:cubicBezTo>
                  <a:cubicBezTo>
                    <a:pt x="1418" y="1736"/>
                    <a:pt x="1356" y="2010"/>
                    <a:pt x="1356" y="2031"/>
                  </a:cubicBezTo>
                  <a:cubicBezTo>
                    <a:pt x="1356" y="2055"/>
                    <a:pt x="1351" y="2077"/>
                    <a:pt x="1328" y="2109"/>
                  </a:cubicBezTo>
                  <a:cubicBezTo>
                    <a:pt x="1306" y="2141"/>
                    <a:pt x="1239" y="2237"/>
                    <a:pt x="1201" y="2308"/>
                  </a:cubicBezTo>
                  <a:cubicBezTo>
                    <a:pt x="1164" y="2378"/>
                    <a:pt x="1057" y="2729"/>
                    <a:pt x="1057" y="2754"/>
                  </a:cubicBezTo>
                  <a:cubicBezTo>
                    <a:pt x="1057" y="2777"/>
                    <a:pt x="1022" y="2853"/>
                    <a:pt x="964" y="2907"/>
                  </a:cubicBezTo>
                  <a:cubicBezTo>
                    <a:pt x="907" y="2961"/>
                    <a:pt x="796" y="3176"/>
                    <a:pt x="757" y="3251"/>
                  </a:cubicBezTo>
                  <a:cubicBezTo>
                    <a:pt x="718" y="3326"/>
                    <a:pt x="601" y="3616"/>
                    <a:pt x="569" y="3692"/>
                  </a:cubicBezTo>
                  <a:cubicBezTo>
                    <a:pt x="537" y="3766"/>
                    <a:pt x="311" y="4351"/>
                    <a:pt x="301" y="4410"/>
                  </a:cubicBezTo>
                  <a:cubicBezTo>
                    <a:pt x="290" y="4469"/>
                    <a:pt x="244" y="4597"/>
                    <a:pt x="220" y="4658"/>
                  </a:cubicBezTo>
                  <a:cubicBezTo>
                    <a:pt x="196" y="4719"/>
                    <a:pt x="163" y="4868"/>
                    <a:pt x="160" y="4900"/>
                  </a:cubicBezTo>
                  <a:cubicBezTo>
                    <a:pt x="158" y="4932"/>
                    <a:pt x="131" y="5018"/>
                    <a:pt x="106" y="5057"/>
                  </a:cubicBezTo>
                  <a:cubicBezTo>
                    <a:pt x="83" y="5096"/>
                    <a:pt x="84" y="5153"/>
                    <a:pt x="74" y="5176"/>
                  </a:cubicBezTo>
                  <a:cubicBezTo>
                    <a:pt x="65" y="5198"/>
                    <a:pt x="43" y="5292"/>
                    <a:pt x="43" y="5316"/>
                  </a:cubicBezTo>
                  <a:cubicBezTo>
                    <a:pt x="43" y="5340"/>
                    <a:pt x="5" y="5377"/>
                    <a:pt x="1" y="5404"/>
                  </a:cubicBezTo>
                  <a:cubicBezTo>
                    <a:pt x="0" y="5413"/>
                    <a:pt x="8" y="5416"/>
                    <a:pt x="20" y="5416"/>
                  </a:cubicBezTo>
                  <a:cubicBezTo>
                    <a:pt x="42" y="5416"/>
                    <a:pt x="77" y="5403"/>
                    <a:pt x="84" y="5389"/>
                  </a:cubicBezTo>
                  <a:cubicBezTo>
                    <a:pt x="94" y="5370"/>
                    <a:pt x="119" y="5342"/>
                    <a:pt x="129" y="5342"/>
                  </a:cubicBezTo>
                  <a:cubicBezTo>
                    <a:pt x="130" y="5342"/>
                    <a:pt x="132" y="5343"/>
                    <a:pt x="132" y="5345"/>
                  </a:cubicBezTo>
                  <a:cubicBezTo>
                    <a:pt x="136" y="5356"/>
                    <a:pt x="136" y="5362"/>
                    <a:pt x="152" y="5362"/>
                  </a:cubicBezTo>
                  <a:cubicBezTo>
                    <a:pt x="157" y="5362"/>
                    <a:pt x="163" y="5361"/>
                    <a:pt x="172" y="5360"/>
                  </a:cubicBezTo>
                  <a:cubicBezTo>
                    <a:pt x="207" y="5357"/>
                    <a:pt x="257" y="5219"/>
                    <a:pt x="257" y="5200"/>
                  </a:cubicBezTo>
                  <a:cubicBezTo>
                    <a:pt x="257" y="5181"/>
                    <a:pt x="271" y="5187"/>
                    <a:pt x="285" y="5179"/>
                  </a:cubicBezTo>
                  <a:cubicBezTo>
                    <a:pt x="300" y="5172"/>
                    <a:pt x="317" y="5109"/>
                    <a:pt x="316" y="5067"/>
                  </a:cubicBezTo>
                  <a:cubicBezTo>
                    <a:pt x="314" y="5026"/>
                    <a:pt x="329" y="4981"/>
                    <a:pt x="343" y="4961"/>
                  </a:cubicBezTo>
                  <a:cubicBezTo>
                    <a:pt x="358" y="4940"/>
                    <a:pt x="368" y="4908"/>
                    <a:pt x="375" y="4892"/>
                  </a:cubicBezTo>
                  <a:cubicBezTo>
                    <a:pt x="383" y="4875"/>
                    <a:pt x="384" y="4866"/>
                    <a:pt x="419" y="4863"/>
                  </a:cubicBezTo>
                  <a:cubicBezTo>
                    <a:pt x="449" y="4860"/>
                    <a:pt x="468" y="4850"/>
                    <a:pt x="485" y="4850"/>
                  </a:cubicBezTo>
                  <a:cubicBezTo>
                    <a:pt x="488" y="4850"/>
                    <a:pt x="492" y="4851"/>
                    <a:pt x="495" y="4852"/>
                  </a:cubicBezTo>
                  <a:cubicBezTo>
                    <a:pt x="512" y="4857"/>
                    <a:pt x="504" y="4885"/>
                    <a:pt x="523" y="4927"/>
                  </a:cubicBezTo>
                  <a:cubicBezTo>
                    <a:pt x="542" y="4971"/>
                    <a:pt x="537" y="4981"/>
                    <a:pt x="565" y="5007"/>
                  </a:cubicBezTo>
                  <a:cubicBezTo>
                    <a:pt x="580" y="5021"/>
                    <a:pt x="598" y="5026"/>
                    <a:pt x="615" y="5026"/>
                  </a:cubicBezTo>
                  <a:cubicBezTo>
                    <a:pt x="633" y="5026"/>
                    <a:pt x="650" y="5021"/>
                    <a:pt x="664" y="5016"/>
                  </a:cubicBezTo>
                  <a:cubicBezTo>
                    <a:pt x="695" y="5005"/>
                    <a:pt x="657" y="4946"/>
                    <a:pt x="648" y="4930"/>
                  </a:cubicBezTo>
                  <a:cubicBezTo>
                    <a:pt x="638" y="4913"/>
                    <a:pt x="611" y="4827"/>
                    <a:pt x="611" y="4806"/>
                  </a:cubicBezTo>
                  <a:cubicBezTo>
                    <a:pt x="611" y="4786"/>
                    <a:pt x="614" y="4745"/>
                    <a:pt x="614" y="4726"/>
                  </a:cubicBezTo>
                  <a:cubicBezTo>
                    <a:pt x="614" y="4707"/>
                    <a:pt x="610" y="4624"/>
                    <a:pt x="588" y="4578"/>
                  </a:cubicBezTo>
                  <a:cubicBezTo>
                    <a:pt x="566" y="4531"/>
                    <a:pt x="540" y="4471"/>
                    <a:pt x="537" y="4458"/>
                  </a:cubicBezTo>
                  <a:cubicBezTo>
                    <a:pt x="536" y="4445"/>
                    <a:pt x="582" y="4385"/>
                    <a:pt x="635" y="4307"/>
                  </a:cubicBezTo>
                  <a:cubicBezTo>
                    <a:pt x="687" y="4228"/>
                    <a:pt x="728" y="4141"/>
                    <a:pt x="829" y="3986"/>
                  </a:cubicBezTo>
                  <a:cubicBezTo>
                    <a:pt x="929" y="3832"/>
                    <a:pt x="996" y="3746"/>
                    <a:pt x="1107" y="3632"/>
                  </a:cubicBezTo>
                  <a:cubicBezTo>
                    <a:pt x="1216" y="3519"/>
                    <a:pt x="1299" y="3335"/>
                    <a:pt x="1335" y="3262"/>
                  </a:cubicBezTo>
                  <a:cubicBezTo>
                    <a:pt x="1373" y="3190"/>
                    <a:pt x="1392" y="3067"/>
                    <a:pt x="1392" y="3041"/>
                  </a:cubicBezTo>
                  <a:cubicBezTo>
                    <a:pt x="1392" y="3015"/>
                    <a:pt x="1435" y="2942"/>
                    <a:pt x="1469" y="2907"/>
                  </a:cubicBezTo>
                  <a:cubicBezTo>
                    <a:pt x="1506" y="2871"/>
                    <a:pt x="1574" y="2675"/>
                    <a:pt x="1621" y="2569"/>
                  </a:cubicBezTo>
                  <a:cubicBezTo>
                    <a:pt x="1668" y="2463"/>
                    <a:pt x="1748" y="2285"/>
                    <a:pt x="1767" y="2235"/>
                  </a:cubicBezTo>
                  <a:cubicBezTo>
                    <a:pt x="1785" y="2187"/>
                    <a:pt x="1863" y="2098"/>
                    <a:pt x="1871" y="2098"/>
                  </a:cubicBezTo>
                  <a:cubicBezTo>
                    <a:pt x="1871" y="2098"/>
                    <a:pt x="1872" y="2098"/>
                    <a:pt x="1872" y="2098"/>
                  </a:cubicBezTo>
                  <a:cubicBezTo>
                    <a:pt x="1872" y="2110"/>
                    <a:pt x="1861" y="2149"/>
                    <a:pt x="1854" y="2176"/>
                  </a:cubicBezTo>
                  <a:cubicBezTo>
                    <a:pt x="1847" y="2202"/>
                    <a:pt x="1815" y="2260"/>
                    <a:pt x="1788" y="2337"/>
                  </a:cubicBezTo>
                  <a:cubicBezTo>
                    <a:pt x="1764" y="2413"/>
                    <a:pt x="1787" y="2509"/>
                    <a:pt x="1812" y="2610"/>
                  </a:cubicBezTo>
                  <a:cubicBezTo>
                    <a:pt x="1835" y="2710"/>
                    <a:pt x="2004" y="2766"/>
                    <a:pt x="2052" y="2795"/>
                  </a:cubicBezTo>
                  <a:cubicBezTo>
                    <a:pt x="2100" y="2822"/>
                    <a:pt x="2191" y="2808"/>
                    <a:pt x="2224" y="2818"/>
                  </a:cubicBezTo>
                  <a:cubicBezTo>
                    <a:pt x="2258" y="2830"/>
                    <a:pt x="2386" y="2898"/>
                    <a:pt x="2386" y="2898"/>
                  </a:cubicBezTo>
                  <a:cubicBezTo>
                    <a:pt x="2386" y="2898"/>
                    <a:pt x="2392" y="2914"/>
                    <a:pt x="2358" y="2938"/>
                  </a:cubicBezTo>
                  <a:cubicBezTo>
                    <a:pt x="2325" y="2962"/>
                    <a:pt x="2227" y="3016"/>
                    <a:pt x="2173" y="3031"/>
                  </a:cubicBezTo>
                  <a:cubicBezTo>
                    <a:pt x="2119" y="3047"/>
                    <a:pt x="2093" y="3169"/>
                    <a:pt x="2090" y="3194"/>
                  </a:cubicBezTo>
                  <a:cubicBezTo>
                    <a:pt x="2086" y="3217"/>
                    <a:pt x="2020" y="3290"/>
                    <a:pt x="1968" y="3297"/>
                  </a:cubicBezTo>
                  <a:cubicBezTo>
                    <a:pt x="1915" y="3305"/>
                    <a:pt x="1853" y="3437"/>
                    <a:pt x="1848" y="3462"/>
                  </a:cubicBezTo>
                  <a:cubicBezTo>
                    <a:pt x="1845" y="3487"/>
                    <a:pt x="1638" y="3557"/>
                    <a:pt x="1606" y="3560"/>
                  </a:cubicBezTo>
                  <a:cubicBezTo>
                    <a:pt x="1574" y="3561"/>
                    <a:pt x="1528" y="3662"/>
                    <a:pt x="1516" y="3688"/>
                  </a:cubicBezTo>
                  <a:cubicBezTo>
                    <a:pt x="1506" y="3714"/>
                    <a:pt x="1362" y="3753"/>
                    <a:pt x="1362" y="3753"/>
                  </a:cubicBezTo>
                  <a:cubicBezTo>
                    <a:pt x="1318" y="3759"/>
                    <a:pt x="1363" y="3911"/>
                    <a:pt x="1365" y="3938"/>
                  </a:cubicBezTo>
                  <a:cubicBezTo>
                    <a:pt x="1367" y="3966"/>
                    <a:pt x="1373" y="4021"/>
                    <a:pt x="1384" y="4036"/>
                  </a:cubicBezTo>
                  <a:cubicBezTo>
                    <a:pt x="1395" y="4049"/>
                    <a:pt x="1437" y="4173"/>
                    <a:pt x="1437" y="4209"/>
                  </a:cubicBezTo>
                  <a:cubicBezTo>
                    <a:pt x="1439" y="4244"/>
                    <a:pt x="1547" y="4342"/>
                    <a:pt x="1548" y="4367"/>
                  </a:cubicBezTo>
                  <a:cubicBezTo>
                    <a:pt x="1550" y="4391"/>
                    <a:pt x="1525" y="4438"/>
                    <a:pt x="1506" y="4457"/>
                  </a:cubicBezTo>
                  <a:cubicBezTo>
                    <a:pt x="1487" y="4476"/>
                    <a:pt x="1478" y="4541"/>
                    <a:pt x="1478" y="4557"/>
                  </a:cubicBezTo>
                  <a:cubicBezTo>
                    <a:pt x="1478" y="4573"/>
                    <a:pt x="1449" y="4619"/>
                    <a:pt x="1413" y="4667"/>
                  </a:cubicBezTo>
                  <a:cubicBezTo>
                    <a:pt x="1375" y="4713"/>
                    <a:pt x="1346" y="4779"/>
                    <a:pt x="1325" y="4834"/>
                  </a:cubicBezTo>
                  <a:cubicBezTo>
                    <a:pt x="1305" y="4889"/>
                    <a:pt x="1321" y="4962"/>
                    <a:pt x="1328" y="5019"/>
                  </a:cubicBezTo>
                  <a:cubicBezTo>
                    <a:pt x="1335" y="5074"/>
                    <a:pt x="1379" y="5192"/>
                    <a:pt x="1389" y="5209"/>
                  </a:cubicBezTo>
                  <a:cubicBezTo>
                    <a:pt x="1400" y="5225"/>
                    <a:pt x="1420" y="5284"/>
                    <a:pt x="1426" y="5322"/>
                  </a:cubicBezTo>
                  <a:cubicBezTo>
                    <a:pt x="1432" y="5360"/>
                    <a:pt x="1477" y="5474"/>
                    <a:pt x="1500" y="5548"/>
                  </a:cubicBezTo>
                  <a:cubicBezTo>
                    <a:pt x="1522" y="5622"/>
                    <a:pt x="1640" y="5822"/>
                    <a:pt x="1670" y="5864"/>
                  </a:cubicBezTo>
                  <a:cubicBezTo>
                    <a:pt x="1700" y="5908"/>
                    <a:pt x="1765" y="5999"/>
                    <a:pt x="1771" y="6018"/>
                  </a:cubicBezTo>
                  <a:cubicBezTo>
                    <a:pt x="1778" y="6039"/>
                    <a:pt x="1774" y="6039"/>
                    <a:pt x="1767" y="6058"/>
                  </a:cubicBezTo>
                  <a:cubicBezTo>
                    <a:pt x="1759" y="6077"/>
                    <a:pt x="1855" y="6174"/>
                    <a:pt x="1869" y="6192"/>
                  </a:cubicBezTo>
                  <a:cubicBezTo>
                    <a:pt x="1882" y="6208"/>
                    <a:pt x="1904" y="6234"/>
                    <a:pt x="1920" y="6262"/>
                  </a:cubicBezTo>
                  <a:cubicBezTo>
                    <a:pt x="1937" y="6289"/>
                    <a:pt x="2052" y="6483"/>
                    <a:pt x="2073" y="6527"/>
                  </a:cubicBezTo>
                  <a:cubicBezTo>
                    <a:pt x="2093" y="6569"/>
                    <a:pt x="2121" y="6632"/>
                    <a:pt x="2118" y="6645"/>
                  </a:cubicBezTo>
                  <a:cubicBezTo>
                    <a:pt x="2113" y="6656"/>
                    <a:pt x="2113" y="6686"/>
                    <a:pt x="2129" y="6713"/>
                  </a:cubicBezTo>
                  <a:cubicBezTo>
                    <a:pt x="2144" y="6741"/>
                    <a:pt x="2119" y="6753"/>
                    <a:pt x="2106" y="6764"/>
                  </a:cubicBezTo>
                  <a:cubicBezTo>
                    <a:pt x="2093" y="6776"/>
                    <a:pt x="2106" y="6809"/>
                    <a:pt x="2103" y="6837"/>
                  </a:cubicBezTo>
                  <a:cubicBezTo>
                    <a:pt x="2102" y="6865"/>
                    <a:pt x="2081" y="6892"/>
                    <a:pt x="2058" y="6901"/>
                  </a:cubicBezTo>
                  <a:cubicBezTo>
                    <a:pt x="2035" y="6911"/>
                    <a:pt x="2026" y="6935"/>
                    <a:pt x="2020" y="6955"/>
                  </a:cubicBezTo>
                  <a:cubicBezTo>
                    <a:pt x="2014" y="6975"/>
                    <a:pt x="1972" y="7022"/>
                    <a:pt x="1953" y="7031"/>
                  </a:cubicBezTo>
                  <a:cubicBezTo>
                    <a:pt x="1933" y="7040"/>
                    <a:pt x="1851" y="7137"/>
                    <a:pt x="1832" y="7160"/>
                  </a:cubicBezTo>
                  <a:cubicBezTo>
                    <a:pt x="1812" y="7184"/>
                    <a:pt x="1720" y="7222"/>
                    <a:pt x="1691" y="7226"/>
                  </a:cubicBezTo>
                  <a:cubicBezTo>
                    <a:pt x="1660" y="7230"/>
                    <a:pt x="1608" y="7264"/>
                    <a:pt x="1603" y="7274"/>
                  </a:cubicBezTo>
                  <a:cubicBezTo>
                    <a:pt x="1598" y="7283"/>
                    <a:pt x="1567" y="7306"/>
                    <a:pt x="1545" y="7313"/>
                  </a:cubicBezTo>
                  <a:cubicBezTo>
                    <a:pt x="1522" y="7321"/>
                    <a:pt x="1528" y="7389"/>
                    <a:pt x="1539" y="7440"/>
                  </a:cubicBezTo>
                  <a:cubicBezTo>
                    <a:pt x="1547" y="7474"/>
                    <a:pt x="1700" y="7479"/>
                    <a:pt x="1824" y="7479"/>
                  </a:cubicBezTo>
                  <a:cubicBezTo>
                    <a:pt x="1884" y="7479"/>
                    <a:pt x="1938" y="7478"/>
                    <a:pt x="1964" y="7478"/>
                  </a:cubicBezTo>
                  <a:cubicBezTo>
                    <a:pt x="1968" y="7478"/>
                    <a:pt x="1971" y="7478"/>
                    <a:pt x="1973" y="7478"/>
                  </a:cubicBezTo>
                  <a:cubicBezTo>
                    <a:pt x="1974" y="7478"/>
                    <a:pt x="1975" y="7478"/>
                    <a:pt x="1976" y="7478"/>
                  </a:cubicBezTo>
                  <a:cubicBezTo>
                    <a:pt x="2039" y="7478"/>
                    <a:pt x="2334" y="7386"/>
                    <a:pt x="2392" y="7369"/>
                  </a:cubicBezTo>
                  <a:cubicBezTo>
                    <a:pt x="2448" y="7350"/>
                    <a:pt x="2700" y="7254"/>
                    <a:pt x="2839" y="7191"/>
                  </a:cubicBezTo>
                  <a:cubicBezTo>
                    <a:pt x="2977" y="7127"/>
                    <a:pt x="3054" y="7005"/>
                    <a:pt x="3066" y="6975"/>
                  </a:cubicBezTo>
                  <a:cubicBezTo>
                    <a:pt x="3078" y="6946"/>
                    <a:pt x="3022" y="6926"/>
                    <a:pt x="3022" y="6916"/>
                  </a:cubicBezTo>
                  <a:cubicBezTo>
                    <a:pt x="3022" y="6906"/>
                    <a:pt x="2989" y="6821"/>
                    <a:pt x="2973" y="6817"/>
                  </a:cubicBezTo>
                  <a:cubicBezTo>
                    <a:pt x="2955" y="6812"/>
                    <a:pt x="2947" y="6801"/>
                    <a:pt x="2941" y="6774"/>
                  </a:cubicBezTo>
                  <a:cubicBezTo>
                    <a:pt x="2935" y="6748"/>
                    <a:pt x="2872" y="6707"/>
                    <a:pt x="2869" y="6697"/>
                  </a:cubicBezTo>
                  <a:cubicBezTo>
                    <a:pt x="2866" y="6689"/>
                    <a:pt x="2836" y="6646"/>
                    <a:pt x="2820" y="6646"/>
                  </a:cubicBezTo>
                  <a:cubicBezTo>
                    <a:pt x="2805" y="6646"/>
                    <a:pt x="2748" y="6540"/>
                    <a:pt x="2753" y="6515"/>
                  </a:cubicBezTo>
                  <a:cubicBezTo>
                    <a:pt x="2756" y="6491"/>
                    <a:pt x="2732" y="6451"/>
                    <a:pt x="2717" y="6451"/>
                  </a:cubicBezTo>
                  <a:cubicBezTo>
                    <a:pt x="2717" y="6451"/>
                    <a:pt x="2717" y="6451"/>
                    <a:pt x="2716" y="6451"/>
                  </a:cubicBezTo>
                  <a:cubicBezTo>
                    <a:pt x="2700" y="6453"/>
                    <a:pt x="2676" y="6502"/>
                    <a:pt x="2665" y="6506"/>
                  </a:cubicBezTo>
                  <a:cubicBezTo>
                    <a:pt x="2664" y="6507"/>
                    <a:pt x="2663" y="6507"/>
                    <a:pt x="2662" y="6507"/>
                  </a:cubicBezTo>
                  <a:cubicBezTo>
                    <a:pt x="2648" y="6507"/>
                    <a:pt x="2618" y="6493"/>
                    <a:pt x="2609" y="6474"/>
                  </a:cubicBezTo>
                  <a:cubicBezTo>
                    <a:pt x="2597" y="6455"/>
                    <a:pt x="2575" y="6428"/>
                    <a:pt x="2559" y="6403"/>
                  </a:cubicBezTo>
                  <a:cubicBezTo>
                    <a:pt x="2542" y="6377"/>
                    <a:pt x="2451" y="6227"/>
                    <a:pt x="2447" y="6184"/>
                  </a:cubicBezTo>
                  <a:cubicBezTo>
                    <a:pt x="2443" y="6142"/>
                    <a:pt x="2320" y="5912"/>
                    <a:pt x="2309" y="5882"/>
                  </a:cubicBezTo>
                  <a:cubicBezTo>
                    <a:pt x="2297" y="5849"/>
                    <a:pt x="2271" y="5784"/>
                    <a:pt x="2271" y="5784"/>
                  </a:cubicBezTo>
                  <a:cubicBezTo>
                    <a:pt x="2271" y="5784"/>
                    <a:pt x="2260" y="5710"/>
                    <a:pt x="2256" y="5643"/>
                  </a:cubicBezTo>
                  <a:cubicBezTo>
                    <a:pt x="2253" y="5576"/>
                    <a:pt x="2170" y="5382"/>
                    <a:pt x="2170" y="5382"/>
                  </a:cubicBezTo>
                  <a:cubicBezTo>
                    <a:pt x="2170" y="5382"/>
                    <a:pt x="2170" y="5380"/>
                    <a:pt x="2171" y="5380"/>
                  </a:cubicBezTo>
                  <a:cubicBezTo>
                    <a:pt x="2173" y="5380"/>
                    <a:pt x="2177" y="5382"/>
                    <a:pt x="2185" y="5391"/>
                  </a:cubicBezTo>
                  <a:cubicBezTo>
                    <a:pt x="2199" y="5408"/>
                    <a:pt x="2256" y="5444"/>
                    <a:pt x="2322" y="5498"/>
                  </a:cubicBezTo>
                  <a:cubicBezTo>
                    <a:pt x="2360" y="5530"/>
                    <a:pt x="2393" y="5537"/>
                    <a:pt x="2419" y="5537"/>
                  </a:cubicBezTo>
                  <a:cubicBezTo>
                    <a:pt x="2436" y="5537"/>
                    <a:pt x="2451" y="5534"/>
                    <a:pt x="2463" y="5533"/>
                  </a:cubicBezTo>
                  <a:cubicBezTo>
                    <a:pt x="2491" y="5531"/>
                    <a:pt x="2492" y="5498"/>
                    <a:pt x="2508" y="5498"/>
                  </a:cubicBezTo>
                  <a:cubicBezTo>
                    <a:pt x="2509" y="5498"/>
                    <a:pt x="2509" y="5498"/>
                    <a:pt x="2510" y="5498"/>
                  </a:cubicBezTo>
                  <a:cubicBezTo>
                    <a:pt x="2526" y="5500"/>
                    <a:pt x="2673" y="5546"/>
                    <a:pt x="2703" y="5554"/>
                  </a:cubicBezTo>
                  <a:cubicBezTo>
                    <a:pt x="2735" y="5562"/>
                    <a:pt x="2772" y="5571"/>
                    <a:pt x="2775" y="5584"/>
                  </a:cubicBezTo>
                  <a:cubicBezTo>
                    <a:pt x="2776" y="5595"/>
                    <a:pt x="2779" y="5596"/>
                    <a:pt x="2787" y="5596"/>
                  </a:cubicBezTo>
                  <a:cubicBezTo>
                    <a:pt x="2790" y="5596"/>
                    <a:pt x="2794" y="5596"/>
                    <a:pt x="2799" y="5596"/>
                  </a:cubicBezTo>
                  <a:cubicBezTo>
                    <a:pt x="2817" y="5596"/>
                    <a:pt x="2901" y="5606"/>
                    <a:pt x="2948" y="5608"/>
                  </a:cubicBezTo>
                  <a:cubicBezTo>
                    <a:pt x="2996" y="5611"/>
                    <a:pt x="3072" y="5656"/>
                    <a:pt x="3101" y="5662"/>
                  </a:cubicBezTo>
                  <a:cubicBezTo>
                    <a:pt x="3132" y="5669"/>
                    <a:pt x="3158" y="5697"/>
                    <a:pt x="3158" y="5708"/>
                  </a:cubicBezTo>
                  <a:cubicBezTo>
                    <a:pt x="3158" y="5720"/>
                    <a:pt x="3184" y="5747"/>
                    <a:pt x="3194" y="5762"/>
                  </a:cubicBezTo>
                  <a:cubicBezTo>
                    <a:pt x="3206" y="5778"/>
                    <a:pt x="3201" y="5790"/>
                    <a:pt x="3190" y="5807"/>
                  </a:cubicBezTo>
                  <a:cubicBezTo>
                    <a:pt x="3180" y="5825"/>
                    <a:pt x="3239" y="5880"/>
                    <a:pt x="3263" y="5912"/>
                  </a:cubicBezTo>
                  <a:cubicBezTo>
                    <a:pt x="3286" y="5944"/>
                    <a:pt x="3296" y="5983"/>
                    <a:pt x="3292" y="5998"/>
                  </a:cubicBezTo>
                  <a:cubicBezTo>
                    <a:pt x="3287" y="6014"/>
                    <a:pt x="3290" y="6027"/>
                    <a:pt x="3292" y="6052"/>
                  </a:cubicBezTo>
                  <a:cubicBezTo>
                    <a:pt x="3293" y="6077"/>
                    <a:pt x="3312" y="6148"/>
                    <a:pt x="3306" y="6182"/>
                  </a:cubicBezTo>
                  <a:cubicBezTo>
                    <a:pt x="3302" y="6215"/>
                    <a:pt x="3306" y="6321"/>
                    <a:pt x="3306" y="6351"/>
                  </a:cubicBezTo>
                  <a:cubicBezTo>
                    <a:pt x="3306" y="6380"/>
                    <a:pt x="3308" y="6410"/>
                    <a:pt x="3295" y="6431"/>
                  </a:cubicBezTo>
                  <a:cubicBezTo>
                    <a:pt x="3282" y="6451"/>
                    <a:pt x="3247" y="6533"/>
                    <a:pt x="3255" y="6656"/>
                  </a:cubicBezTo>
                  <a:cubicBezTo>
                    <a:pt x="3262" y="6755"/>
                    <a:pt x="3347" y="6793"/>
                    <a:pt x="3454" y="6793"/>
                  </a:cubicBezTo>
                  <a:cubicBezTo>
                    <a:pt x="3482" y="6793"/>
                    <a:pt x="3511" y="6791"/>
                    <a:pt x="3541" y="6786"/>
                  </a:cubicBezTo>
                  <a:cubicBezTo>
                    <a:pt x="3687" y="6761"/>
                    <a:pt x="3860" y="6547"/>
                    <a:pt x="3925" y="6422"/>
                  </a:cubicBezTo>
                  <a:cubicBezTo>
                    <a:pt x="3991" y="6297"/>
                    <a:pt x="3998" y="6152"/>
                    <a:pt x="3991" y="6115"/>
                  </a:cubicBezTo>
                  <a:cubicBezTo>
                    <a:pt x="3985" y="6075"/>
                    <a:pt x="3982" y="5986"/>
                    <a:pt x="3990" y="5935"/>
                  </a:cubicBezTo>
                  <a:cubicBezTo>
                    <a:pt x="3998" y="5884"/>
                    <a:pt x="4041" y="5790"/>
                    <a:pt x="4073" y="5726"/>
                  </a:cubicBezTo>
                  <a:cubicBezTo>
                    <a:pt x="4103" y="5660"/>
                    <a:pt x="4126" y="5522"/>
                    <a:pt x="4115" y="5439"/>
                  </a:cubicBezTo>
                  <a:cubicBezTo>
                    <a:pt x="4102" y="5356"/>
                    <a:pt x="4022" y="5309"/>
                    <a:pt x="3952" y="5281"/>
                  </a:cubicBezTo>
                  <a:cubicBezTo>
                    <a:pt x="3913" y="5265"/>
                    <a:pt x="3854" y="5261"/>
                    <a:pt x="3806" y="5261"/>
                  </a:cubicBezTo>
                  <a:cubicBezTo>
                    <a:pt x="3768" y="5261"/>
                    <a:pt x="3737" y="5263"/>
                    <a:pt x="3729" y="5265"/>
                  </a:cubicBezTo>
                  <a:cubicBezTo>
                    <a:pt x="3727" y="5266"/>
                    <a:pt x="3726" y="5266"/>
                    <a:pt x="3724" y="5266"/>
                  </a:cubicBezTo>
                  <a:cubicBezTo>
                    <a:pt x="3705" y="5266"/>
                    <a:pt x="3684" y="5242"/>
                    <a:pt x="3665" y="5219"/>
                  </a:cubicBezTo>
                  <a:cubicBezTo>
                    <a:pt x="3644" y="5194"/>
                    <a:pt x="3608" y="5174"/>
                    <a:pt x="3574" y="5169"/>
                  </a:cubicBezTo>
                  <a:cubicBezTo>
                    <a:pt x="3574" y="5169"/>
                    <a:pt x="3573" y="5169"/>
                    <a:pt x="3572" y="5169"/>
                  </a:cubicBezTo>
                  <a:cubicBezTo>
                    <a:pt x="3541" y="5169"/>
                    <a:pt x="3525" y="5244"/>
                    <a:pt x="3526" y="5249"/>
                  </a:cubicBezTo>
                  <a:cubicBezTo>
                    <a:pt x="3528" y="5255"/>
                    <a:pt x="3490" y="5252"/>
                    <a:pt x="3461" y="5254"/>
                  </a:cubicBezTo>
                  <a:cubicBezTo>
                    <a:pt x="3460" y="5254"/>
                    <a:pt x="3460" y="5254"/>
                    <a:pt x="3460" y="5254"/>
                  </a:cubicBezTo>
                  <a:cubicBezTo>
                    <a:pt x="3428" y="5254"/>
                    <a:pt x="3289" y="5194"/>
                    <a:pt x="3257" y="5174"/>
                  </a:cubicBezTo>
                  <a:cubicBezTo>
                    <a:pt x="3233" y="5158"/>
                    <a:pt x="3195" y="5156"/>
                    <a:pt x="3174" y="5156"/>
                  </a:cubicBezTo>
                  <a:cubicBezTo>
                    <a:pt x="3168" y="5156"/>
                    <a:pt x="3163" y="5156"/>
                    <a:pt x="3161" y="5156"/>
                  </a:cubicBezTo>
                  <a:cubicBezTo>
                    <a:pt x="3148" y="5156"/>
                    <a:pt x="3056" y="5093"/>
                    <a:pt x="3035" y="5079"/>
                  </a:cubicBezTo>
                  <a:cubicBezTo>
                    <a:pt x="3015" y="5064"/>
                    <a:pt x="2976" y="5074"/>
                    <a:pt x="2957" y="5066"/>
                  </a:cubicBezTo>
                  <a:cubicBezTo>
                    <a:pt x="2936" y="5057"/>
                    <a:pt x="2922" y="5032"/>
                    <a:pt x="2936" y="5024"/>
                  </a:cubicBezTo>
                  <a:cubicBezTo>
                    <a:pt x="2952" y="5016"/>
                    <a:pt x="3126" y="4818"/>
                    <a:pt x="3164" y="4786"/>
                  </a:cubicBezTo>
                  <a:cubicBezTo>
                    <a:pt x="3203" y="4754"/>
                    <a:pt x="3317" y="4630"/>
                    <a:pt x="3338" y="4603"/>
                  </a:cubicBezTo>
                  <a:cubicBezTo>
                    <a:pt x="3362" y="4576"/>
                    <a:pt x="3525" y="4429"/>
                    <a:pt x="3579" y="4383"/>
                  </a:cubicBezTo>
                  <a:cubicBezTo>
                    <a:pt x="3634" y="4336"/>
                    <a:pt x="3762" y="4145"/>
                    <a:pt x="3783" y="4113"/>
                  </a:cubicBezTo>
                  <a:cubicBezTo>
                    <a:pt x="3803" y="4082"/>
                    <a:pt x="3888" y="3997"/>
                    <a:pt x="3928" y="3954"/>
                  </a:cubicBezTo>
                  <a:cubicBezTo>
                    <a:pt x="3968" y="3914"/>
                    <a:pt x="4055" y="3768"/>
                    <a:pt x="4092" y="3667"/>
                  </a:cubicBezTo>
                  <a:cubicBezTo>
                    <a:pt x="4128" y="3565"/>
                    <a:pt x="4154" y="3357"/>
                    <a:pt x="4154" y="3342"/>
                  </a:cubicBezTo>
                  <a:cubicBezTo>
                    <a:pt x="4154" y="3329"/>
                    <a:pt x="4157" y="3316"/>
                    <a:pt x="4191" y="3308"/>
                  </a:cubicBezTo>
                  <a:cubicBezTo>
                    <a:pt x="4226" y="3299"/>
                    <a:pt x="4250" y="3278"/>
                    <a:pt x="4326" y="3217"/>
                  </a:cubicBezTo>
                  <a:cubicBezTo>
                    <a:pt x="4403" y="3156"/>
                    <a:pt x="4395" y="2978"/>
                    <a:pt x="4386" y="2892"/>
                  </a:cubicBezTo>
                  <a:cubicBezTo>
                    <a:pt x="4377" y="2806"/>
                    <a:pt x="4323" y="2651"/>
                    <a:pt x="4316" y="2624"/>
                  </a:cubicBezTo>
                  <a:cubicBezTo>
                    <a:pt x="4310" y="2597"/>
                    <a:pt x="4268" y="2457"/>
                    <a:pt x="4247" y="2365"/>
                  </a:cubicBezTo>
                  <a:cubicBezTo>
                    <a:pt x="4227" y="2273"/>
                    <a:pt x="4110" y="2011"/>
                    <a:pt x="4084" y="1980"/>
                  </a:cubicBezTo>
                  <a:cubicBezTo>
                    <a:pt x="4058" y="1948"/>
                    <a:pt x="4033" y="1852"/>
                    <a:pt x="4030" y="1812"/>
                  </a:cubicBezTo>
                  <a:cubicBezTo>
                    <a:pt x="4027" y="1769"/>
                    <a:pt x="3995" y="1682"/>
                    <a:pt x="3944" y="1551"/>
                  </a:cubicBezTo>
                  <a:cubicBezTo>
                    <a:pt x="3893" y="1421"/>
                    <a:pt x="3829" y="1376"/>
                    <a:pt x="3829" y="1376"/>
                  </a:cubicBezTo>
                  <a:cubicBezTo>
                    <a:pt x="3829" y="1376"/>
                    <a:pt x="3834" y="1363"/>
                    <a:pt x="3819" y="1340"/>
                  </a:cubicBezTo>
                  <a:cubicBezTo>
                    <a:pt x="3805" y="1318"/>
                    <a:pt x="3569" y="1178"/>
                    <a:pt x="3553" y="1178"/>
                  </a:cubicBezTo>
                  <a:cubicBezTo>
                    <a:pt x="3538" y="1178"/>
                    <a:pt x="3515" y="1156"/>
                    <a:pt x="3472" y="1122"/>
                  </a:cubicBezTo>
                  <a:cubicBezTo>
                    <a:pt x="3432" y="1089"/>
                    <a:pt x="3187" y="1003"/>
                    <a:pt x="3165" y="1003"/>
                  </a:cubicBezTo>
                  <a:cubicBezTo>
                    <a:pt x="3142" y="1003"/>
                    <a:pt x="3088" y="984"/>
                    <a:pt x="3069" y="962"/>
                  </a:cubicBezTo>
                  <a:cubicBezTo>
                    <a:pt x="3050" y="939"/>
                    <a:pt x="3006" y="887"/>
                    <a:pt x="3006" y="887"/>
                  </a:cubicBezTo>
                  <a:cubicBezTo>
                    <a:pt x="3006" y="887"/>
                    <a:pt x="3009" y="860"/>
                    <a:pt x="3025" y="854"/>
                  </a:cubicBezTo>
                  <a:cubicBezTo>
                    <a:pt x="3043" y="846"/>
                    <a:pt x="3041" y="815"/>
                    <a:pt x="3041" y="815"/>
                  </a:cubicBezTo>
                  <a:cubicBezTo>
                    <a:pt x="3041" y="815"/>
                    <a:pt x="3051" y="729"/>
                    <a:pt x="3062" y="712"/>
                  </a:cubicBezTo>
                  <a:cubicBezTo>
                    <a:pt x="3070" y="696"/>
                    <a:pt x="3079" y="637"/>
                    <a:pt x="3091" y="616"/>
                  </a:cubicBezTo>
                  <a:cubicBezTo>
                    <a:pt x="3102" y="592"/>
                    <a:pt x="3069" y="570"/>
                    <a:pt x="3069" y="570"/>
                  </a:cubicBezTo>
                  <a:cubicBezTo>
                    <a:pt x="3069" y="570"/>
                    <a:pt x="3066" y="551"/>
                    <a:pt x="3085" y="436"/>
                  </a:cubicBezTo>
                  <a:cubicBezTo>
                    <a:pt x="3104" y="320"/>
                    <a:pt x="2949" y="128"/>
                    <a:pt x="2811" y="45"/>
                  </a:cubicBezTo>
                  <a:cubicBezTo>
                    <a:pt x="2762" y="14"/>
                    <a:pt x="2709" y="1"/>
                    <a:pt x="2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7"/>
            <p:cNvSpPr/>
            <p:nvPr/>
          </p:nvSpPr>
          <p:spPr>
            <a:xfrm flipH="1">
              <a:off x="1196669" y="4424999"/>
              <a:ext cx="143554" cy="143551"/>
            </a:xfrm>
            <a:custGeom>
              <a:avLst/>
              <a:gdLst/>
              <a:ahLst/>
              <a:cxnLst/>
              <a:rect l="l" t="t" r="r" b="b"/>
              <a:pathLst>
                <a:path w="1210" h="1210" extrusionOk="0">
                  <a:moveTo>
                    <a:pt x="605" y="1"/>
                  </a:moveTo>
                  <a:cubicBezTo>
                    <a:pt x="272" y="1"/>
                    <a:pt x="1" y="272"/>
                    <a:pt x="1" y="605"/>
                  </a:cubicBezTo>
                  <a:cubicBezTo>
                    <a:pt x="1" y="940"/>
                    <a:pt x="272" y="1210"/>
                    <a:pt x="605" y="1210"/>
                  </a:cubicBezTo>
                  <a:cubicBezTo>
                    <a:pt x="939" y="1210"/>
                    <a:pt x="1210" y="940"/>
                    <a:pt x="1210" y="605"/>
                  </a:cubicBezTo>
                  <a:cubicBezTo>
                    <a:pt x="1210" y="272"/>
                    <a:pt x="939" y="1"/>
                    <a:pt x="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47"/>
          <p:cNvSpPr txBox="1"/>
          <p:nvPr/>
        </p:nvSpPr>
        <p:spPr>
          <a:xfrm>
            <a:off x="1800525" y="3441125"/>
            <a:ext cx="2149800"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latin typeface="Dosis ExtraLight"/>
                <a:ea typeface="Dosis ExtraLight"/>
                <a:cs typeface="Dosis ExtraLight"/>
                <a:sym typeface="Dosis ExtraLight"/>
              </a:rPr>
              <a:t>MERCURY</a:t>
            </a:r>
            <a:endParaRPr sz="2000">
              <a:solidFill>
                <a:schemeClr val="dk2"/>
              </a:solidFill>
              <a:latin typeface="Dosis ExtraLight"/>
              <a:ea typeface="Dosis ExtraLight"/>
              <a:cs typeface="Dosis ExtraLight"/>
              <a:sym typeface="Dosis ExtraLight"/>
            </a:endParaRPr>
          </a:p>
        </p:txBody>
      </p:sp>
      <p:sp>
        <p:nvSpPr>
          <p:cNvPr id="631" name="Google Shape;631;p47"/>
          <p:cNvSpPr txBox="1"/>
          <p:nvPr/>
        </p:nvSpPr>
        <p:spPr>
          <a:xfrm>
            <a:off x="1800525" y="3684825"/>
            <a:ext cx="2149800" cy="7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Dosis"/>
                <a:ea typeface="Dosis"/>
                <a:cs typeface="Dosis"/>
                <a:sym typeface="Dosis"/>
              </a:rPr>
              <a:t>It’s only a bit larger than our Moon</a:t>
            </a:r>
            <a:endParaRPr sz="1600">
              <a:solidFill>
                <a:schemeClr val="lt1"/>
              </a:solidFill>
              <a:latin typeface="Dosis"/>
              <a:ea typeface="Dosis"/>
              <a:cs typeface="Dosis"/>
              <a:sym typeface="Dosis"/>
            </a:endParaRPr>
          </a:p>
        </p:txBody>
      </p:sp>
      <p:sp>
        <p:nvSpPr>
          <p:cNvPr id="632" name="Google Shape;632;p47"/>
          <p:cNvSpPr txBox="1"/>
          <p:nvPr/>
        </p:nvSpPr>
        <p:spPr>
          <a:xfrm>
            <a:off x="6280914" y="1450838"/>
            <a:ext cx="2149800"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latin typeface="Dosis ExtraLight"/>
                <a:ea typeface="Dosis ExtraLight"/>
                <a:cs typeface="Dosis ExtraLight"/>
                <a:sym typeface="Dosis ExtraLight"/>
              </a:rPr>
              <a:t>VENUS</a:t>
            </a:r>
            <a:endParaRPr sz="2000">
              <a:solidFill>
                <a:schemeClr val="dk2"/>
              </a:solidFill>
              <a:latin typeface="Dosis ExtraLight"/>
              <a:ea typeface="Dosis ExtraLight"/>
              <a:cs typeface="Dosis ExtraLight"/>
              <a:sym typeface="Dosis ExtraLight"/>
            </a:endParaRPr>
          </a:p>
        </p:txBody>
      </p:sp>
      <p:sp>
        <p:nvSpPr>
          <p:cNvPr id="633" name="Google Shape;633;p47"/>
          <p:cNvSpPr txBox="1"/>
          <p:nvPr/>
        </p:nvSpPr>
        <p:spPr>
          <a:xfrm>
            <a:off x="6280925" y="1694553"/>
            <a:ext cx="2149800" cy="7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Dosis"/>
                <a:ea typeface="Dosis"/>
                <a:cs typeface="Dosis"/>
                <a:sym typeface="Dosis"/>
              </a:rPr>
              <a:t>It has a beautiful name for just a planet</a:t>
            </a:r>
            <a:endParaRPr sz="1600">
              <a:solidFill>
                <a:schemeClr val="lt1"/>
              </a:solidFill>
              <a:latin typeface="Dosis"/>
              <a:ea typeface="Dosis"/>
              <a:cs typeface="Dosis"/>
              <a:sym typeface="Dosis"/>
            </a:endParaRPr>
          </a:p>
        </p:txBody>
      </p:sp>
      <p:sp>
        <p:nvSpPr>
          <p:cNvPr id="634" name="Google Shape;634;p47"/>
          <p:cNvSpPr txBox="1"/>
          <p:nvPr/>
        </p:nvSpPr>
        <p:spPr>
          <a:xfrm>
            <a:off x="3950327" y="2571750"/>
            <a:ext cx="2149800" cy="38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latin typeface="Dosis ExtraLight"/>
                <a:ea typeface="Dosis ExtraLight"/>
                <a:cs typeface="Dosis ExtraLight"/>
                <a:sym typeface="Dosis ExtraLight"/>
              </a:rPr>
              <a:t>JUPITER</a:t>
            </a:r>
            <a:endParaRPr sz="2000">
              <a:solidFill>
                <a:schemeClr val="dk2"/>
              </a:solidFill>
              <a:latin typeface="Dosis ExtraLight"/>
              <a:ea typeface="Dosis ExtraLight"/>
              <a:cs typeface="Dosis ExtraLight"/>
              <a:sym typeface="Dosis ExtraLight"/>
            </a:endParaRPr>
          </a:p>
        </p:txBody>
      </p:sp>
      <p:sp>
        <p:nvSpPr>
          <p:cNvPr id="635" name="Google Shape;635;p47"/>
          <p:cNvSpPr txBox="1"/>
          <p:nvPr/>
        </p:nvSpPr>
        <p:spPr>
          <a:xfrm>
            <a:off x="3950325" y="2815450"/>
            <a:ext cx="2149800" cy="7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Dosis"/>
                <a:ea typeface="Dosis"/>
                <a:cs typeface="Dosis"/>
                <a:sym typeface="Dosis"/>
              </a:rPr>
              <a:t>It is the fourth-brightest object in the sky</a:t>
            </a:r>
            <a:endParaRPr sz="1600">
              <a:solidFill>
                <a:schemeClr val="lt1"/>
              </a:solidFill>
              <a:latin typeface="Dosis"/>
              <a:ea typeface="Dosis"/>
              <a:cs typeface="Dosis"/>
              <a:sym typeface="Dosis"/>
            </a:endParaRPr>
          </a:p>
          <a:p>
            <a:pPr marL="0" lvl="0" indent="0" algn="l" rtl="0">
              <a:spcBef>
                <a:spcPts val="0"/>
              </a:spcBef>
              <a:spcAft>
                <a:spcPts val="0"/>
              </a:spcAft>
              <a:buNone/>
            </a:pPr>
            <a:endParaRPr sz="1600">
              <a:solidFill>
                <a:schemeClr val="lt1"/>
              </a:solidFill>
              <a:latin typeface="Dosis"/>
              <a:ea typeface="Dosis"/>
              <a:cs typeface="Dosis"/>
              <a:sym typeface="Dosis"/>
            </a:endParaRPr>
          </a:p>
        </p:txBody>
      </p:sp>
      <p:grpSp>
        <p:nvGrpSpPr>
          <p:cNvPr id="636" name="Google Shape;636;p47"/>
          <p:cNvGrpSpPr/>
          <p:nvPr/>
        </p:nvGrpSpPr>
        <p:grpSpPr>
          <a:xfrm>
            <a:off x="3324275" y="1570478"/>
            <a:ext cx="1020106" cy="1732847"/>
            <a:chOff x="3324275" y="1570478"/>
            <a:chExt cx="1020106" cy="1732847"/>
          </a:xfrm>
        </p:grpSpPr>
        <p:sp>
          <p:nvSpPr>
            <p:cNvPr id="637" name="Google Shape;637;p47"/>
            <p:cNvSpPr/>
            <p:nvPr/>
          </p:nvSpPr>
          <p:spPr>
            <a:xfrm>
              <a:off x="3324275" y="1617649"/>
              <a:ext cx="1020106" cy="1685675"/>
            </a:xfrm>
            <a:custGeom>
              <a:avLst/>
              <a:gdLst/>
              <a:ahLst/>
              <a:cxnLst/>
              <a:rect l="l" t="t" r="r" b="b"/>
              <a:pathLst>
                <a:path w="5174" h="8550" extrusionOk="0">
                  <a:moveTo>
                    <a:pt x="446" y="0"/>
                  </a:moveTo>
                  <a:cubicBezTo>
                    <a:pt x="405" y="0"/>
                    <a:pt x="363" y="6"/>
                    <a:pt x="320" y="20"/>
                  </a:cubicBezTo>
                  <a:cubicBezTo>
                    <a:pt x="46" y="103"/>
                    <a:pt x="36" y="387"/>
                    <a:pt x="23" y="397"/>
                  </a:cubicBezTo>
                  <a:cubicBezTo>
                    <a:pt x="8" y="407"/>
                    <a:pt x="20" y="419"/>
                    <a:pt x="17" y="442"/>
                  </a:cubicBezTo>
                  <a:cubicBezTo>
                    <a:pt x="15" y="464"/>
                    <a:pt x="23" y="513"/>
                    <a:pt x="12" y="525"/>
                  </a:cubicBezTo>
                  <a:cubicBezTo>
                    <a:pt x="4" y="537"/>
                    <a:pt x="15" y="569"/>
                    <a:pt x="14" y="588"/>
                  </a:cubicBezTo>
                  <a:cubicBezTo>
                    <a:pt x="14" y="607"/>
                    <a:pt x="1" y="621"/>
                    <a:pt x="5" y="665"/>
                  </a:cubicBezTo>
                  <a:cubicBezTo>
                    <a:pt x="11" y="707"/>
                    <a:pt x="82" y="803"/>
                    <a:pt x="95" y="827"/>
                  </a:cubicBezTo>
                  <a:cubicBezTo>
                    <a:pt x="110" y="851"/>
                    <a:pt x="154" y="959"/>
                    <a:pt x="167" y="998"/>
                  </a:cubicBezTo>
                  <a:cubicBezTo>
                    <a:pt x="181" y="1036"/>
                    <a:pt x="197" y="1081"/>
                    <a:pt x="206" y="1092"/>
                  </a:cubicBezTo>
                  <a:cubicBezTo>
                    <a:pt x="213" y="1103"/>
                    <a:pt x="280" y="1156"/>
                    <a:pt x="299" y="1175"/>
                  </a:cubicBezTo>
                  <a:cubicBezTo>
                    <a:pt x="318" y="1195"/>
                    <a:pt x="387" y="1301"/>
                    <a:pt x="409" y="1332"/>
                  </a:cubicBezTo>
                  <a:cubicBezTo>
                    <a:pt x="429" y="1364"/>
                    <a:pt x="563" y="1507"/>
                    <a:pt x="583" y="1530"/>
                  </a:cubicBezTo>
                  <a:cubicBezTo>
                    <a:pt x="604" y="1553"/>
                    <a:pt x="682" y="1626"/>
                    <a:pt x="693" y="1639"/>
                  </a:cubicBezTo>
                  <a:cubicBezTo>
                    <a:pt x="703" y="1651"/>
                    <a:pt x="768" y="1690"/>
                    <a:pt x="793" y="1736"/>
                  </a:cubicBezTo>
                  <a:cubicBezTo>
                    <a:pt x="816" y="1779"/>
                    <a:pt x="897" y="1865"/>
                    <a:pt x="930" y="1904"/>
                  </a:cubicBezTo>
                  <a:cubicBezTo>
                    <a:pt x="965" y="1944"/>
                    <a:pt x="1012" y="2049"/>
                    <a:pt x="1052" y="2113"/>
                  </a:cubicBezTo>
                  <a:cubicBezTo>
                    <a:pt x="1095" y="2178"/>
                    <a:pt x="1227" y="2304"/>
                    <a:pt x="1253" y="2325"/>
                  </a:cubicBezTo>
                  <a:cubicBezTo>
                    <a:pt x="1280" y="2347"/>
                    <a:pt x="1363" y="2409"/>
                    <a:pt x="1376" y="2429"/>
                  </a:cubicBezTo>
                  <a:cubicBezTo>
                    <a:pt x="1390" y="2451"/>
                    <a:pt x="1405" y="2537"/>
                    <a:pt x="1398" y="2586"/>
                  </a:cubicBezTo>
                  <a:cubicBezTo>
                    <a:pt x="1390" y="2636"/>
                    <a:pt x="1393" y="2730"/>
                    <a:pt x="1402" y="2755"/>
                  </a:cubicBezTo>
                  <a:cubicBezTo>
                    <a:pt x="1411" y="2779"/>
                    <a:pt x="1379" y="2800"/>
                    <a:pt x="1357" y="2834"/>
                  </a:cubicBezTo>
                  <a:cubicBezTo>
                    <a:pt x="1334" y="2866"/>
                    <a:pt x="1366" y="2947"/>
                    <a:pt x="1382" y="2978"/>
                  </a:cubicBezTo>
                  <a:cubicBezTo>
                    <a:pt x="1396" y="3009"/>
                    <a:pt x="1328" y="3201"/>
                    <a:pt x="1326" y="3256"/>
                  </a:cubicBezTo>
                  <a:cubicBezTo>
                    <a:pt x="1325" y="3310"/>
                    <a:pt x="1290" y="3540"/>
                    <a:pt x="1280" y="3622"/>
                  </a:cubicBezTo>
                  <a:cubicBezTo>
                    <a:pt x="1269" y="3702"/>
                    <a:pt x="1319" y="3824"/>
                    <a:pt x="1364" y="3858"/>
                  </a:cubicBezTo>
                  <a:cubicBezTo>
                    <a:pt x="1408" y="3891"/>
                    <a:pt x="1526" y="3945"/>
                    <a:pt x="1516" y="3954"/>
                  </a:cubicBezTo>
                  <a:cubicBezTo>
                    <a:pt x="1515" y="3955"/>
                    <a:pt x="1512" y="3956"/>
                    <a:pt x="1509" y="3956"/>
                  </a:cubicBezTo>
                  <a:cubicBezTo>
                    <a:pt x="1489" y="3956"/>
                    <a:pt x="1429" y="3932"/>
                    <a:pt x="1383" y="3921"/>
                  </a:cubicBezTo>
                  <a:cubicBezTo>
                    <a:pt x="1364" y="3916"/>
                    <a:pt x="1344" y="3915"/>
                    <a:pt x="1325" y="3915"/>
                  </a:cubicBezTo>
                  <a:cubicBezTo>
                    <a:pt x="1288" y="3915"/>
                    <a:pt x="1253" y="3921"/>
                    <a:pt x="1234" y="3934"/>
                  </a:cubicBezTo>
                  <a:cubicBezTo>
                    <a:pt x="1205" y="3953"/>
                    <a:pt x="1207" y="4017"/>
                    <a:pt x="1202" y="4046"/>
                  </a:cubicBezTo>
                  <a:cubicBezTo>
                    <a:pt x="1200" y="4076"/>
                    <a:pt x="1188" y="4145"/>
                    <a:pt x="1178" y="4219"/>
                  </a:cubicBezTo>
                  <a:cubicBezTo>
                    <a:pt x="1167" y="4293"/>
                    <a:pt x="1223" y="4551"/>
                    <a:pt x="1232" y="4614"/>
                  </a:cubicBezTo>
                  <a:cubicBezTo>
                    <a:pt x="1239" y="4677"/>
                    <a:pt x="1307" y="4926"/>
                    <a:pt x="1319" y="4969"/>
                  </a:cubicBezTo>
                  <a:cubicBezTo>
                    <a:pt x="1332" y="5015"/>
                    <a:pt x="1320" y="5125"/>
                    <a:pt x="1310" y="5200"/>
                  </a:cubicBezTo>
                  <a:cubicBezTo>
                    <a:pt x="1301" y="5274"/>
                    <a:pt x="1357" y="5331"/>
                    <a:pt x="1379" y="5342"/>
                  </a:cubicBezTo>
                  <a:cubicBezTo>
                    <a:pt x="1402" y="5354"/>
                    <a:pt x="1412" y="5401"/>
                    <a:pt x="1387" y="5421"/>
                  </a:cubicBezTo>
                  <a:cubicBezTo>
                    <a:pt x="1363" y="5441"/>
                    <a:pt x="1331" y="5495"/>
                    <a:pt x="1326" y="5552"/>
                  </a:cubicBezTo>
                  <a:cubicBezTo>
                    <a:pt x="1323" y="5610"/>
                    <a:pt x="1288" y="5688"/>
                    <a:pt x="1271" y="5740"/>
                  </a:cubicBezTo>
                  <a:cubicBezTo>
                    <a:pt x="1253" y="5792"/>
                    <a:pt x="1281" y="5929"/>
                    <a:pt x="1284" y="5948"/>
                  </a:cubicBezTo>
                  <a:cubicBezTo>
                    <a:pt x="1287" y="5966"/>
                    <a:pt x="1299" y="5979"/>
                    <a:pt x="1246" y="5999"/>
                  </a:cubicBezTo>
                  <a:cubicBezTo>
                    <a:pt x="1194" y="6018"/>
                    <a:pt x="997" y="6103"/>
                    <a:pt x="968" y="6126"/>
                  </a:cubicBezTo>
                  <a:cubicBezTo>
                    <a:pt x="937" y="6151"/>
                    <a:pt x="870" y="6159"/>
                    <a:pt x="870" y="6159"/>
                  </a:cubicBezTo>
                  <a:cubicBezTo>
                    <a:pt x="870" y="6159"/>
                    <a:pt x="870" y="6116"/>
                    <a:pt x="872" y="6100"/>
                  </a:cubicBezTo>
                  <a:cubicBezTo>
                    <a:pt x="875" y="6084"/>
                    <a:pt x="851" y="6011"/>
                    <a:pt x="780" y="5932"/>
                  </a:cubicBezTo>
                  <a:cubicBezTo>
                    <a:pt x="749" y="5899"/>
                    <a:pt x="715" y="5885"/>
                    <a:pt x="680" y="5885"/>
                  </a:cubicBezTo>
                  <a:cubicBezTo>
                    <a:pt x="633" y="5885"/>
                    <a:pt x="583" y="5910"/>
                    <a:pt x="535" y="5942"/>
                  </a:cubicBezTo>
                  <a:cubicBezTo>
                    <a:pt x="451" y="5999"/>
                    <a:pt x="442" y="6162"/>
                    <a:pt x="438" y="6202"/>
                  </a:cubicBezTo>
                  <a:cubicBezTo>
                    <a:pt x="433" y="6243"/>
                    <a:pt x="417" y="6312"/>
                    <a:pt x="387" y="6340"/>
                  </a:cubicBezTo>
                  <a:cubicBezTo>
                    <a:pt x="356" y="6368"/>
                    <a:pt x="312" y="6528"/>
                    <a:pt x="320" y="6637"/>
                  </a:cubicBezTo>
                  <a:cubicBezTo>
                    <a:pt x="327" y="6747"/>
                    <a:pt x="407" y="6894"/>
                    <a:pt x="476" y="6942"/>
                  </a:cubicBezTo>
                  <a:cubicBezTo>
                    <a:pt x="492" y="6953"/>
                    <a:pt x="508" y="6958"/>
                    <a:pt x="524" y="6958"/>
                  </a:cubicBezTo>
                  <a:cubicBezTo>
                    <a:pt x="573" y="6958"/>
                    <a:pt x="616" y="6910"/>
                    <a:pt x="646" y="6881"/>
                  </a:cubicBezTo>
                  <a:cubicBezTo>
                    <a:pt x="687" y="6843"/>
                    <a:pt x="742" y="6623"/>
                    <a:pt x="742" y="6623"/>
                  </a:cubicBezTo>
                  <a:cubicBezTo>
                    <a:pt x="742" y="6623"/>
                    <a:pt x="742" y="6590"/>
                    <a:pt x="774" y="6590"/>
                  </a:cubicBezTo>
                  <a:cubicBezTo>
                    <a:pt x="780" y="6590"/>
                    <a:pt x="787" y="6591"/>
                    <a:pt x="795" y="6594"/>
                  </a:cubicBezTo>
                  <a:cubicBezTo>
                    <a:pt x="816" y="6601"/>
                    <a:pt x="832" y="6604"/>
                    <a:pt x="848" y="6604"/>
                  </a:cubicBezTo>
                  <a:cubicBezTo>
                    <a:pt x="870" y="6604"/>
                    <a:pt x="889" y="6597"/>
                    <a:pt x="913" y="6583"/>
                  </a:cubicBezTo>
                  <a:cubicBezTo>
                    <a:pt x="953" y="6560"/>
                    <a:pt x="948" y="6476"/>
                    <a:pt x="949" y="6454"/>
                  </a:cubicBezTo>
                  <a:cubicBezTo>
                    <a:pt x="951" y="6437"/>
                    <a:pt x="982" y="6427"/>
                    <a:pt x="1023" y="6427"/>
                  </a:cubicBezTo>
                  <a:cubicBezTo>
                    <a:pt x="1039" y="6427"/>
                    <a:pt x="1057" y="6429"/>
                    <a:pt x="1074" y="6432"/>
                  </a:cubicBezTo>
                  <a:cubicBezTo>
                    <a:pt x="1138" y="6444"/>
                    <a:pt x="1297" y="6468"/>
                    <a:pt x="1297" y="6468"/>
                  </a:cubicBezTo>
                  <a:lnTo>
                    <a:pt x="1288" y="6495"/>
                  </a:lnTo>
                  <a:cubicBezTo>
                    <a:pt x="1287" y="6519"/>
                    <a:pt x="1272" y="6615"/>
                    <a:pt x="1271" y="6703"/>
                  </a:cubicBezTo>
                  <a:cubicBezTo>
                    <a:pt x="1269" y="6790"/>
                    <a:pt x="1233" y="6930"/>
                    <a:pt x="1223" y="6978"/>
                  </a:cubicBezTo>
                  <a:cubicBezTo>
                    <a:pt x="1213" y="7028"/>
                    <a:pt x="1131" y="7355"/>
                    <a:pt x="1131" y="7355"/>
                  </a:cubicBezTo>
                  <a:cubicBezTo>
                    <a:pt x="1131" y="7355"/>
                    <a:pt x="1102" y="7367"/>
                    <a:pt x="1082" y="7367"/>
                  </a:cubicBezTo>
                  <a:cubicBezTo>
                    <a:pt x="1063" y="7369"/>
                    <a:pt x="1079" y="7412"/>
                    <a:pt x="1071" y="7434"/>
                  </a:cubicBezTo>
                  <a:cubicBezTo>
                    <a:pt x="1064" y="7455"/>
                    <a:pt x="1001" y="7476"/>
                    <a:pt x="983" y="7476"/>
                  </a:cubicBezTo>
                  <a:cubicBezTo>
                    <a:pt x="982" y="7476"/>
                    <a:pt x="982" y="7476"/>
                    <a:pt x="981" y="7476"/>
                  </a:cubicBezTo>
                  <a:cubicBezTo>
                    <a:pt x="980" y="7476"/>
                    <a:pt x="978" y="7476"/>
                    <a:pt x="977" y="7476"/>
                  </a:cubicBezTo>
                  <a:cubicBezTo>
                    <a:pt x="962" y="7476"/>
                    <a:pt x="945" y="7491"/>
                    <a:pt x="929" y="7505"/>
                  </a:cubicBezTo>
                  <a:cubicBezTo>
                    <a:pt x="910" y="7521"/>
                    <a:pt x="894" y="7539"/>
                    <a:pt x="834" y="7552"/>
                  </a:cubicBezTo>
                  <a:cubicBezTo>
                    <a:pt x="776" y="7564"/>
                    <a:pt x="725" y="7674"/>
                    <a:pt x="720" y="7706"/>
                  </a:cubicBezTo>
                  <a:cubicBezTo>
                    <a:pt x="717" y="7739"/>
                    <a:pt x="806" y="7909"/>
                    <a:pt x="830" y="7934"/>
                  </a:cubicBezTo>
                  <a:cubicBezTo>
                    <a:pt x="853" y="7957"/>
                    <a:pt x="910" y="8028"/>
                    <a:pt x="913" y="8063"/>
                  </a:cubicBezTo>
                  <a:cubicBezTo>
                    <a:pt x="915" y="8097"/>
                    <a:pt x="950" y="8229"/>
                    <a:pt x="1000" y="8321"/>
                  </a:cubicBezTo>
                  <a:cubicBezTo>
                    <a:pt x="1049" y="8412"/>
                    <a:pt x="1130" y="8477"/>
                    <a:pt x="1175" y="8522"/>
                  </a:cubicBezTo>
                  <a:cubicBezTo>
                    <a:pt x="1194" y="8542"/>
                    <a:pt x="1218" y="8549"/>
                    <a:pt x="1240" y="8549"/>
                  </a:cubicBezTo>
                  <a:cubicBezTo>
                    <a:pt x="1270" y="8549"/>
                    <a:pt x="1298" y="8535"/>
                    <a:pt x="1309" y="8518"/>
                  </a:cubicBezTo>
                  <a:cubicBezTo>
                    <a:pt x="1329" y="8486"/>
                    <a:pt x="1352" y="8331"/>
                    <a:pt x="1336" y="8264"/>
                  </a:cubicBezTo>
                  <a:cubicBezTo>
                    <a:pt x="1322" y="8196"/>
                    <a:pt x="1310" y="8050"/>
                    <a:pt x="1313" y="8021"/>
                  </a:cubicBezTo>
                  <a:cubicBezTo>
                    <a:pt x="1316" y="7993"/>
                    <a:pt x="1354" y="7935"/>
                    <a:pt x="1357" y="7902"/>
                  </a:cubicBezTo>
                  <a:cubicBezTo>
                    <a:pt x="1361" y="7868"/>
                    <a:pt x="1348" y="7817"/>
                    <a:pt x="1347" y="7794"/>
                  </a:cubicBezTo>
                  <a:cubicBezTo>
                    <a:pt x="1344" y="7772"/>
                    <a:pt x="1354" y="7693"/>
                    <a:pt x="1374" y="7658"/>
                  </a:cubicBezTo>
                  <a:cubicBezTo>
                    <a:pt x="1393" y="7623"/>
                    <a:pt x="1371" y="7591"/>
                    <a:pt x="1366" y="7561"/>
                  </a:cubicBezTo>
                  <a:cubicBezTo>
                    <a:pt x="1358" y="7532"/>
                    <a:pt x="1322" y="7542"/>
                    <a:pt x="1323" y="7520"/>
                  </a:cubicBezTo>
                  <a:cubicBezTo>
                    <a:pt x="1323" y="7497"/>
                    <a:pt x="1367" y="7396"/>
                    <a:pt x="1401" y="7329"/>
                  </a:cubicBezTo>
                  <a:cubicBezTo>
                    <a:pt x="1433" y="7264"/>
                    <a:pt x="1562" y="6994"/>
                    <a:pt x="1599" y="6926"/>
                  </a:cubicBezTo>
                  <a:cubicBezTo>
                    <a:pt x="1635" y="6858"/>
                    <a:pt x="1724" y="6634"/>
                    <a:pt x="1733" y="6634"/>
                  </a:cubicBezTo>
                  <a:cubicBezTo>
                    <a:pt x="1733" y="6634"/>
                    <a:pt x="1733" y="6634"/>
                    <a:pt x="1733" y="6634"/>
                  </a:cubicBezTo>
                  <a:cubicBezTo>
                    <a:pt x="1734" y="6635"/>
                    <a:pt x="1734" y="6635"/>
                    <a:pt x="1735" y="6635"/>
                  </a:cubicBezTo>
                  <a:cubicBezTo>
                    <a:pt x="1742" y="6635"/>
                    <a:pt x="1748" y="6626"/>
                    <a:pt x="1750" y="6608"/>
                  </a:cubicBezTo>
                  <a:cubicBezTo>
                    <a:pt x="1752" y="6589"/>
                    <a:pt x="1768" y="6487"/>
                    <a:pt x="1768" y="6487"/>
                  </a:cubicBezTo>
                  <a:cubicBezTo>
                    <a:pt x="1768" y="6487"/>
                    <a:pt x="1836" y="6487"/>
                    <a:pt x="1938" y="6435"/>
                  </a:cubicBezTo>
                  <a:cubicBezTo>
                    <a:pt x="2040" y="6381"/>
                    <a:pt x="2123" y="6244"/>
                    <a:pt x="2127" y="6174"/>
                  </a:cubicBezTo>
                  <a:cubicBezTo>
                    <a:pt x="2132" y="6106"/>
                    <a:pt x="2116" y="5854"/>
                    <a:pt x="2122" y="5819"/>
                  </a:cubicBezTo>
                  <a:cubicBezTo>
                    <a:pt x="2127" y="5784"/>
                    <a:pt x="2174" y="5725"/>
                    <a:pt x="2192" y="5692"/>
                  </a:cubicBezTo>
                  <a:cubicBezTo>
                    <a:pt x="2210" y="5658"/>
                    <a:pt x="2226" y="5610"/>
                    <a:pt x="2315" y="5572"/>
                  </a:cubicBezTo>
                  <a:cubicBezTo>
                    <a:pt x="2403" y="5536"/>
                    <a:pt x="2550" y="5382"/>
                    <a:pt x="2586" y="5329"/>
                  </a:cubicBezTo>
                  <a:cubicBezTo>
                    <a:pt x="2623" y="5277"/>
                    <a:pt x="2656" y="5166"/>
                    <a:pt x="2631" y="5114"/>
                  </a:cubicBezTo>
                  <a:cubicBezTo>
                    <a:pt x="2607" y="5061"/>
                    <a:pt x="2607" y="4866"/>
                    <a:pt x="2621" y="4805"/>
                  </a:cubicBezTo>
                  <a:cubicBezTo>
                    <a:pt x="2636" y="4744"/>
                    <a:pt x="2647" y="4698"/>
                    <a:pt x="2674" y="4661"/>
                  </a:cubicBezTo>
                  <a:cubicBezTo>
                    <a:pt x="2701" y="4624"/>
                    <a:pt x="2677" y="4470"/>
                    <a:pt x="2666" y="4432"/>
                  </a:cubicBezTo>
                  <a:cubicBezTo>
                    <a:pt x="2656" y="4393"/>
                    <a:pt x="2595" y="4261"/>
                    <a:pt x="2613" y="4245"/>
                  </a:cubicBezTo>
                  <a:cubicBezTo>
                    <a:pt x="2631" y="4228"/>
                    <a:pt x="2614" y="4191"/>
                    <a:pt x="2630" y="4174"/>
                  </a:cubicBezTo>
                  <a:cubicBezTo>
                    <a:pt x="2647" y="4157"/>
                    <a:pt x="2671" y="4157"/>
                    <a:pt x="2685" y="4126"/>
                  </a:cubicBezTo>
                  <a:cubicBezTo>
                    <a:pt x="2700" y="4094"/>
                    <a:pt x="2806" y="4008"/>
                    <a:pt x="2850" y="3995"/>
                  </a:cubicBezTo>
                  <a:cubicBezTo>
                    <a:pt x="2894" y="3982"/>
                    <a:pt x="2962" y="3926"/>
                    <a:pt x="2991" y="3883"/>
                  </a:cubicBezTo>
                  <a:cubicBezTo>
                    <a:pt x="3020" y="3839"/>
                    <a:pt x="3048" y="3667"/>
                    <a:pt x="3073" y="3610"/>
                  </a:cubicBezTo>
                  <a:cubicBezTo>
                    <a:pt x="3096" y="3552"/>
                    <a:pt x="3082" y="3291"/>
                    <a:pt x="3082" y="3253"/>
                  </a:cubicBezTo>
                  <a:cubicBezTo>
                    <a:pt x="3083" y="3214"/>
                    <a:pt x="3169" y="3112"/>
                    <a:pt x="3192" y="3087"/>
                  </a:cubicBezTo>
                  <a:cubicBezTo>
                    <a:pt x="3214" y="3064"/>
                    <a:pt x="3125" y="2949"/>
                    <a:pt x="3127" y="2949"/>
                  </a:cubicBezTo>
                  <a:lnTo>
                    <a:pt x="3127" y="2949"/>
                  </a:lnTo>
                  <a:cubicBezTo>
                    <a:pt x="3127" y="2949"/>
                    <a:pt x="3128" y="2950"/>
                    <a:pt x="3128" y="2950"/>
                  </a:cubicBezTo>
                  <a:cubicBezTo>
                    <a:pt x="3141" y="2962"/>
                    <a:pt x="3299" y="3076"/>
                    <a:pt x="3304" y="3080"/>
                  </a:cubicBezTo>
                  <a:cubicBezTo>
                    <a:pt x="3310" y="3086"/>
                    <a:pt x="3312" y="3116"/>
                    <a:pt x="3312" y="3134"/>
                  </a:cubicBezTo>
                  <a:cubicBezTo>
                    <a:pt x="3310" y="3151"/>
                    <a:pt x="3319" y="3162"/>
                    <a:pt x="3335" y="3167"/>
                  </a:cubicBezTo>
                  <a:cubicBezTo>
                    <a:pt x="3351" y="3175"/>
                    <a:pt x="3395" y="3199"/>
                    <a:pt x="3408" y="3216"/>
                  </a:cubicBezTo>
                  <a:cubicBezTo>
                    <a:pt x="3420" y="3232"/>
                    <a:pt x="3431" y="3277"/>
                    <a:pt x="3479" y="3290"/>
                  </a:cubicBezTo>
                  <a:cubicBezTo>
                    <a:pt x="3529" y="3303"/>
                    <a:pt x="3558" y="3336"/>
                    <a:pt x="3575" y="3357"/>
                  </a:cubicBezTo>
                  <a:cubicBezTo>
                    <a:pt x="3585" y="3368"/>
                    <a:pt x="3590" y="3372"/>
                    <a:pt x="3595" y="3372"/>
                  </a:cubicBezTo>
                  <a:cubicBezTo>
                    <a:pt x="3598" y="3372"/>
                    <a:pt x="3602" y="3370"/>
                    <a:pt x="3609" y="3366"/>
                  </a:cubicBezTo>
                  <a:cubicBezTo>
                    <a:pt x="3619" y="3358"/>
                    <a:pt x="3628" y="3352"/>
                    <a:pt x="3638" y="3352"/>
                  </a:cubicBezTo>
                  <a:cubicBezTo>
                    <a:pt x="3644" y="3352"/>
                    <a:pt x="3649" y="3354"/>
                    <a:pt x="3656" y="3358"/>
                  </a:cubicBezTo>
                  <a:cubicBezTo>
                    <a:pt x="3674" y="3371"/>
                    <a:pt x="3772" y="3500"/>
                    <a:pt x="3801" y="3532"/>
                  </a:cubicBezTo>
                  <a:cubicBezTo>
                    <a:pt x="3832" y="3564"/>
                    <a:pt x="3986" y="3680"/>
                    <a:pt x="4028" y="3711"/>
                  </a:cubicBezTo>
                  <a:cubicBezTo>
                    <a:pt x="4071" y="3741"/>
                    <a:pt x="4202" y="3798"/>
                    <a:pt x="4234" y="3816"/>
                  </a:cubicBezTo>
                  <a:cubicBezTo>
                    <a:pt x="4266" y="3832"/>
                    <a:pt x="4358" y="3897"/>
                    <a:pt x="4390" y="3922"/>
                  </a:cubicBezTo>
                  <a:cubicBezTo>
                    <a:pt x="4420" y="3948"/>
                    <a:pt x="4591" y="4090"/>
                    <a:pt x="4604" y="4098"/>
                  </a:cubicBezTo>
                  <a:cubicBezTo>
                    <a:pt x="4617" y="4106"/>
                    <a:pt x="4618" y="4132"/>
                    <a:pt x="4613" y="4149"/>
                  </a:cubicBezTo>
                  <a:cubicBezTo>
                    <a:pt x="4608" y="4165"/>
                    <a:pt x="4608" y="4241"/>
                    <a:pt x="4614" y="4272"/>
                  </a:cubicBezTo>
                  <a:cubicBezTo>
                    <a:pt x="4620" y="4301"/>
                    <a:pt x="4684" y="4382"/>
                    <a:pt x="4697" y="4395"/>
                  </a:cubicBezTo>
                  <a:cubicBezTo>
                    <a:pt x="4710" y="4407"/>
                    <a:pt x="4728" y="4451"/>
                    <a:pt x="4731" y="4486"/>
                  </a:cubicBezTo>
                  <a:cubicBezTo>
                    <a:pt x="4733" y="4519"/>
                    <a:pt x="4736" y="4524"/>
                    <a:pt x="4751" y="4528"/>
                  </a:cubicBezTo>
                  <a:cubicBezTo>
                    <a:pt x="4755" y="4529"/>
                    <a:pt x="4761" y="4530"/>
                    <a:pt x="4767" y="4530"/>
                  </a:cubicBezTo>
                  <a:cubicBezTo>
                    <a:pt x="4782" y="4530"/>
                    <a:pt x="4798" y="4525"/>
                    <a:pt x="4803" y="4506"/>
                  </a:cubicBezTo>
                  <a:cubicBezTo>
                    <a:pt x="4809" y="4480"/>
                    <a:pt x="4793" y="4439"/>
                    <a:pt x="4786" y="4413"/>
                  </a:cubicBezTo>
                  <a:cubicBezTo>
                    <a:pt x="4777" y="4385"/>
                    <a:pt x="4787" y="4379"/>
                    <a:pt x="4808" y="4376"/>
                  </a:cubicBezTo>
                  <a:cubicBezTo>
                    <a:pt x="4809" y="4376"/>
                    <a:pt x="4811" y="4376"/>
                    <a:pt x="4813" y="4376"/>
                  </a:cubicBezTo>
                  <a:cubicBezTo>
                    <a:pt x="4832" y="4376"/>
                    <a:pt x="4859" y="4389"/>
                    <a:pt x="4873" y="4398"/>
                  </a:cubicBezTo>
                  <a:cubicBezTo>
                    <a:pt x="4891" y="4409"/>
                    <a:pt x="4911" y="4430"/>
                    <a:pt x="4940" y="4471"/>
                  </a:cubicBezTo>
                  <a:cubicBezTo>
                    <a:pt x="4969" y="4512"/>
                    <a:pt x="4999" y="4535"/>
                    <a:pt x="5010" y="4550"/>
                  </a:cubicBezTo>
                  <a:cubicBezTo>
                    <a:pt x="5022" y="4564"/>
                    <a:pt x="5069" y="4591"/>
                    <a:pt x="5087" y="4592"/>
                  </a:cubicBezTo>
                  <a:cubicBezTo>
                    <a:pt x="5089" y="4592"/>
                    <a:pt x="5090" y="4592"/>
                    <a:pt x="5092" y="4592"/>
                  </a:cubicBezTo>
                  <a:cubicBezTo>
                    <a:pt x="5108" y="4592"/>
                    <a:pt x="5110" y="4576"/>
                    <a:pt x="5103" y="4570"/>
                  </a:cubicBezTo>
                  <a:cubicBezTo>
                    <a:pt x="5097" y="4565"/>
                    <a:pt x="5095" y="4552"/>
                    <a:pt x="5102" y="4552"/>
                  </a:cubicBezTo>
                  <a:cubicBezTo>
                    <a:pt x="5103" y="4552"/>
                    <a:pt x="5104" y="4553"/>
                    <a:pt x="5106" y="4554"/>
                  </a:cubicBezTo>
                  <a:cubicBezTo>
                    <a:pt x="5111" y="4557"/>
                    <a:pt x="5120" y="4558"/>
                    <a:pt x="5131" y="4558"/>
                  </a:cubicBezTo>
                  <a:cubicBezTo>
                    <a:pt x="5150" y="4558"/>
                    <a:pt x="5173" y="4552"/>
                    <a:pt x="5173" y="4535"/>
                  </a:cubicBezTo>
                  <a:cubicBezTo>
                    <a:pt x="5173" y="4509"/>
                    <a:pt x="5118" y="4493"/>
                    <a:pt x="5092" y="4458"/>
                  </a:cubicBezTo>
                  <a:cubicBezTo>
                    <a:pt x="5064" y="4425"/>
                    <a:pt x="4993" y="4382"/>
                    <a:pt x="4965" y="4321"/>
                  </a:cubicBezTo>
                  <a:cubicBezTo>
                    <a:pt x="4936" y="4260"/>
                    <a:pt x="4885" y="4180"/>
                    <a:pt x="4830" y="4098"/>
                  </a:cubicBezTo>
                  <a:cubicBezTo>
                    <a:pt x="4774" y="4017"/>
                    <a:pt x="4687" y="3913"/>
                    <a:pt x="4632" y="3861"/>
                  </a:cubicBezTo>
                  <a:cubicBezTo>
                    <a:pt x="4576" y="3807"/>
                    <a:pt x="4470" y="3685"/>
                    <a:pt x="4414" y="3619"/>
                  </a:cubicBezTo>
                  <a:cubicBezTo>
                    <a:pt x="4359" y="3553"/>
                    <a:pt x="4192" y="3354"/>
                    <a:pt x="4141" y="3290"/>
                  </a:cubicBezTo>
                  <a:cubicBezTo>
                    <a:pt x="4090" y="3224"/>
                    <a:pt x="3875" y="3096"/>
                    <a:pt x="3867" y="3095"/>
                  </a:cubicBezTo>
                  <a:cubicBezTo>
                    <a:pt x="3858" y="3095"/>
                    <a:pt x="3840" y="3083"/>
                    <a:pt x="3844" y="3083"/>
                  </a:cubicBezTo>
                  <a:lnTo>
                    <a:pt x="3844" y="3083"/>
                  </a:lnTo>
                  <a:cubicBezTo>
                    <a:pt x="3844" y="3083"/>
                    <a:pt x="3845" y="3083"/>
                    <a:pt x="3845" y="3083"/>
                  </a:cubicBezTo>
                  <a:cubicBezTo>
                    <a:pt x="3845" y="3083"/>
                    <a:pt x="3845" y="3083"/>
                    <a:pt x="3846" y="3083"/>
                  </a:cubicBezTo>
                  <a:cubicBezTo>
                    <a:pt x="3853" y="3083"/>
                    <a:pt x="3838" y="3063"/>
                    <a:pt x="3838" y="3044"/>
                  </a:cubicBezTo>
                  <a:cubicBezTo>
                    <a:pt x="3836" y="3022"/>
                    <a:pt x="3648" y="2873"/>
                    <a:pt x="3626" y="2859"/>
                  </a:cubicBezTo>
                  <a:cubicBezTo>
                    <a:pt x="3621" y="2855"/>
                    <a:pt x="3616" y="2854"/>
                    <a:pt x="3611" y="2854"/>
                  </a:cubicBezTo>
                  <a:cubicBezTo>
                    <a:pt x="3602" y="2854"/>
                    <a:pt x="3594" y="2857"/>
                    <a:pt x="3587" y="2857"/>
                  </a:cubicBezTo>
                  <a:cubicBezTo>
                    <a:pt x="3583" y="2857"/>
                    <a:pt x="3578" y="2856"/>
                    <a:pt x="3574" y="2853"/>
                  </a:cubicBezTo>
                  <a:cubicBezTo>
                    <a:pt x="3558" y="2840"/>
                    <a:pt x="3447" y="2725"/>
                    <a:pt x="3427" y="2710"/>
                  </a:cubicBezTo>
                  <a:cubicBezTo>
                    <a:pt x="3406" y="2694"/>
                    <a:pt x="3389" y="2675"/>
                    <a:pt x="3342" y="2576"/>
                  </a:cubicBezTo>
                  <a:cubicBezTo>
                    <a:pt x="3297" y="2478"/>
                    <a:pt x="3159" y="2360"/>
                    <a:pt x="3092" y="2304"/>
                  </a:cubicBezTo>
                  <a:cubicBezTo>
                    <a:pt x="3045" y="2264"/>
                    <a:pt x="2996" y="2256"/>
                    <a:pt x="2965" y="2256"/>
                  </a:cubicBezTo>
                  <a:cubicBezTo>
                    <a:pt x="2952" y="2256"/>
                    <a:pt x="2942" y="2257"/>
                    <a:pt x="2937" y="2258"/>
                  </a:cubicBezTo>
                  <a:cubicBezTo>
                    <a:pt x="2935" y="2259"/>
                    <a:pt x="2933" y="2259"/>
                    <a:pt x="2931" y="2259"/>
                  </a:cubicBezTo>
                  <a:cubicBezTo>
                    <a:pt x="2919" y="2259"/>
                    <a:pt x="2913" y="2248"/>
                    <a:pt x="2908" y="2231"/>
                  </a:cubicBezTo>
                  <a:cubicBezTo>
                    <a:pt x="2905" y="2220"/>
                    <a:pt x="2896" y="2217"/>
                    <a:pt x="2885" y="2217"/>
                  </a:cubicBezTo>
                  <a:cubicBezTo>
                    <a:pt x="2875" y="2217"/>
                    <a:pt x="2864" y="2220"/>
                    <a:pt x="2854" y="2224"/>
                  </a:cubicBezTo>
                  <a:cubicBezTo>
                    <a:pt x="2852" y="2224"/>
                    <a:pt x="2850" y="2225"/>
                    <a:pt x="2847" y="2225"/>
                  </a:cubicBezTo>
                  <a:cubicBezTo>
                    <a:pt x="2821" y="2225"/>
                    <a:pt x="2755" y="2197"/>
                    <a:pt x="2736" y="2191"/>
                  </a:cubicBezTo>
                  <a:cubicBezTo>
                    <a:pt x="2716" y="2186"/>
                    <a:pt x="2691" y="2151"/>
                    <a:pt x="2647" y="2136"/>
                  </a:cubicBezTo>
                  <a:cubicBezTo>
                    <a:pt x="2604" y="2122"/>
                    <a:pt x="2548" y="2120"/>
                    <a:pt x="2548" y="2120"/>
                  </a:cubicBezTo>
                  <a:cubicBezTo>
                    <a:pt x="2548" y="2120"/>
                    <a:pt x="2548" y="2098"/>
                    <a:pt x="2553" y="2091"/>
                  </a:cubicBezTo>
                  <a:cubicBezTo>
                    <a:pt x="2554" y="2084"/>
                    <a:pt x="2578" y="2078"/>
                    <a:pt x="2592" y="2075"/>
                  </a:cubicBezTo>
                  <a:cubicBezTo>
                    <a:pt x="2608" y="2071"/>
                    <a:pt x="2602" y="2037"/>
                    <a:pt x="2605" y="2022"/>
                  </a:cubicBezTo>
                  <a:cubicBezTo>
                    <a:pt x="2608" y="2008"/>
                    <a:pt x="2621" y="1979"/>
                    <a:pt x="2631" y="1967"/>
                  </a:cubicBezTo>
                  <a:cubicBezTo>
                    <a:pt x="2643" y="1955"/>
                    <a:pt x="2595" y="1915"/>
                    <a:pt x="2595" y="1915"/>
                  </a:cubicBezTo>
                  <a:cubicBezTo>
                    <a:pt x="2595" y="1915"/>
                    <a:pt x="2611" y="1865"/>
                    <a:pt x="2626" y="1752"/>
                  </a:cubicBezTo>
                  <a:cubicBezTo>
                    <a:pt x="2642" y="1639"/>
                    <a:pt x="2570" y="1558"/>
                    <a:pt x="2521" y="1495"/>
                  </a:cubicBezTo>
                  <a:cubicBezTo>
                    <a:pt x="2493" y="1461"/>
                    <a:pt x="2433" y="1438"/>
                    <a:pt x="2364" y="1438"/>
                  </a:cubicBezTo>
                  <a:cubicBezTo>
                    <a:pt x="2309" y="1438"/>
                    <a:pt x="2249" y="1453"/>
                    <a:pt x="2196" y="1491"/>
                  </a:cubicBezTo>
                  <a:cubicBezTo>
                    <a:pt x="2076" y="1574"/>
                    <a:pt x="2050" y="1699"/>
                    <a:pt x="2047" y="1718"/>
                  </a:cubicBezTo>
                  <a:cubicBezTo>
                    <a:pt x="2046" y="1733"/>
                    <a:pt x="2042" y="1745"/>
                    <a:pt x="2028" y="1745"/>
                  </a:cubicBezTo>
                  <a:cubicBezTo>
                    <a:pt x="2024" y="1745"/>
                    <a:pt x="2020" y="1744"/>
                    <a:pt x="2015" y="1743"/>
                  </a:cubicBezTo>
                  <a:cubicBezTo>
                    <a:pt x="2012" y="1742"/>
                    <a:pt x="2010" y="1742"/>
                    <a:pt x="2007" y="1742"/>
                  </a:cubicBezTo>
                  <a:cubicBezTo>
                    <a:pt x="1988" y="1742"/>
                    <a:pt x="1983" y="1766"/>
                    <a:pt x="1980" y="1795"/>
                  </a:cubicBezTo>
                  <a:cubicBezTo>
                    <a:pt x="1976" y="1829"/>
                    <a:pt x="1953" y="1856"/>
                    <a:pt x="1950" y="1884"/>
                  </a:cubicBezTo>
                  <a:cubicBezTo>
                    <a:pt x="1947" y="1901"/>
                    <a:pt x="1966" y="1904"/>
                    <a:pt x="1985" y="1904"/>
                  </a:cubicBezTo>
                  <a:cubicBezTo>
                    <a:pt x="1995" y="1904"/>
                    <a:pt x="2006" y="1903"/>
                    <a:pt x="2012" y="1903"/>
                  </a:cubicBezTo>
                  <a:cubicBezTo>
                    <a:pt x="2014" y="1903"/>
                    <a:pt x="2016" y="1903"/>
                    <a:pt x="2017" y="1903"/>
                  </a:cubicBezTo>
                  <a:cubicBezTo>
                    <a:pt x="2024" y="1906"/>
                    <a:pt x="2025" y="1915"/>
                    <a:pt x="2017" y="1958"/>
                  </a:cubicBezTo>
                  <a:cubicBezTo>
                    <a:pt x="2009" y="2001"/>
                    <a:pt x="2012" y="2107"/>
                    <a:pt x="2014" y="2133"/>
                  </a:cubicBezTo>
                  <a:cubicBezTo>
                    <a:pt x="2015" y="2158"/>
                    <a:pt x="2014" y="2171"/>
                    <a:pt x="1999" y="2171"/>
                  </a:cubicBezTo>
                  <a:cubicBezTo>
                    <a:pt x="1998" y="2171"/>
                    <a:pt x="1997" y="2171"/>
                    <a:pt x="1996" y="2171"/>
                  </a:cubicBezTo>
                  <a:cubicBezTo>
                    <a:pt x="1993" y="2171"/>
                    <a:pt x="1988" y="2171"/>
                    <a:pt x="1984" y="2171"/>
                  </a:cubicBezTo>
                  <a:cubicBezTo>
                    <a:pt x="1966" y="2171"/>
                    <a:pt x="1944" y="2169"/>
                    <a:pt x="1929" y="2152"/>
                  </a:cubicBezTo>
                  <a:cubicBezTo>
                    <a:pt x="1912" y="2129"/>
                    <a:pt x="1881" y="2122"/>
                    <a:pt x="1875" y="2122"/>
                  </a:cubicBezTo>
                  <a:cubicBezTo>
                    <a:pt x="1868" y="2120"/>
                    <a:pt x="1861" y="2120"/>
                    <a:pt x="1820" y="2072"/>
                  </a:cubicBezTo>
                  <a:cubicBezTo>
                    <a:pt x="1781" y="2024"/>
                    <a:pt x="1644" y="1999"/>
                    <a:pt x="1594" y="1990"/>
                  </a:cubicBezTo>
                  <a:cubicBezTo>
                    <a:pt x="1545" y="1982"/>
                    <a:pt x="1478" y="1966"/>
                    <a:pt x="1454" y="1913"/>
                  </a:cubicBezTo>
                  <a:cubicBezTo>
                    <a:pt x="1431" y="1861"/>
                    <a:pt x="1354" y="1782"/>
                    <a:pt x="1277" y="1692"/>
                  </a:cubicBezTo>
                  <a:cubicBezTo>
                    <a:pt x="1200" y="1601"/>
                    <a:pt x="1031" y="1507"/>
                    <a:pt x="987" y="1473"/>
                  </a:cubicBezTo>
                  <a:cubicBezTo>
                    <a:pt x="942" y="1438"/>
                    <a:pt x="894" y="1406"/>
                    <a:pt x="854" y="1357"/>
                  </a:cubicBezTo>
                  <a:cubicBezTo>
                    <a:pt x="813" y="1307"/>
                    <a:pt x="696" y="1226"/>
                    <a:pt x="653" y="1201"/>
                  </a:cubicBezTo>
                  <a:cubicBezTo>
                    <a:pt x="611" y="1178"/>
                    <a:pt x="559" y="1124"/>
                    <a:pt x="512" y="1083"/>
                  </a:cubicBezTo>
                  <a:cubicBezTo>
                    <a:pt x="464" y="1042"/>
                    <a:pt x="393" y="965"/>
                    <a:pt x="393" y="943"/>
                  </a:cubicBezTo>
                  <a:cubicBezTo>
                    <a:pt x="394" y="923"/>
                    <a:pt x="409" y="911"/>
                    <a:pt x="425" y="892"/>
                  </a:cubicBezTo>
                  <a:cubicBezTo>
                    <a:pt x="439" y="873"/>
                    <a:pt x="455" y="857"/>
                    <a:pt x="455" y="857"/>
                  </a:cubicBezTo>
                  <a:cubicBezTo>
                    <a:pt x="455" y="857"/>
                    <a:pt x="553" y="847"/>
                    <a:pt x="674" y="787"/>
                  </a:cubicBezTo>
                  <a:cubicBezTo>
                    <a:pt x="795" y="727"/>
                    <a:pt x="883" y="559"/>
                    <a:pt x="863" y="349"/>
                  </a:cubicBezTo>
                  <a:cubicBezTo>
                    <a:pt x="845" y="172"/>
                    <a:pt x="666" y="0"/>
                    <a:pt x="4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flipH="1">
              <a:off x="3324280" y="1570478"/>
              <a:ext cx="222640" cy="222634"/>
            </a:xfrm>
            <a:custGeom>
              <a:avLst/>
              <a:gdLst/>
              <a:ahLst/>
              <a:cxnLst/>
              <a:rect l="l" t="t" r="r" b="b"/>
              <a:pathLst>
                <a:path w="1210" h="1210" extrusionOk="0">
                  <a:moveTo>
                    <a:pt x="605" y="1"/>
                  </a:moveTo>
                  <a:cubicBezTo>
                    <a:pt x="272" y="1"/>
                    <a:pt x="1" y="272"/>
                    <a:pt x="1" y="605"/>
                  </a:cubicBezTo>
                  <a:cubicBezTo>
                    <a:pt x="1" y="940"/>
                    <a:pt x="272" y="1210"/>
                    <a:pt x="605" y="1210"/>
                  </a:cubicBezTo>
                  <a:cubicBezTo>
                    <a:pt x="939" y="1210"/>
                    <a:pt x="1210" y="940"/>
                    <a:pt x="1210" y="605"/>
                  </a:cubicBezTo>
                  <a:cubicBezTo>
                    <a:pt x="1210" y="272"/>
                    <a:pt x="939" y="1"/>
                    <a:pt x="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7"/>
          <p:cNvGrpSpPr/>
          <p:nvPr/>
        </p:nvGrpSpPr>
        <p:grpSpPr>
          <a:xfrm>
            <a:off x="5391601" y="1160325"/>
            <a:ext cx="846745" cy="1624654"/>
            <a:chOff x="5391601" y="1160325"/>
            <a:chExt cx="846745" cy="1624654"/>
          </a:xfrm>
        </p:grpSpPr>
        <p:sp>
          <p:nvSpPr>
            <p:cNvPr id="640" name="Google Shape;640;p47"/>
            <p:cNvSpPr/>
            <p:nvPr/>
          </p:nvSpPr>
          <p:spPr>
            <a:xfrm>
              <a:off x="5391601" y="1160325"/>
              <a:ext cx="846745" cy="1624654"/>
            </a:xfrm>
            <a:custGeom>
              <a:avLst/>
              <a:gdLst/>
              <a:ahLst/>
              <a:cxnLst/>
              <a:rect l="l" t="t" r="r" b="b"/>
              <a:pathLst>
                <a:path w="4602" h="8830" extrusionOk="0">
                  <a:moveTo>
                    <a:pt x="3215" y="1"/>
                  </a:moveTo>
                  <a:cubicBezTo>
                    <a:pt x="2956" y="1"/>
                    <a:pt x="2732" y="189"/>
                    <a:pt x="2693" y="448"/>
                  </a:cubicBezTo>
                  <a:cubicBezTo>
                    <a:pt x="2681" y="448"/>
                    <a:pt x="2665" y="454"/>
                    <a:pt x="2632" y="498"/>
                  </a:cubicBezTo>
                  <a:cubicBezTo>
                    <a:pt x="2592" y="549"/>
                    <a:pt x="2639" y="671"/>
                    <a:pt x="2636" y="700"/>
                  </a:cubicBezTo>
                  <a:cubicBezTo>
                    <a:pt x="2633" y="729"/>
                    <a:pt x="2626" y="799"/>
                    <a:pt x="2659" y="909"/>
                  </a:cubicBezTo>
                  <a:cubicBezTo>
                    <a:pt x="2694" y="1016"/>
                    <a:pt x="2687" y="1075"/>
                    <a:pt x="2684" y="1113"/>
                  </a:cubicBezTo>
                  <a:cubicBezTo>
                    <a:pt x="2680" y="1152"/>
                    <a:pt x="2656" y="1206"/>
                    <a:pt x="2667" y="1306"/>
                  </a:cubicBezTo>
                  <a:cubicBezTo>
                    <a:pt x="2678" y="1408"/>
                    <a:pt x="2662" y="1601"/>
                    <a:pt x="2640" y="1708"/>
                  </a:cubicBezTo>
                  <a:cubicBezTo>
                    <a:pt x="2619" y="1816"/>
                    <a:pt x="2598" y="2086"/>
                    <a:pt x="2629" y="2234"/>
                  </a:cubicBezTo>
                  <a:cubicBezTo>
                    <a:pt x="2658" y="2384"/>
                    <a:pt x="2630" y="2440"/>
                    <a:pt x="2630" y="2440"/>
                  </a:cubicBezTo>
                  <a:cubicBezTo>
                    <a:pt x="2630" y="2440"/>
                    <a:pt x="2566" y="2492"/>
                    <a:pt x="2535" y="2552"/>
                  </a:cubicBezTo>
                  <a:cubicBezTo>
                    <a:pt x="2503" y="2611"/>
                    <a:pt x="2483" y="2731"/>
                    <a:pt x="2483" y="2731"/>
                  </a:cubicBezTo>
                  <a:cubicBezTo>
                    <a:pt x="2483" y="2731"/>
                    <a:pt x="2479" y="2738"/>
                    <a:pt x="2471" y="2750"/>
                  </a:cubicBezTo>
                  <a:cubicBezTo>
                    <a:pt x="2458" y="2724"/>
                    <a:pt x="2448" y="2706"/>
                    <a:pt x="2448" y="2706"/>
                  </a:cubicBezTo>
                  <a:cubicBezTo>
                    <a:pt x="2448" y="2706"/>
                    <a:pt x="2448" y="2743"/>
                    <a:pt x="2394" y="2794"/>
                  </a:cubicBezTo>
                  <a:cubicBezTo>
                    <a:pt x="2348" y="2836"/>
                    <a:pt x="2308" y="2961"/>
                    <a:pt x="2292" y="3062"/>
                  </a:cubicBezTo>
                  <a:cubicBezTo>
                    <a:pt x="2291" y="3064"/>
                    <a:pt x="2288" y="3067"/>
                    <a:pt x="2288" y="3070"/>
                  </a:cubicBezTo>
                  <a:cubicBezTo>
                    <a:pt x="2254" y="3139"/>
                    <a:pt x="2285" y="3217"/>
                    <a:pt x="2318" y="3274"/>
                  </a:cubicBezTo>
                  <a:cubicBezTo>
                    <a:pt x="2332" y="3306"/>
                    <a:pt x="2345" y="3341"/>
                    <a:pt x="2355" y="3381"/>
                  </a:cubicBezTo>
                  <a:cubicBezTo>
                    <a:pt x="2350" y="3400"/>
                    <a:pt x="2350" y="3418"/>
                    <a:pt x="2352" y="3434"/>
                  </a:cubicBezTo>
                  <a:cubicBezTo>
                    <a:pt x="2352" y="3434"/>
                    <a:pt x="2352" y="3434"/>
                    <a:pt x="2353" y="3436"/>
                  </a:cubicBezTo>
                  <a:cubicBezTo>
                    <a:pt x="2355" y="3453"/>
                    <a:pt x="2358" y="3469"/>
                    <a:pt x="2362" y="3480"/>
                  </a:cubicBezTo>
                  <a:cubicBezTo>
                    <a:pt x="2359" y="3485"/>
                    <a:pt x="2356" y="3490"/>
                    <a:pt x="2353" y="3496"/>
                  </a:cubicBezTo>
                  <a:cubicBezTo>
                    <a:pt x="2329" y="3538"/>
                    <a:pt x="2332" y="3602"/>
                    <a:pt x="2346" y="3673"/>
                  </a:cubicBezTo>
                  <a:cubicBezTo>
                    <a:pt x="2371" y="3799"/>
                    <a:pt x="2463" y="4003"/>
                    <a:pt x="2524" y="4096"/>
                  </a:cubicBezTo>
                  <a:cubicBezTo>
                    <a:pt x="2541" y="4129"/>
                    <a:pt x="2554" y="4150"/>
                    <a:pt x="2554" y="4150"/>
                  </a:cubicBezTo>
                  <a:cubicBezTo>
                    <a:pt x="2554" y="4150"/>
                    <a:pt x="2498" y="4243"/>
                    <a:pt x="2568" y="4275"/>
                  </a:cubicBezTo>
                  <a:cubicBezTo>
                    <a:pt x="2575" y="4279"/>
                    <a:pt x="2579" y="4282"/>
                    <a:pt x="2584" y="4285"/>
                  </a:cubicBezTo>
                  <a:cubicBezTo>
                    <a:pt x="2586" y="4290"/>
                    <a:pt x="2588" y="4292"/>
                    <a:pt x="2591" y="4295"/>
                  </a:cubicBezTo>
                  <a:cubicBezTo>
                    <a:pt x="2594" y="4298"/>
                    <a:pt x="2597" y="4300"/>
                    <a:pt x="2598" y="4303"/>
                  </a:cubicBezTo>
                  <a:cubicBezTo>
                    <a:pt x="2607" y="4326"/>
                    <a:pt x="2570" y="4351"/>
                    <a:pt x="2541" y="4373"/>
                  </a:cubicBezTo>
                  <a:cubicBezTo>
                    <a:pt x="2503" y="4405"/>
                    <a:pt x="2407" y="4459"/>
                    <a:pt x="2324" y="4574"/>
                  </a:cubicBezTo>
                  <a:cubicBezTo>
                    <a:pt x="2241" y="4689"/>
                    <a:pt x="2295" y="5193"/>
                    <a:pt x="2364" y="5327"/>
                  </a:cubicBezTo>
                  <a:cubicBezTo>
                    <a:pt x="2432" y="5462"/>
                    <a:pt x="2460" y="5477"/>
                    <a:pt x="2404" y="5646"/>
                  </a:cubicBezTo>
                  <a:cubicBezTo>
                    <a:pt x="2349" y="5816"/>
                    <a:pt x="2333" y="5764"/>
                    <a:pt x="2349" y="5896"/>
                  </a:cubicBezTo>
                  <a:cubicBezTo>
                    <a:pt x="2367" y="6030"/>
                    <a:pt x="2266" y="6058"/>
                    <a:pt x="2222" y="6118"/>
                  </a:cubicBezTo>
                  <a:cubicBezTo>
                    <a:pt x="2180" y="6176"/>
                    <a:pt x="2136" y="6177"/>
                    <a:pt x="2192" y="6246"/>
                  </a:cubicBezTo>
                  <a:cubicBezTo>
                    <a:pt x="2247" y="6314"/>
                    <a:pt x="2228" y="6329"/>
                    <a:pt x="2189" y="6360"/>
                  </a:cubicBezTo>
                  <a:cubicBezTo>
                    <a:pt x="2149" y="6390"/>
                    <a:pt x="2149" y="6467"/>
                    <a:pt x="2149" y="6467"/>
                  </a:cubicBezTo>
                  <a:lnTo>
                    <a:pt x="2198" y="6498"/>
                  </a:lnTo>
                  <a:cubicBezTo>
                    <a:pt x="2198" y="6498"/>
                    <a:pt x="2168" y="6641"/>
                    <a:pt x="2132" y="6712"/>
                  </a:cubicBezTo>
                  <a:cubicBezTo>
                    <a:pt x="2097" y="6783"/>
                    <a:pt x="1906" y="6794"/>
                    <a:pt x="1816" y="6808"/>
                  </a:cubicBezTo>
                  <a:cubicBezTo>
                    <a:pt x="1727" y="6824"/>
                    <a:pt x="1500" y="6887"/>
                    <a:pt x="1414" y="6986"/>
                  </a:cubicBezTo>
                  <a:cubicBezTo>
                    <a:pt x="1328" y="7085"/>
                    <a:pt x="1233" y="7175"/>
                    <a:pt x="1233" y="7175"/>
                  </a:cubicBezTo>
                  <a:cubicBezTo>
                    <a:pt x="1162" y="7232"/>
                    <a:pt x="911" y="7357"/>
                    <a:pt x="911" y="7357"/>
                  </a:cubicBezTo>
                  <a:lnTo>
                    <a:pt x="910" y="7372"/>
                  </a:lnTo>
                  <a:cubicBezTo>
                    <a:pt x="911" y="7362"/>
                    <a:pt x="909" y="7336"/>
                    <a:pt x="903" y="7336"/>
                  </a:cubicBezTo>
                  <a:cubicBezTo>
                    <a:pt x="900" y="7336"/>
                    <a:pt x="897" y="7341"/>
                    <a:pt x="892" y="7353"/>
                  </a:cubicBezTo>
                  <a:cubicBezTo>
                    <a:pt x="886" y="7366"/>
                    <a:pt x="856" y="7391"/>
                    <a:pt x="817" y="7420"/>
                  </a:cubicBezTo>
                  <a:cubicBezTo>
                    <a:pt x="815" y="7414"/>
                    <a:pt x="815" y="7408"/>
                    <a:pt x="815" y="7408"/>
                  </a:cubicBezTo>
                  <a:lnTo>
                    <a:pt x="768" y="7446"/>
                  </a:lnTo>
                  <a:cubicBezTo>
                    <a:pt x="725" y="7481"/>
                    <a:pt x="613" y="7551"/>
                    <a:pt x="595" y="7561"/>
                  </a:cubicBezTo>
                  <a:cubicBezTo>
                    <a:pt x="595" y="7547"/>
                    <a:pt x="578" y="7520"/>
                    <a:pt x="555" y="7520"/>
                  </a:cubicBezTo>
                  <a:cubicBezTo>
                    <a:pt x="548" y="7520"/>
                    <a:pt x="539" y="7523"/>
                    <a:pt x="531" y="7529"/>
                  </a:cubicBezTo>
                  <a:cubicBezTo>
                    <a:pt x="517" y="7541"/>
                    <a:pt x="494" y="7546"/>
                    <a:pt x="464" y="7546"/>
                  </a:cubicBezTo>
                  <a:cubicBezTo>
                    <a:pt x="404" y="7546"/>
                    <a:pt x="313" y="7526"/>
                    <a:pt x="197" y="7500"/>
                  </a:cubicBezTo>
                  <a:cubicBezTo>
                    <a:pt x="182" y="7497"/>
                    <a:pt x="168" y="7495"/>
                    <a:pt x="155" y="7495"/>
                  </a:cubicBezTo>
                  <a:cubicBezTo>
                    <a:pt x="22" y="7495"/>
                    <a:pt x="0" y="7660"/>
                    <a:pt x="23" y="7762"/>
                  </a:cubicBezTo>
                  <a:cubicBezTo>
                    <a:pt x="47" y="7874"/>
                    <a:pt x="109" y="7981"/>
                    <a:pt x="59" y="8169"/>
                  </a:cubicBezTo>
                  <a:cubicBezTo>
                    <a:pt x="8" y="8358"/>
                    <a:pt x="155" y="8632"/>
                    <a:pt x="200" y="8749"/>
                  </a:cubicBezTo>
                  <a:cubicBezTo>
                    <a:pt x="223" y="8809"/>
                    <a:pt x="254" y="8829"/>
                    <a:pt x="285" y="8829"/>
                  </a:cubicBezTo>
                  <a:cubicBezTo>
                    <a:pt x="313" y="8829"/>
                    <a:pt x="343" y="8812"/>
                    <a:pt x="366" y="8792"/>
                  </a:cubicBezTo>
                  <a:cubicBezTo>
                    <a:pt x="417" y="8753"/>
                    <a:pt x="432" y="8661"/>
                    <a:pt x="448" y="8517"/>
                  </a:cubicBezTo>
                  <a:cubicBezTo>
                    <a:pt x="464" y="8371"/>
                    <a:pt x="535" y="8163"/>
                    <a:pt x="605" y="8054"/>
                  </a:cubicBezTo>
                  <a:cubicBezTo>
                    <a:pt x="677" y="7944"/>
                    <a:pt x="789" y="7987"/>
                    <a:pt x="846" y="7942"/>
                  </a:cubicBezTo>
                  <a:cubicBezTo>
                    <a:pt x="901" y="7896"/>
                    <a:pt x="783" y="7876"/>
                    <a:pt x="783" y="7876"/>
                  </a:cubicBezTo>
                  <a:cubicBezTo>
                    <a:pt x="821" y="7796"/>
                    <a:pt x="1104" y="7708"/>
                    <a:pt x="1104" y="7708"/>
                  </a:cubicBezTo>
                  <a:lnTo>
                    <a:pt x="1074" y="7672"/>
                  </a:lnTo>
                  <a:cubicBezTo>
                    <a:pt x="1074" y="7672"/>
                    <a:pt x="1108" y="7644"/>
                    <a:pt x="1191" y="7621"/>
                  </a:cubicBezTo>
                  <a:cubicBezTo>
                    <a:pt x="1275" y="7596"/>
                    <a:pt x="1356" y="7512"/>
                    <a:pt x="1414" y="7465"/>
                  </a:cubicBezTo>
                  <a:cubicBezTo>
                    <a:pt x="1455" y="7432"/>
                    <a:pt x="1505" y="7409"/>
                    <a:pt x="1530" y="7399"/>
                  </a:cubicBezTo>
                  <a:lnTo>
                    <a:pt x="1530" y="7399"/>
                  </a:lnTo>
                  <a:cubicBezTo>
                    <a:pt x="1464" y="7434"/>
                    <a:pt x="1392" y="7580"/>
                    <a:pt x="1324" y="7634"/>
                  </a:cubicBezTo>
                  <a:cubicBezTo>
                    <a:pt x="1249" y="7694"/>
                    <a:pt x="1184" y="7783"/>
                    <a:pt x="1195" y="7825"/>
                  </a:cubicBezTo>
                  <a:cubicBezTo>
                    <a:pt x="1207" y="7872"/>
                    <a:pt x="1408" y="8043"/>
                    <a:pt x="1495" y="8052"/>
                  </a:cubicBezTo>
                  <a:cubicBezTo>
                    <a:pt x="1583" y="8062"/>
                    <a:pt x="1605" y="8097"/>
                    <a:pt x="1720" y="8173"/>
                  </a:cubicBezTo>
                  <a:cubicBezTo>
                    <a:pt x="1769" y="8205"/>
                    <a:pt x="1817" y="8218"/>
                    <a:pt x="1861" y="8218"/>
                  </a:cubicBezTo>
                  <a:cubicBezTo>
                    <a:pt x="1921" y="8218"/>
                    <a:pt x="1975" y="8194"/>
                    <a:pt x="2020" y="8159"/>
                  </a:cubicBezTo>
                  <a:cubicBezTo>
                    <a:pt x="2097" y="8096"/>
                    <a:pt x="2034" y="8033"/>
                    <a:pt x="1996" y="7988"/>
                  </a:cubicBezTo>
                  <a:cubicBezTo>
                    <a:pt x="1960" y="7942"/>
                    <a:pt x="1951" y="7851"/>
                    <a:pt x="1964" y="7724"/>
                  </a:cubicBezTo>
                  <a:cubicBezTo>
                    <a:pt x="1979" y="7598"/>
                    <a:pt x="2084" y="7519"/>
                    <a:pt x="2120" y="7490"/>
                  </a:cubicBezTo>
                  <a:cubicBezTo>
                    <a:pt x="2155" y="7461"/>
                    <a:pt x="2091" y="7454"/>
                    <a:pt x="2091" y="7454"/>
                  </a:cubicBezTo>
                  <a:cubicBezTo>
                    <a:pt x="2091" y="7454"/>
                    <a:pt x="2205" y="7362"/>
                    <a:pt x="2253" y="7324"/>
                  </a:cubicBezTo>
                  <a:cubicBezTo>
                    <a:pt x="2301" y="7286"/>
                    <a:pt x="2254" y="7244"/>
                    <a:pt x="2254" y="7244"/>
                  </a:cubicBezTo>
                  <a:cubicBezTo>
                    <a:pt x="2254" y="7244"/>
                    <a:pt x="2428" y="7105"/>
                    <a:pt x="2585" y="6980"/>
                  </a:cubicBezTo>
                  <a:cubicBezTo>
                    <a:pt x="2741" y="6855"/>
                    <a:pt x="2875" y="6734"/>
                    <a:pt x="2948" y="6610"/>
                  </a:cubicBezTo>
                  <a:cubicBezTo>
                    <a:pt x="3019" y="6486"/>
                    <a:pt x="3168" y="6406"/>
                    <a:pt x="3427" y="6304"/>
                  </a:cubicBezTo>
                  <a:cubicBezTo>
                    <a:pt x="3688" y="6201"/>
                    <a:pt x="3542" y="5895"/>
                    <a:pt x="3542" y="5895"/>
                  </a:cubicBezTo>
                  <a:lnTo>
                    <a:pt x="3602" y="5847"/>
                  </a:lnTo>
                  <a:cubicBezTo>
                    <a:pt x="3663" y="5799"/>
                    <a:pt x="3621" y="5681"/>
                    <a:pt x="3536" y="5576"/>
                  </a:cubicBezTo>
                  <a:cubicBezTo>
                    <a:pt x="3453" y="5472"/>
                    <a:pt x="3469" y="5327"/>
                    <a:pt x="3469" y="5327"/>
                  </a:cubicBezTo>
                  <a:cubicBezTo>
                    <a:pt x="3469" y="5327"/>
                    <a:pt x="3577" y="5273"/>
                    <a:pt x="3587" y="5187"/>
                  </a:cubicBezTo>
                  <a:cubicBezTo>
                    <a:pt x="3596" y="5099"/>
                    <a:pt x="3542" y="4958"/>
                    <a:pt x="3627" y="4890"/>
                  </a:cubicBezTo>
                  <a:cubicBezTo>
                    <a:pt x="3711" y="4823"/>
                    <a:pt x="3602" y="4792"/>
                    <a:pt x="3602" y="4792"/>
                  </a:cubicBezTo>
                  <a:cubicBezTo>
                    <a:pt x="3975" y="4494"/>
                    <a:pt x="4014" y="3373"/>
                    <a:pt x="4014" y="3373"/>
                  </a:cubicBezTo>
                  <a:cubicBezTo>
                    <a:pt x="4059" y="3378"/>
                    <a:pt x="4081" y="3464"/>
                    <a:pt x="4151" y="3551"/>
                  </a:cubicBezTo>
                  <a:cubicBezTo>
                    <a:pt x="4222" y="3640"/>
                    <a:pt x="4275" y="3752"/>
                    <a:pt x="4317" y="3788"/>
                  </a:cubicBezTo>
                  <a:cubicBezTo>
                    <a:pt x="4361" y="3826"/>
                    <a:pt x="4432" y="3815"/>
                    <a:pt x="4473" y="3819"/>
                  </a:cubicBezTo>
                  <a:cubicBezTo>
                    <a:pt x="4473" y="3819"/>
                    <a:pt x="4474" y="3819"/>
                    <a:pt x="4475" y="3819"/>
                  </a:cubicBezTo>
                  <a:cubicBezTo>
                    <a:pt x="4517" y="3819"/>
                    <a:pt x="4595" y="3672"/>
                    <a:pt x="4598" y="3566"/>
                  </a:cubicBezTo>
                  <a:cubicBezTo>
                    <a:pt x="4601" y="3458"/>
                    <a:pt x="4581" y="3277"/>
                    <a:pt x="4541" y="3201"/>
                  </a:cubicBezTo>
                  <a:cubicBezTo>
                    <a:pt x="4502" y="3126"/>
                    <a:pt x="4466" y="2963"/>
                    <a:pt x="4460" y="2869"/>
                  </a:cubicBezTo>
                  <a:cubicBezTo>
                    <a:pt x="4453" y="2778"/>
                    <a:pt x="4450" y="2743"/>
                    <a:pt x="4457" y="2681"/>
                  </a:cubicBezTo>
                  <a:cubicBezTo>
                    <a:pt x="4463" y="2619"/>
                    <a:pt x="4409" y="2566"/>
                    <a:pt x="4409" y="2566"/>
                  </a:cubicBezTo>
                  <a:cubicBezTo>
                    <a:pt x="4416" y="2559"/>
                    <a:pt x="4434" y="2508"/>
                    <a:pt x="4436" y="2485"/>
                  </a:cubicBezTo>
                  <a:cubicBezTo>
                    <a:pt x="4438" y="2461"/>
                    <a:pt x="4404" y="2406"/>
                    <a:pt x="4404" y="2406"/>
                  </a:cubicBezTo>
                  <a:cubicBezTo>
                    <a:pt x="4404" y="2406"/>
                    <a:pt x="4406" y="2389"/>
                    <a:pt x="4425" y="2374"/>
                  </a:cubicBezTo>
                  <a:cubicBezTo>
                    <a:pt x="4442" y="2359"/>
                    <a:pt x="4396" y="2297"/>
                    <a:pt x="4396" y="2297"/>
                  </a:cubicBezTo>
                  <a:lnTo>
                    <a:pt x="4396" y="2297"/>
                  </a:lnTo>
                  <a:cubicBezTo>
                    <a:pt x="4396" y="2297"/>
                    <a:pt x="4396" y="2297"/>
                    <a:pt x="4396" y="2297"/>
                  </a:cubicBezTo>
                  <a:cubicBezTo>
                    <a:pt x="4409" y="2297"/>
                    <a:pt x="4415" y="2233"/>
                    <a:pt x="4406" y="2212"/>
                  </a:cubicBezTo>
                  <a:cubicBezTo>
                    <a:pt x="4394" y="2180"/>
                    <a:pt x="4301" y="2091"/>
                    <a:pt x="4285" y="2071"/>
                  </a:cubicBezTo>
                  <a:cubicBezTo>
                    <a:pt x="4281" y="2066"/>
                    <a:pt x="4275" y="2063"/>
                    <a:pt x="4268" y="2063"/>
                  </a:cubicBezTo>
                  <a:cubicBezTo>
                    <a:pt x="4250" y="2063"/>
                    <a:pt x="4227" y="2082"/>
                    <a:pt x="4225" y="2105"/>
                  </a:cubicBezTo>
                  <a:cubicBezTo>
                    <a:pt x="4222" y="2135"/>
                    <a:pt x="4253" y="2163"/>
                    <a:pt x="4253" y="2163"/>
                  </a:cubicBezTo>
                  <a:cubicBezTo>
                    <a:pt x="4247" y="2169"/>
                    <a:pt x="4237" y="2176"/>
                    <a:pt x="4234" y="2207"/>
                  </a:cubicBezTo>
                  <a:cubicBezTo>
                    <a:pt x="4231" y="2237"/>
                    <a:pt x="4246" y="2253"/>
                    <a:pt x="4246" y="2253"/>
                  </a:cubicBezTo>
                  <a:cubicBezTo>
                    <a:pt x="4258" y="2249"/>
                    <a:pt x="4265" y="2247"/>
                    <a:pt x="4267" y="2247"/>
                  </a:cubicBezTo>
                  <a:lnTo>
                    <a:pt x="4267" y="2247"/>
                  </a:lnTo>
                  <a:cubicBezTo>
                    <a:pt x="4269" y="2247"/>
                    <a:pt x="4263" y="2250"/>
                    <a:pt x="4251" y="2255"/>
                  </a:cubicBezTo>
                  <a:cubicBezTo>
                    <a:pt x="4206" y="2271"/>
                    <a:pt x="4254" y="2352"/>
                    <a:pt x="4275" y="2380"/>
                  </a:cubicBezTo>
                  <a:cubicBezTo>
                    <a:pt x="4297" y="2406"/>
                    <a:pt x="4267" y="2447"/>
                    <a:pt x="4211" y="2467"/>
                  </a:cubicBezTo>
                  <a:cubicBezTo>
                    <a:pt x="4207" y="2469"/>
                    <a:pt x="4202" y="2470"/>
                    <a:pt x="4198" y="2470"/>
                  </a:cubicBezTo>
                  <a:cubicBezTo>
                    <a:pt x="4143" y="2470"/>
                    <a:pt x="4076" y="2350"/>
                    <a:pt x="4055" y="2306"/>
                  </a:cubicBezTo>
                  <a:cubicBezTo>
                    <a:pt x="4032" y="2257"/>
                    <a:pt x="3985" y="2237"/>
                    <a:pt x="3944" y="2233"/>
                  </a:cubicBezTo>
                  <a:cubicBezTo>
                    <a:pt x="3943" y="2233"/>
                    <a:pt x="3942" y="2233"/>
                    <a:pt x="3941" y="2233"/>
                  </a:cubicBezTo>
                  <a:cubicBezTo>
                    <a:pt x="3903" y="2233"/>
                    <a:pt x="3917" y="2307"/>
                    <a:pt x="3951" y="2349"/>
                  </a:cubicBezTo>
                  <a:cubicBezTo>
                    <a:pt x="3986" y="2392"/>
                    <a:pt x="4068" y="2422"/>
                    <a:pt x="4088" y="2600"/>
                  </a:cubicBezTo>
                  <a:cubicBezTo>
                    <a:pt x="4109" y="2778"/>
                    <a:pt x="4256" y="2938"/>
                    <a:pt x="4256" y="2938"/>
                  </a:cubicBezTo>
                  <a:lnTo>
                    <a:pt x="4247" y="3092"/>
                  </a:lnTo>
                  <a:cubicBezTo>
                    <a:pt x="4247" y="3092"/>
                    <a:pt x="4240" y="3083"/>
                    <a:pt x="4218" y="3056"/>
                  </a:cubicBezTo>
                  <a:cubicBezTo>
                    <a:pt x="4196" y="3028"/>
                    <a:pt x="4171" y="2935"/>
                    <a:pt x="4147" y="2829"/>
                  </a:cubicBezTo>
                  <a:cubicBezTo>
                    <a:pt x="4122" y="2721"/>
                    <a:pt x="3922" y="2572"/>
                    <a:pt x="3830" y="2562"/>
                  </a:cubicBezTo>
                  <a:cubicBezTo>
                    <a:pt x="3816" y="2560"/>
                    <a:pt x="3803" y="2560"/>
                    <a:pt x="3793" y="2560"/>
                  </a:cubicBezTo>
                  <a:cubicBezTo>
                    <a:pt x="3753" y="2560"/>
                    <a:pt x="3742" y="2569"/>
                    <a:pt x="3740" y="2575"/>
                  </a:cubicBezTo>
                  <a:cubicBezTo>
                    <a:pt x="3739" y="2574"/>
                    <a:pt x="3737" y="2572"/>
                    <a:pt x="3736" y="2572"/>
                  </a:cubicBezTo>
                  <a:cubicBezTo>
                    <a:pt x="3734" y="2566"/>
                    <a:pt x="3729" y="2560"/>
                    <a:pt x="3718" y="2556"/>
                  </a:cubicBezTo>
                  <a:cubicBezTo>
                    <a:pt x="3669" y="2515"/>
                    <a:pt x="3618" y="2485"/>
                    <a:pt x="3593" y="2470"/>
                  </a:cubicBezTo>
                  <a:cubicBezTo>
                    <a:pt x="3589" y="2467"/>
                    <a:pt x="3584" y="2466"/>
                    <a:pt x="3581" y="2464"/>
                  </a:cubicBezTo>
                  <a:cubicBezTo>
                    <a:pt x="3570" y="2442"/>
                    <a:pt x="3560" y="2422"/>
                    <a:pt x="3549" y="2410"/>
                  </a:cubicBezTo>
                  <a:cubicBezTo>
                    <a:pt x="3529" y="2386"/>
                    <a:pt x="3533" y="2356"/>
                    <a:pt x="3572" y="2356"/>
                  </a:cubicBezTo>
                  <a:cubicBezTo>
                    <a:pt x="3586" y="2356"/>
                    <a:pt x="3606" y="2361"/>
                    <a:pt x="3631" y="2371"/>
                  </a:cubicBezTo>
                  <a:cubicBezTo>
                    <a:pt x="3644" y="2377"/>
                    <a:pt x="3656" y="2379"/>
                    <a:pt x="3666" y="2379"/>
                  </a:cubicBezTo>
                  <a:cubicBezTo>
                    <a:pt x="3721" y="2379"/>
                    <a:pt x="3723" y="2301"/>
                    <a:pt x="3718" y="2269"/>
                  </a:cubicBezTo>
                  <a:cubicBezTo>
                    <a:pt x="3714" y="2233"/>
                    <a:pt x="3724" y="2209"/>
                    <a:pt x="3749" y="2199"/>
                  </a:cubicBezTo>
                  <a:cubicBezTo>
                    <a:pt x="3778" y="2189"/>
                    <a:pt x="3763" y="2167"/>
                    <a:pt x="3746" y="2145"/>
                  </a:cubicBezTo>
                  <a:cubicBezTo>
                    <a:pt x="3730" y="2125"/>
                    <a:pt x="3724" y="2106"/>
                    <a:pt x="3740" y="2094"/>
                  </a:cubicBezTo>
                  <a:cubicBezTo>
                    <a:pt x="3756" y="2081"/>
                    <a:pt x="3771" y="2061"/>
                    <a:pt x="3745" y="2029"/>
                  </a:cubicBezTo>
                  <a:cubicBezTo>
                    <a:pt x="3718" y="1997"/>
                    <a:pt x="3733" y="1975"/>
                    <a:pt x="3761" y="1952"/>
                  </a:cubicBezTo>
                  <a:cubicBezTo>
                    <a:pt x="3788" y="1930"/>
                    <a:pt x="3723" y="1877"/>
                    <a:pt x="3682" y="1848"/>
                  </a:cubicBezTo>
                  <a:cubicBezTo>
                    <a:pt x="3641" y="1819"/>
                    <a:pt x="3664" y="1804"/>
                    <a:pt x="3669" y="1768"/>
                  </a:cubicBezTo>
                  <a:cubicBezTo>
                    <a:pt x="3673" y="1733"/>
                    <a:pt x="3615" y="1654"/>
                    <a:pt x="3573" y="1614"/>
                  </a:cubicBezTo>
                  <a:cubicBezTo>
                    <a:pt x="3525" y="1568"/>
                    <a:pt x="3393" y="1494"/>
                    <a:pt x="3285" y="1494"/>
                  </a:cubicBezTo>
                  <a:cubicBezTo>
                    <a:pt x="3283" y="1494"/>
                    <a:pt x="3280" y="1494"/>
                    <a:pt x="3278" y="1494"/>
                  </a:cubicBezTo>
                  <a:cubicBezTo>
                    <a:pt x="3169" y="1496"/>
                    <a:pt x="2984" y="1601"/>
                    <a:pt x="2984" y="1601"/>
                  </a:cubicBezTo>
                  <a:cubicBezTo>
                    <a:pt x="2961" y="1529"/>
                    <a:pt x="2956" y="1201"/>
                    <a:pt x="2975" y="1146"/>
                  </a:cubicBezTo>
                  <a:cubicBezTo>
                    <a:pt x="2987" y="1108"/>
                    <a:pt x="3044" y="1072"/>
                    <a:pt x="3108" y="1047"/>
                  </a:cubicBezTo>
                  <a:cubicBezTo>
                    <a:pt x="3124" y="1051"/>
                    <a:pt x="3140" y="1054"/>
                    <a:pt x="3156" y="1056"/>
                  </a:cubicBezTo>
                  <a:cubicBezTo>
                    <a:pt x="3176" y="1058"/>
                    <a:pt x="3195" y="1059"/>
                    <a:pt x="3215" y="1059"/>
                  </a:cubicBezTo>
                  <a:cubicBezTo>
                    <a:pt x="3480" y="1059"/>
                    <a:pt x="3710" y="858"/>
                    <a:pt x="3740" y="588"/>
                  </a:cubicBezTo>
                  <a:cubicBezTo>
                    <a:pt x="3772" y="297"/>
                    <a:pt x="3562" y="36"/>
                    <a:pt x="3273" y="4"/>
                  </a:cubicBezTo>
                  <a:cubicBezTo>
                    <a:pt x="3253" y="2"/>
                    <a:pt x="3234" y="1"/>
                    <a:pt x="3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7"/>
            <p:cNvSpPr/>
            <p:nvPr/>
          </p:nvSpPr>
          <p:spPr>
            <a:xfrm flipH="1">
              <a:off x="5877480" y="1160328"/>
              <a:ext cx="222640" cy="222634"/>
            </a:xfrm>
            <a:custGeom>
              <a:avLst/>
              <a:gdLst/>
              <a:ahLst/>
              <a:cxnLst/>
              <a:rect l="l" t="t" r="r" b="b"/>
              <a:pathLst>
                <a:path w="1210" h="1210" extrusionOk="0">
                  <a:moveTo>
                    <a:pt x="605" y="1"/>
                  </a:moveTo>
                  <a:cubicBezTo>
                    <a:pt x="272" y="1"/>
                    <a:pt x="1" y="272"/>
                    <a:pt x="1" y="605"/>
                  </a:cubicBezTo>
                  <a:cubicBezTo>
                    <a:pt x="1" y="940"/>
                    <a:pt x="272" y="1210"/>
                    <a:pt x="605" y="1210"/>
                  </a:cubicBezTo>
                  <a:cubicBezTo>
                    <a:pt x="939" y="1210"/>
                    <a:pt x="1210" y="940"/>
                    <a:pt x="1210" y="605"/>
                  </a:cubicBezTo>
                  <a:cubicBezTo>
                    <a:pt x="1210" y="272"/>
                    <a:pt x="939" y="1"/>
                    <a:pt x="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47"/>
          <p:cNvSpPr/>
          <p:nvPr/>
        </p:nvSpPr>
        <p:spPr>
          <a:xfrm rot="1421221" flipH="1">
            <a:off x="2479102" y="2348967"/>
            <a:ext cx="485822" cy="482922"/>
          </a:xfrm>
          <a:custGeom>
            <a:avLst/>
            <a:gdLst/>
            <a:ahLst/>
            <a:cxnLst/>
            <a:rect l="l" t="t" r="r" b="b"/>
            <a:pathLst>
              <a:path w="4690" h="4662" extrusionOk="0">
                <a:moveTo>
                  <a:pt x="163" y="1"/>
                </a:moveTo>
                <a:cubicBezTo>
                  <a:pt x="85" y="1"/>
                  <a:pt x="17" y="59"/>
                  <a:pt x="9" y="138"/>
                </a:cubicBezTo>
                <a:cubicBezTo>
                  <a:pt x="0" y="224"/>
                  <a:pt x="61" y="300"/>
                  <a:pt x="146" y="309"/>
                </a:cubicBezTo>
                <a:cubicBezTo>
                  <a:pt x="312" y="328"/>
                  <a:pt x="478" y="353"/>
                  <a:pt x="640" y="386"/>
                </a:cubicBezTo>
                <a:cubicBezTo>
                  <a:pt x="650" y="388"/>
                  <a:pt x="660" y="389"/>
                  <a:pt x="670" y="389"/>
                </a:cubicBezTo>
                <a:cubicBezTo>
                  <a:pt x="743" y="389"/>
                  <a:pt x="807" y="338"/>
                  <a:pt x="822" y="265"/>
                </a:cubicBezTo>
                <a:cubicBezTo>
                  <a:pt x="839" y="181"/>
                  <a:pt x="785" y="99"/>
                  <a:pt x="701" y="83"/>
                </a:cubicBezTo>
                <a:cubicBezTo>
                  <a:pt x="530" y="48"/>
                  <a:pt x="354" y="20"/>
                  <a:pt x="179" y="2"/>
                </a:cubicBezTo>
                <a:cubicBezTo>
                  <a:pt x="174" y="1"/>
                  <a:pt x="169" y="1"/>
                  <a:pt x="163" y="1"/>
                </a:cubicBezTo>
                <a:close/>
                <a:moveTo>
                  <a:pt x="1168" y="206"/>
                </a:moveTo>
                <a:cubicBezTo>
                  <a:pt x="1102" y="206"/>
                  <a:pt x="1040" y="248"/>
                  <a:pt x="1020" y="315"/>
                </a:cubicBezTo>
                <a:cubicBezTo>
                  <a:pt x="995" y="396"/>
                  <a:pt x="1040" y="484"/>
                  <a:pt x="1123" y="508"/>
                </a:cubicBezTo>
                <a:cubicBezTo>
                  <a:pt x="1282" y="558"/>
                  <a:pt x="1439" y="615"/>
                  <a:pt x="1589" y="679"/>
                </a:cubicBezTo>
                <a:cubicBezTo>
                  <a:pt x="1610" y="686"/>
                  <a:pt x="1630" y="691"/>
                  <a:pt x="1651" y="691"/>
                </a:cubicBezTo>
                <a:cubicBezTo>
                  <a:pt x="1710" y="691"/>
                  <a:pt x="1767" y="656"/>
                  <a:pt x="1792" y="596"/>
                </a:cubicBezTo>
                <a:cubicBezTo>
                  <a:pt x="1825" y="517"/>
                  <a:pt x="1789" y="427"/>
                  <a:pt x="1710" y="393"/>
                </a:cubicBezTo>
                <a:cubicBezTo>
                  <a:pt x="1550" y="325"/>
                  <a:pt x="1383" y="265"/>
                  <a:pt x="1214" y="213"/>
                </a:cubicBezTo>
                <a:cubicBezTo>
                  <a:pt x="1199" y="208"/>
                  <a:pt x="1183" y="206"/>
                  <a:pt x="1168" y="206"/>
                </a:cubicBezTo>
                <a:close/>
                <a:moveTo>
                  <a:pt x="2112" y="606"/>
                </a:moveTo>
                <a:cubicBezTo>
                  <a:pt x="2057" y="606"/>
                  <a:pt x="2004" y="634"/>
                  <a:pt x="1976" y="685"/>
                </a:cubicBezTo>
                <a:cubicBezTo>
                  <a:pt x="1935" y="759"/>
                  <a:pt x="1961" y="854"/>
                  <a:pt x="2035" y="896"/>
                </a:cubicBezTo>
                <a:cubicBezTo>
                  <a:pt x="2179" y="976"/>
                  <a:pt x="2321" y="1066"/>
                  <a:pt x="2453" y="1161"/>
                </a:cubicBezTo>
                <a:cubicBezTo>
                  <a:pt x="2481" y="1181"/>
                  <a:pt x="2512" y="1190"/>
                  <a:pt x="2544" y="1190"/>
                </a:cubicBezTo>
                <a:cubicBezTo>
                  <a:pt x="2592" y="1190"/>
                  <a:pt x="2638" y="1168"/>
                  <a:pt x="2669" y="1126"/>
                </a:cubicBezTo>
                <a:cubicBezTo>
                  <a:pt x="2720" y="1058"/>
                  <a:pt x="2704" y="960"/>
                  <a:pt x="2634" y="911"/>
                </a:cubicBezTo>
                <a:cubicBezTo>
                  <a:pt x="2493" y="809"/>
                  <a:pt x="2341" y="712"/>
                  <a:pt x="2187" y="625"/>
                </a:cubicBezTo>
                <a:cubicBezTo>
                  <a:pt x="2163" y="612"/>
                  <a:pt x="2137" y="606"/>
                  <a:pt x="2112" y="606"/>
                </a:cubicBezTo>
                <a:close/>
                <a:moveTo>
                  <a:pt x="2941" y="1205"/>
                </a:moveTo>
                <a:cubicBezTo>
                  <a:pt x="2899" y="1205"/>
                  <a:pt x="2858" y="1222"/>
                  <a:pt x="2828" y="1256"/>
                </a:cubicBezTo>
                <a:cubicBezTo>
                  <a:pt x="2769" y="1318"/>
                  <a:pt x="2774" y="1416"/>
                  <a:pt x="2836" y="1474"/>
                </a:cubicBezTo>
                <a:cubicBezTo>
                  <a:pt x="2957" y="1585"/>
                  <a:pt x="3072" y="1704"/>
                  <a:pt x="3180" y="1828"/>
                </a:cubicBezTo>
                <a:cubicBezTo>
                  <a:pt x="3211" y="1863"/>
                  <a:pt x="3254" y="1882"/>
                  <a:pt x="3298" y="1882"/>
                </a:cubicBezTo>
                <a:cubicBezTo>
                  <a:pt x="3335" y="1882"/>
                  <a:pt x="3370" y="1870"/>
                  <a:pt x="3399" y="1844"/>
                </a:cubicBezTo>
                <a:cubicBezTo>
                  <a:pt x="3464" y="1789"/>
                  <a:pt x="3472" y="1691"/>
                  <a:pt x="3415" y="1626"/>
                </a:cubicBezTo>
                <a:cubicBezTo>
                  <a:pt x="3300" y="1492"/>
                  <a:pt x="3176" y="1365"/>
                  <a:pt x="3046" y="1246"/>
                </a:cubicBezTo>
                <a:cubicBezTo>
                  <a:pt x="3016" y="1218"/>
                  <a:pt x="2978" y="1205"/>
                  <a:pt x="2941" y="1205"/>
                </a:cubicBezTo>
                <a:close/>
                <a:moveTo>
                  <a:pt x="3611" y="1979"/>
                </a:moveTo>
                <a:cubicBezTo>
                  <a:pt x="3581" y="1979"/>
                  <a:pt x="3550" y="1988"/>
                  <a:pt x="3523" y="2006"/>
                </a:cubicBezTo>
                <a:cubicBezTo>
                  <a:pt x="3453" y="2054"/>
                  <a:pt x="3435" y="2150"/>
                  <a:pt x="3483" y="2220"/>
                </a:cubicBezTo>
                <a:cubicBezTo>
                  <a:pt x="3575" y="2356"/>
                  <a:pt x="3662" y="2497"/>
                  <a:pt x="3741" y="2644"/>
                </a:cubicBezTo>
                <a:cubicBezTo>
                  <a:pt x="3769" y="2696"/>
                  <a:pt x="3823" y="2726"/>
                  <a:pt x="3878" y="2726"/>
                </a:cubicBezTo>
                <a:cubicBezTo>
                  <a:pt x="3903" y="2726"/>
                  <a:pt x="3927" y="2720"/>
                  <a:pt x="3951" y="2707"/>
                </a:cubicBezTo>
                <a:cubicBezTo>
                  <a:pt x="4027" y="2666"/>
                  <a:pt x="4054" y="2573"/>
                  <a:pt x="4013" y="2497"/>
                </a:cubicBezTo>
                <a:cubicBezTo>
                  <a:pt x="3929" y="2341"/>
                  <a:pt x="3836" y="2188"/>
                  <a:pt x="3738" y="2045"/>
                </a:cubicBezTo>
                <a:cubicBezTo>
                  <a:pt x="3708" y="2002"/>
                  <a:pt x="3660" y="1979"/>
                  <a:pt x="3611" y="1979"/>
                </a:cubicBezTo>
                <a:close/>
                <a:moveTo>
                  <a:pt x="4099" y="2878"/>
                </a:moveTo>
                <a:cubicBezTo>
                  <a:pt x="4079" y="2878"/>
                  <a:pt x="4058" y="2882"/>
                  <a:pt x="4038" y="2890"/>
                </a:cubicBezTo>
                <a:cubicBezTo>
                  <a:pt x="3960" y="2924"/>
                  <a:pt x="3923" y="3014"/>
                  <a:pt x="3957" y="3093"/>
                </a:cubicBezTo>
                <a:cubicBezTo>
                  <a:pt x="4021" y="3243"/>
                  <a:pt x="4079" y="3400"/>
                  <a:pt x="4131" y="3560"/>
                </a:cubicBezTo>
                <a:cubicBezTo>
                  <a:pt x="4152" y="3626"/>
                  <a:pt x="4213" y="3668"/>
                  <a:pt x="4279" y="3668"/>
                </a:cubicBezTo>
                <a:cubicBezTo>
                  <a:pt x="4295" y="3668"/>
                  <a:pt x="4311" y="3665"/>
                  <a:pt x="4327" y="3659"/>
                </a:cubicBezTo>
                <a:cubicBezTo>
                  <a:pt x="4407" y="3633"/>
                  <a:pt x="4452" y="3546"/>
                  <a:pt x="4426" y="3464"/>
                </a:cubicBezTo>
                <a:cubicBezTo>
                  <a:pt x="4370" y="3295"/>
                  <a:pt x="4308" y="3131"/>
                  <a:pt x="4242" y="2972"/>
                </a:cubicBezTo>
                <a:cubicBezTo>
                  <a:pt x="4217" y="2913"/>
                  <a:pt x="4159" y="2878"/>
                  <a:pt x="4099" y="2878"/>
                </a:cubicBezTo>
                <a:close/>
                <a:moveTo>
                  <a:pt x="4419" y="3851"/>
                </a:moveTo>
                <a:cubicBezTo>
                  <a:pt x="4407" y="3851"/>
                  <a:pt x="4394" y="3853"/>
                  <a:pt x="4382" y="3856"/>
                </a:cubicBezTo>
                <a:cubicBezTo>
                  <a:pt x="4299" y="3876"/>
                  <a:pt x="4248" y="3959"/>
                  <a:pt x="4268" y="4042"/>
                </a:cubicBezTo>
                <a:cubicBezTo>
                  <a:pt x="4306" y="4201"/>
                  <a:pt x="4341" y="4366"/>
                  <a:pt x="4370" y="4533"/>
                </a:cubicBezTo>
                <a:cubicBezTo>
                  <a:pt x="4383" y="4609"/>
                  <a:pt x="4449" y="4661"/>
                  <a:pt x="4522" y="4661"/>
                </a:cubicBezTo>
                <a:cubicBezTo>
                  <a:pt x="4532" y="4661"/>
                  <a:pt x="4541" y="4661"/>
                  <a:pt x="4550" y="4660"/>
                </a:cubicBezTo>
                <a:cubicBezTo>
                  <a:pt x="4634" y="4645"/>
                  <a:pt x="4689" y="4565"/>
                  <a:pt x="4675" y="4481"/>
                </a:cubicBezTo>
                <a:cubicBezTo>
                  <a:pt x="4644" y="4306"/>
                  <a:pt x="4609" y="4134"/>
                  <a:pt x="4568" y="3970"/>
                </a:cubicBezTo>
                <a:cubicBezTo>
                  <a:pt x="4551" y="3899"/>
                  <a:pt x="4488" y="3851"/>
                  <a:pt x="4419" y="38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rot="1421221" flipH="1">
            <a:off x="1695557" y="2314802"/>
            <a:ext cx="629497" cy="1019398"/>
          </a:xfrm>
          <a:custGeom>
            <a:avLst/>
            <a:gdLst/>
            <a:ahLst/>
            <a:cxnLst/>
            <a:rect l="l" t="t" r="r" b="b"/>
            <a:pathLst>
              <a:path w="6077" h="9841" extrusionOk="0">
                <a:moveTo>
                  <a:pt x="2105" y="0"/>
                </a:moveTo>
                <a:cubicBezTo>
                  <a:pt x="2086" y="0"/>
                  <a:pt x="2067" y="0"/>
                  <a:pt x="2049" y="1"/>
                </a:cubicBezTo>
                <a:cubicBezTo>
                  <a:pt x="1963" y="4"/>
                  <a:pt x="1896" y="75"/>
                  <a:pt x="1899" y="161"/>
                </a:cubicBezTo>
                <a:cubicBezTo>
                  <a:pt x="1900" y="244"/>
                  <a:pt x="1969" y="311"/>
                  <a:pt x="2052" y="311"/>
                </a:cubicBezTo>
                <a:cubicBezTo>
                  <a:pt x="2054" y="311"/>
                  <a:pt x="2056" y="311"/>
                  <a:pt x="2057" y="311"/>
                </a:cubicBezTo>
                <a:cubicBezTo>
                  <a:pt x="2075" y="311"/>
                  <a:pt x="2093" y="310"/>
                  <a:pt x="2110" y="310"/>
                </a:cubicBezTo>
                <a:cubicBezTo>
                  <a:pt x="2257" y="310"/>
                  <a:pt x="2406" y="327"/>
                  <a:pt x="2553" y="358"/>
                </a:cubicBezTo>
                <a:cubicBezTo>
                  <a:pt x="2564" y="361"/>
                  <a:pt x="2575" y="362"/>
                  <a:pt x="2586" y="362"/>
                </a:cubicBezTo>
                <a:cubicBezTo>
                  <a:pt x="2658" y="362"/>
                  <a:pt x="2722" y="313"/>
                  <a:pt x="2738" y="241"/>
                </a:cubicBezTo>
                <a:cubicBezTo>
                  <a:pt x="2755" y="157"/>
                  <a:pt x="2703" y="75"/>
                  <a:pt x="2620" y="56"/>
                </a:cubicBezTo>
                <a:cubicBezTo>
                  <a:pt x="2449" y="18"/>
                  <a:pt x="2275" y="0"/>
                  <a:pt x="2105" y="0"/>
                </a:cubicBezTo>
                <a:close/>
                <a:moveTo>
                  <a:pt x="1524" y="82"/>
                </a:moveTo>
                <a:cubicBezTo>
                  <a:pt x="1510" y="82"/>
                  <a:pt x="1496" y="84"/>
                  <a:pt x="1482" y="88"/>
                </a:cubicBezTo>
                <a:cubicBezTo>
                  <a:pt x="1306" y="138"/>
                  <a:pt x="1128" y="208"/>
                  <a:pt x="955" y="300"/>
                </a:cubicBezTo>
                <a:cubicBezTo>
                  <a:pt x="879" y="339"/>
                  <a:pt x="850" y="432"/>
                  <a:pt x="889" y="508"/>
                </a:cubicBezTo>
                <a:cubicBezTo>
                  <a:pt x="917" y="560"/>
                  <a:pt x="971" y="591"/>
                  <a:pt x="1026" y="591"/>
                </a:cubicBezTo>
                <a:cubicBezTo>
                  <a:pt x="1049" y="591"/>
                  <a:pt x="1074" y="585"/>
                  <a:pt x="1097" y="573"/>
                </a:cubicBezTo>
                <a:cubicBezTo>
                  <a:pt x="1252" y="493"/>
                  <a:pt x="1409" y="431"/>
                  <a:pt x="1565" y="387"/>
                </a:cubicBezTo>
                <a:cubicBezTo>
                  <a:pt x="1648" y="364"/>
                  <a:pt x="1696" y="278"/>
                  <a:pt x="1673" y="196"/>
                </a:cubicBezTo>
                <a:cubicBezTo>
                  <a:pt x="1654" y="127"/>
                  <a:pt x="1592" y="82"/>
                  <a:pt x="1524" y="82"/>
                </a:cubicBezTo>
                <a:close/>
                <a:moveTo>
                  <a:pt x="3094" y="225"/>
                </a:moveTo>
                <a:cubicBezTo>
                  <a:pt x="3035" y="225"/>
                  <a:pt x="2979" y="258"/>
                  <a:pt x="2953" y="316"/>
                </a:cubicBezTo>
                <a:cubicBezTo>
                  <a:pt x="2917" y="393"/>
                  <a:pt x="2952" y="485"/>
                  <a:pt x="3029" y="519"/>
                </a:cubicBezTo>
                <a:cubicBezTo>
                  <a:pt x="3176" y="588"/>
                  <a:pt x="3325" y="672"/>
                  <a:pt x="3472" y="773"/>
                </a:cubicBezTo>
                <a:cubicBezTo>
                  <a:pt x="3500" y="790"/>
                  <a:pt x="3529" y="799"/>
                  <a:pt x="3559" y="799"/>
                </a:cubicBezTo>
                <a:cubicBezTo>
                  <a:pt x="3609" y="799"/>
                  <a:pt x="3657" y="776"/>
                  <a:pt x="3688" y="732"/>
                </a:cubicBezTo>
                <a:cubicBezTo>
                  <a:pt x="3736" y="661"/>
                  <a:pt x="3717" y="565"/>
                  <a:pt x="3647" y="517"/>
                </a:cubicBezTo>
                <a:cubicBezTo>
                  <a:pt x="3485" y="407"/>
                  <a:pt x="3320" y="314"/>
                  <a:pt x="3159" y="238"/>
                </a:cubicBezTo>
                <a:cubicBezTo>
                  <a:pt x="3138" y="229"/>
                  <a:pt x="3116" y="225"/>
                  <a:pt x="3094" y="225"/>
                </a:cubicBezTo>
                <a:close/>
                <a:moveTo>
                  <a:pt x="574" y="570"/>
                </a:moveTo>
                <a:cubicBezTo>
                  <a:pt x="541" y="570"/>
                  <a:pt x="508" y="581"/>
                  <a:pt x="480" y="603"/>
                </a:cubicBezTo>
                <a:cubicBezTo>
                  <a:pt x="337" y="710"/>
                  <a:pt x="196" y="834"/>
                  <a:pt x="60" y="970"/>
                </a:cubicBezTo>
                <a:cubicBezTo>
                  <a:pt x="1" y="1031"/>
                  <a:pt x="1" y="1128"/>
                  <a:pt x="60" y="1188"/>
                </a:cubicBezTo>
                <a:cubicBezTo>
                  <a:pt x="91" y="1219"/>
                  <a:pt x="130" y="1233"/>
                  <a:pt x="171" y="1233"/>
                </a:cubicBezTo>
                <a:cubicBezTo>
                  <a:pt x="210" y="1233"/>
                  <a:pt x="250" y="1219"/>
                  <a:pt x="280" y="1188"/>
                </a:cubicBezTo>
                <a:cubicBezTo>
                  <a:pt x="404" y="1063"/>
                  <a:pt x="535" y="949"/>
                  <a:pt x="668" y="849"/>
                </a:cubicBezTo>
                <a:cubicBezTo>
                  <a:pt x="735" y="796"/>
                  <a:pt x="749" y="700"/>
                  <a:pt x="697" y="632"/>
                </a:cubicBezTo>
                <a:cubicBezTo>
                  <a:pt x="666" y="591"/>
                  <a:pt x="620" y="570"/>
                  <a:pt x="574" y="570"/>
                </a:cubicBezTo>
                <a:close/>
                <a:moveTo>
                  <a:pt x="3982" y="821"/>
                </a:moveTo>
                <a:cubicBezTo>
                  <a:pt x="3939" y="821"/>
                  <a:pt x="3897" y="839"/>
                  <a:pt x="3867" y="872"/>
                </a:cubicBezTo>
                <a:cubicBezTo>
                  <a:pt x="3810" y="936"/>
                  <a:pt x="3814" y="1034"/>
                  <a:pt x="3878" y="1091"/>
                </a:cubicBezTo>
                <a:cubicBezTo>
                  <a:pt x="3998" y="1200"/>
                  <a:pt x="4114" y="1325"/>
                  <a:pt x="4224" y="1465"/>
                </a:cubicBezTo>
                <a:cubicBezTo>
                  <a:pt x="4254" y="1504"/>
                  <a:pt x="4299" y="1525"/>
                  <a:pt x="4346" y="1525"/>
                </a:cubicBezTo>
                <a:cubicBezTo>
                  <a:pt x="4379" y="1525"/>
                  <a:pt x="4413" y="1513"/>
                  <a:pt x="4441" y="1491"/>
                </a:cubicBezTo>
                <a:cubicBezTo>
                  <a:pt x="4508" y="1439"/>
                  <a:pt x="4521" y="1341"/>
                  <a:pt x="4467" y="1274"/>
                </a:cubicBezTo>
                <a:cubicBezTo>
                  <a:pt x="4347" y="1120"/>
                  <a:pt x="4218" y="981"/>
                  <a:pt x="4085" y="862"/>
                </a:cubicBezTo>
                <a:cubicBezTo>
                  <a:pt x="4056" y="835"/>
                  <a:pt x="4019" y="821"/>
                  <a:pt x="3982" y="821"/>
                </a:cubicBezTo>
                <a:close/>
                <a:moveTo>
                  <a:pt x="4647" y="1658"/>
                </a:moveTo>
                <a:cubicBezTo>
                  <a:pt x="4620" y="1658"/>
                  <a:pt x="4593" y="1665"/>
                  <a:pt x="4569" y="1679"/>
                </a:cubicBezTo>
                <a:cubicBezTo>
                  <a:pt x="4495" y="1723"/>
                  <a:pt x="4470" y="1817"/>
                  <a:pt x="4513" y="1892"/>
                </a:cubicBezTo>
                <a:cubicBezTo>
                  <a:pt x="4598" y="2034"/>
                  <a:pt x="4678" y="2190"/>
                  <a:pt x="4755" y="2353"/>
                </a:cubicBezTo>
                <a:cubicBezTo>
                  <a:pt x="4781" y="2410"/>
                  <a:pt x="4837" y="2444"/>
                  <a:pt x="4895" y="2444"/>
                </a:cubicBezTo>
                <a:cubicBezTo>
                  <a:pt x="4917" y="2444"/>
                  <a:pt x="4939" y="2439"/>
                  <a:pt x="4961" y="2429"/>
                </a:cubicBezTo>
                <a:cubicBezTo>
                  <a:pt x="5038" y="2393"/>
                  <a:pt x="5071" y="2301"/>
                  <a:pt x="5035" y="2224"/>
                </a:cubicBezTo>
                <a:cubicBezTo>
                  <a:pt x="4955" y="2050"/>
                  <a:pt x="4869" y="1886"/>
                  <a:pt x="4780" y="1734"/>
                </a:cubicBezTo>
                <a:cubicBezTo>
                  <a:pt x="4751" y="1685"/>
                  <a:pt x="4699" y="1658"/>
                  <a:pt x="4647" y="1658"/>
                </a:cubicBezTo>
                <a:close/>
                <a:moveTo>
                  <a:pt x="5101" y="2630"/>
                </a:moveTo>
                <a:cubicBezTo>
                  <a:pt x="5083" y="2630"/>
                  <a:pt x="5065" y="2634"/>
                  <a:pt x="5047" y="2640"/>
                </a:cubicBezTo>
                <a:cubicBezTo>
                  <a:pt x="4966" y="2670"/>
                  <a:pt x="4926" y="2758"/>
                  <a:pt x="4955" y="2839"/>
                </a:cubicBezTo>
                <a:cubicBezTo>
                  <a:pt x="5015" y="2997"/>
                  <a:pt x="5070" y="3165"/>
                  <a:pt x="5124" y="3340"/>
                </a:cubicBezTo>
                <a:cubicBezTo>
                  <a:pt x="5144" y="3407"/>
                  <a:pt x="5205" y="3449"/>
                  <a:pt x="5271" y="3449"/>
                </a:cubicBezTo>
                <a:cubicBezTo>
                  <a:pt x="5286" y="3449"/>
                  <a:pt x="5302" y="3447"/>
                  <a:pt x="5316" y="3443"/>
                </a:cubicBezTo>
                <a:cubicBezTo>
                  <a:pt x="5398" y="3418"/>
                  <a:pt x="5444" y="3331"/>
                  <a:pt x="5420" y="3249"/>
                </a:cubicBezTo>
                <a:cubicBezTo>
                  <a:pt x="5366" y="3070"/>
                  <a:pt x="5307" y="2895"/>
                  <a:pt x="5246" y="2731"/>
                </a:cubicBezTo>
                <a:cubicBezTo>
                  <a:pt x="5222" y="2669"/>
                  <a:pt x="5164" y="2630"/>
                  <a:pt x="5101" y="2630"/>
                </a:cubicBezTo>
                <a:close/>
                <a:moveTo>
                  <a:pt x="5415" y="3658"/>
                </a:moveTo>
                <a:cubicBezTo>
                  <a:pt x="5402" y="3658"/>
                  <a:pt x="5389" y="3660"/>
                  <a:pt x="5376" y="3663"/>
                </a:cubicBezTo>
                <a:cubicBezTo>
                  <a:pt x="5293" y="3683"/>
                  <a:pt x="5243" y="3766"/>
                  <a:pt x="5264" y="3849"/>
                </a:cubicBezTo>
                <a:cubicBezTo>
                  <a:pt x="5304" y="4016"/>
                  <a:pt x="5344" y="4190"/>
                  <a:pt x="5380" y="4368"/>
                </a:cubicBezTo>
                <a:cubicBezTo>
                  <a:pt x="5395" y="4441"/>
                  <a:pt x="5460" y="4492"/>
                  <a:pt x="5532" y="4492"/>
                </a:cubicBezTo>
                <a:cubicBezTo>
                  <a:pt x="5542" y="4492"/>
                  <a:pt x="5552" y="4490"/>
                  <a:pt x="5562" y="4488"/>
                </a:cubicBezTo>
                <a:cubicBezTo>
                  <a:pt x="5647" y="4471"/>
                  <a:pt x="5701" y="4390"/>
                  <a:pt x="5683" y="4305"/>
                </a:cubicBezTo>
                <a:cubicBezTo>
                  <a:pt x="5647" y="4123"/>
                  <a:pt x="5606" y="3946"/>
                  <a:pt x="5564" y="3775"/>
                </a:cubicBezTo>
                <a:cubicBezTo>
                  <a:pt x="5547" y="3705"/>
                  <a:pt x="5484" y="3658"/>
                  <a:pt x="5415" y="3658"/>
                </a:cubicBezTo>
                <a:close/>
                <a:moveTo>
                  <a:pt x="5629" y="4710"/>
                </a:moveTo>
                <a:cubicBezTo>
                  <a:pt x="5621" y="4710"/>
                  <a:pt x="5613" y="4711"/>
                  <a:pt x="5605" y="4712"/>
                </a:cubicBezTo>
                <a:cubicBezTo>
                  <a:pt x="5520" y="4726"/>
                  <a:pt x="5463" y="4807"/>
                  <a:pt x="5478" y="4891"/>
                </a:cubicBezTo>
                <a:cubicBezTo>
                  <a:pt x="5505" y="5061"/>
                  <a:pt x="5533" y="5238"/>
                  <a:pt x="5556" y="5417"/>
                </a:cubicBezTo>
                <a:cubicBezTo>
                  <a:pt x="5568" y="5496"/>
                  <a:pt x="5634" y="5551"/>
                  <a:pt x="5711" y="5551"/>
                </a:cubicBezTo>
                <a:cubicBezTo>
                  <a:pt x="5717" y="5551"/>
                  <a:pt x="5724" y="5551"/>
                  <a:pt x="5731" y="5549"/>
                </a:cubicBezTo>
                <a:cubicBezTo>
                  <a:pt x="5816" y="5538"/>
                  <a:pt x="5875" y="5461"/>
                  <a:pt x="5864" y="5376"/>
                </a:cubicBezTo>
                <a:cubicBezTo>
                  <a:pt x="5839" y="5194"/>
                  <a:pt x="5811" y="5013"/>
                  <a:pt x="5782" y="4840"/>
                </a:cubicBezTo>
                <a:cubicBezTo>
                  <a:pt x="5769" y="4764"/>
                  <a:pt x="5704" y="4710"/>
                  <a:pt x="5629" y="4710"/>
                </a:cubicBezTo>
                <a:close/>
                <a:moveTo>
                  <a:pt x="5777" y="5776"/>
                </a:moveTo>
                <a:cubicBezTo>
                  <a:pt x="5771" y="5776"/>
                  <a:pt x="5765" y="5776"/>
                  <a:pt x="5759" y="5777"/>
                </a:cubicBezTo>
                <a:cubicBezTo>
                  <a:pt x="5674" y="5785"/>
                  <a:pt x="5612" y="5861"/>
                  <a:pt x="5622" y="5947"/>
                </a:cubicBezTo>
                <a:cubicBezTo>
                  <a:pt x="5641" y="6119"/>
                  <a:pt x="5658" y="6298"/>
                  <a:pt x="5673" y="6477"/>
                </a:cubicBezTo>
                <a:cubicBezTo>
                  <a:pt x="5680" y="6559"/>
                  <a:pt x="5747" y="6620"/>
                  <a:pt x="5827" y="6620"/>
                </a:cubicBezTo>
                <a:cubicBezTo>
                  <a:pt x="5832" y="6620"/>
                  <a:pt x="5836" y="6620"/>
                  <a:pt x="5841" y="6619"/>
                </a:cubicBezTo>
                <a:cubicBezTo>
                  <a:pt x="5925" y="6611"/>
                  <a:pt x="5989" y="6537"/>
                  <a:pt x="5982" y="6451"/>
                </a:cubicBezTo>
                <a:cubicBezTo>
                  <a:pt x="5966" y="6269"/>
                  <a:pt x="5948" y="6088"/>
                  <a:pt x="5929" y="5914"/>
                </a:cubicBezTo>
                <a:cubicBezTo>
                  <a:pt x="5921" y="5834"/>
                  <a:pt x="5854" y="5776"/>
                  <a:pt x="5777" y="5776"/>
                </a:cubicBezTo>
                <a:close/>
                <a:moveTo>
                  <a:pt x="5865" y="6846"/>
                </a:moveTo>
                <a:cubicBezTo>
                  <a:pt x="5862" y="6846"/>
                  <a:pt x="5859" y="6846"/>
                  <a:pt x="5857" y="6846"/>
                </a:cubicBezTo>
                <a:cubicBezTo>
                  <a:pt x="5772" y="6852"/>
                  <a:pt x="5706" y="6925"/>
                  <a:pt x="5712" y="7011"/>
                </a:cubicBezTo>
                <a:cubicBezTo>
                  <a:pt x="5723" y="7185"/>
                  <a:pt x="5733" y="7364"/>
                  <a:pt x="5740" y="7544"/>
                </a:cubicBezTo>
                <a:cubicBezTo>
                  <a:pt x="5744" y="7628"/>
                  <a:pt x="5813" y="7692"/>
                  <a:pt x="5894" y="7692"/>
                </a:cubicBezTo>
                <a:lnTo>
                  <a:pt x="5902" y="7692"/>
                </a:lnTo>
                <a:cubicBezTo>
                  <a:pt x="5988" y="7688"/>
                  <a:pt x="6053" y="7616"/>
                  <a:pt x="6050" y="7531"/>
                </a:cubicBezTo>
                <a:cubicBezTo>
                  <a:pt x="6042" y="7350"/>
                  <a:pt x="6033" y="7168"/>
                  <a:pt x="6021" y="6992"/>
                </a:cubicBezTo>
                <a:cubicBezTo>
                  <a:pt x="6016" y="6908"/>
                  <a:pt x="5947" y="6846"/>
                  <a:pt x="5865" y="6846"/>
                </a:cubicBezTo>
                <a:close/>
                <a:moveTo>
                  <a:pt x="5912" y="7919"/>
                </a:moveTo>
                <a:cubicBezTo>
                  <a:pt x="5911" y="7919"/>
                  <a:pt x="5910" y="7919"/>
                  <a:pt x="5909" y="7919"/>
                </a:cubicBezTo>
                <a:cubicBezTo>
                  <a:pt x="5823" y="7922"/>
                  <a:pt x="5756" y="7992"/>
                  <a:pt x="5757" y="8078"/>
                </a:cubicBezTo>
                <a:cubicBezTo>
                  <a:pt x="5762" y="8255"/>
                  <a:pt x="5765" y="8435"/>
                  <a:pt x="5766" y="8613"/>
                </a:cubicBezTo>
                <a:cubicBezTo>
                  <a:pt x="5766" y="8699"/>
                  <a:pt x="5836" y="8767"/>
                  <a:pt x="5921" y="8767"/>
                </a:cubicBezTo>
                <a:lnTo>
                  <a:pt x="5922" y="8767"/>
                </a:lnTo>
                <a:cubicBezTo>
                  <a:pt x="6008" y="8766"/>
                  <a:pt x="6076" y="8696"/>
                  <a:pt x="6075" y="8611"/>
                </a:cubicBezTo>
                <a:cubicBezTo>
                  <a:pt x="6075" y="8431"/>
                  <a:pt x="6072" y="8249"/>
                  <a:pt x="6068" y="8071"/>
                </a:cubicBezTo>
                <a:cubicBezTo>
                  <a:pt x="6065" y="7986"/>
                  <a:pt x="5996" y="7919"/>
                  <a:pt x="5912" y="7919"/>
                </a:cubicBezTo>
                <a:close/>
                <a:moveTo>
                  <a:pt x="5922" y="8995"/>
                </a:moveTo>
                <a:cubicBezTo>
                  <a:pt x="5836" y="8995"/>
                  <a:pt x="5766" y="9063"/>
                  <a:pt x="5765" y="9147"/>
                </a:cubicBezTo>
                <a:cubicBezTo>
                  <a:pt x="5763" y="9327"/>
                  <a:pt x="5760" y="9507"/>
                  <a:pt x="5755" y="9682"/>
                </a:cubicBezTo>
                <a:cubicBezTo>
                  <a:pt x="5752" y="9767"/>
                  <a:pt x="5820" y="9839"/>
                  <a:pt x="5905" y="9841"/>
                </a:cubicBezTo>
                <a:lnTo>
                  <a:pt x="5909" y="9841"/>
                </a:lnTo>
                <a:cubicBezTo>
                  <a:pt x="5993" y="9841"/>
                  <a:pt x="6062" y="9775"/>
                  <a:pt x="6065" y="9691"/>
                </a:cubicBezTo>
                <a:cubicBezTo>
                  <a:pt x="6069" y="9513"/>
                  <a:pt x="6072" y="9332"/>
                  <a:pt x="6075" y="9150"/>
                </a:cubicBezTo>
                <a:cubicBezTo>
                  <a:pt x="6075" y="9066"/>
                  <a:pt x="6007" y="8996"/>
                  <a:pt x="5922" y="8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7"/>
          <p:cNvSpPr/>
          <p:nvPr/>
        </p:nvSpPr>
        <p:spPr>
          <a:xfrm>
            <a:off x="4690796" y="2025628"/>
            <a:ext cx="219191" cy="164393"/>
          </a:xfrm>
          <a:custGeom>
            <a:avLst/>
            <a:gdLst/>
            <a:ahLst/>
            <a:cxnLst/>
            <a:rect l="l" t="t" r="r" b="b"/>
            <a:pathLst>
              <a:path w="2116" h="1587" extrusionOk="0">
                <a:moveTo>
                  <a:pt x="648" y="0"/>
                </a:moveTo>
                <a:cubicBezTo>
                  <a:pt x="647" y="0"/>
                  <a:pt x="646" y="0"/>
                  <a:pt x="645" y="0"/>
                </a:cubicBezTo>
                <a:cubicBezTo>
                  <a:pt x="475" y="3"/>
                  <a:pt x="297" y="42"/>
                  <a:pt x="115" y="118"/>
                </a:cubicBezTo>
                <a:cubicBezTo>
                  <a:pt x="36" y="150"/>
                  <a:pt x="0" y="242"/>
                  <a:pt x="32" y="321"/>
                </a:cubicBezTo>
                <a:cubicBezTo>
                  <a:pt x="57" y="380"/>
                  <a:pt x="115" y="415"/>
                  <a:pt x="175" y="415"/>
                </a:cubicBezTo>
                <a:cubicBezTo>
                  <a:pt x="195" y="415"/>
                  <a:pt x="216" y="412"/>
                  <a:pt x="235" y="404"/>
                </a:cubicBezTo>
                <a:cubicBezTo>
                  <a:pt x="379" y="344"/>
                  <a:pt x="519" y="312"/>
                  <a:pt x="650" y="309"/>
                </a:cubicBezTo>
                <a:cubicBezTo>
                  <a:pt x="736" y="309"/>
                  <a:pt x="804" y="238"/>
                  <a:pt x="803" y="153"/>
                </a:cubicBezTo>
                <a:cubicBezTo>
                  <a:pt x="801" y="68"/>
                  <a:pt x="731" y="0"/>
                  <a:pt x="648" y="0"/>
                </a:cubicBezTo>
                <a:close/>
                <a:moveTo>
                  <a:pt x="1117" y="112"/>
                </a:moveTo>
                <a:cubicBezTo>
                  <a:pt x="1061" y="112"/>
                  <a:pt x="1006" y="142"/>
                  <a:pt x="979" y="195"/>
                </a:cubicBezTo>
                <a:cubicBezTo>
                  <a:pt x="938" y="270"/>
                  <a:pt x="967" y="364"/>
                  <a:pt x="1043" y="404"/>
                </a:cubicBezTo>
                <a:cubicBezTo>
                  <a:pt x="1158" y="465"/>
                  <a:pt x="1267" y="557"/>
                  <a:pt x="1368" y="676"/>
                </a:cubicBezTo>
                <a:cubicBezTo>
                  <a:pt x="1398" y="713"/>
                  <a:pt x="1442" y="731"/>
                  <a:pt x="1486" y="731"/>
                </a:cubicBezTo>
                <a:cubicBezTo>
                  <a:pt x="1521" y="731"/>
                  <a:pt x="1556" y="720"/>
                  <a:pt x="1585" y="696"/>
                </a:cubicBezTo>
                <a:cubicBezTo>
                  <a:pt x="1650" y="641"/>
                  <a:pt x="1659" y="544"/>
                  <a:pt x="1605" y="478"/>
                </a:cubicBezTo>
                <a:cubicBezTo>
                  <a:pt x="1479" y="326"/>
                  <a:pt x="1339" y="210"/>
                  <a:pt x="1187" y="130"/>
                </a:cubicBezTo>
                <a:cubicBezTo>
                  <a:pt x="1165" y="118"/>
                  <a:pt x="1141" y="112"/>
                  <a:pt x="1117" y="112"/>
                </a:cubicBezTo>
                <a:close/>
                <a:moveTo>
                  <a:pt x="1750" y="829"/>
                </a:moveTo>
                <a:cubicBezTo>
                  <a:pt x="1726" y="829"/>
                  <a:pt x="1702" y="835"/>
                  <a:pt x="1680" y="847"/>
                </a:cubicBezTo>
                <a:cubicBezTo>
                  <a:pt x="1604" y="886"/>
                  <a:pt x="1573" y="979"/>
                  <a:pt x="1613" y="1055"/>
                </a:cubicBezTo>
                <a:cubicBezTo>
                  <a:pt x="1677" y="1182"/>
                  <a:pt x="1738" y="1326"/>
                  <a:pt x="1795" y="1483"/>
                </a:cubicBezTo>
                <a:cubicBezTo>
                  <a:pt x="1817" y="1547"/>
                  <a:pt x="1876" y="1587"/>
                  <a:pt x="1940" y="1587"/>
                </a:cubicBezTo>
                <a:cubicBezTo>
                  <a:pt x="1958" y="1587"/>
                  <a:pt x="1975" y="1584"/>
                  <a:pt x="1991" y="1578"/>
                </a:cubicBezTo>
                <a:cubicBezTo>
                  <a:pt x="2073" y="1549"/>
                  <a:pt x="2115" y="1461"/>
                  <a:pt x="2086" y="1380"/>
                </a:cubicBezTo>
                <a:cubicBezTo>
                  <a:pt x="2026" y="1209"/>
                  <a:pt x="1959" y="1053"/>
                  <a:pt x="1888" y="914"/>
                </a:cubicBezTo>
                <a:cubicBezTo>
                  <a:pt x="1860" y="860"/>
                  <a:pt x="1806" y="829"/>
                  <a:pt x="1750" y="8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7"/>
          <p:cNvSpPr/>
          <p:nvPr/>
        </p:nvSpPr>
        <p:spPr>
          <a:xfrm>
            <a:off x="4909990" y="2126886"/>
            <a:ext cx="135182" cy="162943"/>
          </a:xfrm>
          <a:custGeom>
            <a:avLst/>
            <a:gdLst/>
            <a:ahLst/>
            <a:cxnLst/>
            <a:rect l="l" t="t" r="r" b="b"/>
            <a:pathLst>
              <a:path w="1305" h="1573" extrusionOk="0">
                <a:moveTo>
                  <a:pt x="1127" y="1"/>
                </a:moveTo>
                <a:cubicBezTo>
                  <a:pt x="1098" y="1"/>
                  <a:pt x="1068" y="9"/>
                  <a:pt x="1042" y="26"/>
                </a:cubicBezTo>
                <a:cubicBezTo>
                  <a:pt x="891" y="128"/>
                  <a:pt x="746" y="257"/>
                  <a:pt x="614" y="407"/>
                </a:cubicBezTo>
                <a:cubicBezTo>
                  <a:pt x="557" y="471"/>
                  <a:pt x="563" y="568"/>
                  <a:pt x="627" y="625"/>
                </a:cubicBezTo>
                <a:cubicBezTo>
                  <a:pt x="656" y="651"/>
                  <a:pt x="693" y="665"/>
                  <a:pt x="729" y="665"/>
                </a:cubicBezTo>
                <a:cubicBezTo>
                  <a:pt x="773" y="665"/>
                  <a:pt x="815" y="646"/>
                  <a:pt x="845" y="612"/>
                </a:cubicBezTo>
                <a:cubicBezTo>
                  <a:pt x="961" y="481"/>
                  <a:pt x="1086" y="372"/>
                  <a:pt x="1214" y="284"/>
                </a:cubicBezTo>
                <a:cubicBezTo>
                  <a:pt x="1285" y="236"/>
                  <a:pt x="1304" y="140"/>
                  <a:pt x="1256" y="69"/>
                </a:cubicBezTo>
                <a:cubicBezTo>
                  <a:pt x="1226" y="25"/>
                  <a:pt x="1177" y="1"/>
                  <a:pt x="1127" y="1"/>
                </a:cubicBezTo>
                <a:close/>
                <a:moveTo>
                  <a:pt x="417" y="787"/>
                </a:moveTo>
                <a:cubicBezTo>
                  <a:pt x="365" y="787"/>
                  <a:pt x="314" y="814"/>
                  <a:pt x="285" y="863"/>
                </a:cubicBezTo>
                <a:cubicBezTo>
                  <a:pt x="193" y="1014"/>
                  <a:pt x="108" y="1180"/>
                  <a:pt x="34" y="1358"/>
                </a:cubicBezTo>
                <a:cubicBezTo>
                  <a:pt x="1" y="1435"/>
                  <a:pt x="37" y="1527"/>
                  <a:pt x="116" y="1560"/>
                </a:cubicBezTo>
                <a:cubicBezTo>
                  <a:pt x="135" y="1569"/>
                  <a:pt x="155" y="1572"/>
                  <a:pt x="175" y="1572"/>
                </a:cubicBezTo>
                <a:cubicBezTo>
                  <a:pt x="237" y="1572"/>
                  <a:pt x="293" y="1537"/>
                  <a:pt x="318" y="1479"/>
                </a:cubicBezTo>
                <a:cubicBezTo>
                  <a:pt x="388" y="1314"/>
                  <a:pt x="467" y="1161"/>
                  <a:pt x="550" y="1021"/>
                </a:cubicBezTo>
                <a:cubicBezTo>
                  <a:pt x="593" y="947"/>
                  <a:pt x="570" y="852"/>
                  <a:pt x="497" y="809"/>
                </a:cubicBezTo>
                <a:cubicBezTo>
                  <a:pt x="472" y="794"/>
                  <a:pt x="444" y="787"/>
                  <a:pt x="417"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8"/>
          <p:cNvSpPr/>
          <p:nvPr/>
        </p:nvSpPr>
        <p:spPr>
          <a:xfrm>
            <a:off x="795534" y="1295177"/>
            <a:ext cx="4225806" cy="2764087"/>
          </a:xfrm>
          <a:custGeom>
            <a:avLst/>
            <a:gdLst/>
            <a:ahLst/>
            <a:cxnLst/>
            <a:rect l="l" t="t" r="r" b="b"/>
            <a:pathLst>
              <a:path w="122754" h="80293" extrusionOk="0">
                <a:moveTo>
                  <a:pt x="1" y="0"/>
                </a:moveTo>
                <a:lnTo>
                  <a:pt x="1" y="80293"/>
                </a:lnTo>
                <a:lnTo>
                  <a:pt x="122753" y="80293"/>
                </a:lnTo>
                <a:lnTo>
                  <a:pt x="1227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1" name="Google Shape;651;p48"/>
          <p:cNvPicPr preferRelativeResize="0"/>
          <p:nvPr/>
        </p:nvPicPr>
        <p:blipFill rotWithShape="1">
          <a:blip r:embed="rId3">
            <a:alphaModFix/>
          </a:blip>
          <a:srcRect r="14199"/>
          <a:stretch/>
        </p:blipFill>
        <p:spPr>
          <a:xfrm>
            <a:off x="713225" y="1209050"/>
            <a:ext cx="4225825" cy="2770976"/>
          </a:xfrm>
          <a:prstGeom prst="rect">
            <a:avLst/>
          </a:prstGeom>
          <a:noFill/>
          <a:ln>
            <a:noFill/>
          </a:ln>
        </p:spPr>
      </p:pic>
      <p:sp>
        <p:nvSpPr>
          <p:cNvPr id="652" name="Google Shape;652;p48"/>
          <p:cNvSpPr txBox="1">
            <a:spLocks noGrp="1"/>
          </p:cNvSpPr>
          <p:nvPr>
            <p:ph type="subTitle" idx="1"/>
          </p:nvPr>
        </p:nvSpPr>
        <p:spPr>
          <a:xfrm>
            <a:off x="5596675" y="2146050"/>
            <a:ext cx="2834100" cy="132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 It’s full of iron oxide dust, which gives the planet its reddish cast</a:t>
            </a:r>
            <a:endParaRPr/>
          </a:p>
          <a:p>
            <a:pPr marL="0" lvl="0" indent="0" algn="r" rtl="0">
              <a:spcBef>
                <a:spcPts val="0"/>
              </a:spcBef>
              <a:spcAft>
                <a:spcPts val="0"/>
              </a:spcAft>
              <a:buNone/>
            </a:pPr>
            <a:endParaRPr/>
          </a:p>
        </p:txBody>
      </p:sp>
      <p:sp>
        <p:nvSpPr>
          <p:cNvPr id="653" name="Google Shape;653;p48"/>
          <p:cNvSpPr/>
          <p:nvPr/>
        </p:nvSpPr>
        <p:spPr>
          <a:xfrm>
            <a:off x="784965" y="3596489"/>
            <a:ext cx="4093167" cy="22858"/>
          </a:xfrm>
          <a:custGeom>
            <a:avLst/>
            <a:gdLst/>
            <a:ahLst/>
            <a:cxnLst/>
            <a:rect l="l" t="t" r="r" b="b"/>
            <a:pathLst>
              <a:path w="118901" h="664" extrusionOk="0">
                <a:moveTo>
                  <a:pt x="0" y="1"/>
                </a:moveTo>
                <a:lnTo>
                  <a:pt x="0" y="664"/>
                </a:lnTo>
                <a:lnTo>
                  <a:pt x="118901" y="664"/>
                </a:lnTo>
                <a:lnTo>
                  <a:pt x="118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784965" y="3596489"/>
            <a:ext cx="713424" cy="22858"/>
          </a:xfrm>
          <a:custGeom>
            <a:avLst/>
            <a:gdLst/>
            <a:ahLst/>
            <a:cxnLst/>
            <a:rect l="l" t="t" r="r" b="b"/>
            <a:pathLst>
              <a:path w="20724" h="664" extrusionOk="0">
                <a:moveTo>
                  <a:pt x="0" y="1"/>
                </a:moveTo>
                <a:lnTo>
                  <a:pt x="0" y="664"/>
                </a:lnTo>
                <a:lnTo>
                  <a:pt x="20723" y="664"/>
                </a:lnTo>
                <a:lnTo>
                  <a:pt x="207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2324899" y="1966706"/>
            <a:ext cx="1005451" cy="1005451"/>
          </a:xfrm>
          <a:custGeom>
            <a:avLst/>
            <a:gdLst/>
            <a:ahLst/>
            <a:cxnLst/>
            <a:rect l="l" t="t" r="r" b="b"/>
            <a:pathLst>
              <a:path w="29207" h="29207" extrusionOk="0">
                <a:moveTo>
                  <a:pt x="14603" y="1"/>
                </a:moveTo>
                <a:cubicBezTo>
                  <a:pt x="10730" y="1"/>
                  <a:pt x="7017" y="1541"/>
                  <a:pt x="4278" y="4278"/>
                </a:cubicBezTo>
                <a:cubicBezTo>
                  <a:pt x="1538" y="7017"/>
                  <a:pt x="1" y="10730"/>
                  <a:pt x="1" y="14603"/>
                </a:cubicBezTo>
                <a:cubicBezTo>
                  <a:pt x="1" y="18477"/>
                  <a:pt x="1538" y="22189"/>
                  <a:pt x="4278" y="24929"/>
                </a:cubicBezTo>
                <a:cubicBezTo>
                  <a:pt x="7017" y="27668"/>
                  <a:pt x="10730" y="29206"/>
                  <a:pt x="14603" y="29206"/>
                </a:cubicBezTo>
                <a:cubicBezTo>
                  <a:pt x="18477" y="29206"/>
                  <a:pt x="22189" y="27668"/>
                  <a:pt x="24929" y="24929"/>
                </a:cubicBezTo>
                <a:cubicBezTo>
                  <a:pt x="27668" y="22189"/>
                  <a:pt x="29206" y="18477"/>
                  <a:pt x="29206" y="14603"/>
                </a:cubicBezTo>
                <a:cubicBezTo>
                  <a:pt x="29206" y="10730"/>
                  <a:pt x="27668" y="7017"/>
                  <a:pt x="24929" y="4278"/>
                </a:cubicBezTo>
                <a:cubicBezTo>
                  <a:pt x="22189" y="1541"/>
                  <a:pt x="18477" y="1"/>
                  <a:pt x="146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2694417" y="2202724"/>
            <a:ext cx="402566" cy="533484"/>
          </a:xfrm>
          <a:custGeom>
            <a:avLst/>
            <a:gdLst/>
            <a:ahLst/>
            <a:cxnLst/>
            <a:rect l="l" t="t" r="r" b="b"/>
            <a:pathLst>
              <a:path w="11694" h="15497" extrusionOk="0">
                <a:moveTo>
                  <a:pt x="1" y="0"/>
                </a:moveTo>
                <a:lnTo>
                  <a:pt x="1" y="15497"/>
                </a:lnTo>
                <a:lnTo>
                  <a:pt x="11693" y="774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1569063" y="3723551"/>
            <a:ext cx="108404" cy="152572"/>
          </a:xfrm>
          <a:custGeom>
            <a:avLst/>
            <a:gdLst/>
            <a:ahLst/>
            <a:cxnLst/>
            <a:rect l="l" t="t" r="r" b="b"/>
            <a:pathLst>
              <a:path w="3149" h="4432" extrusionOk="0">
                <a:moveTo>
                  <a:pt x="1" y="0"/>
                </a:moveTo>
                <a:lnTo>
                  <a:pt x="1" y="4432"/>
                </a:lnTo>
                <a:lnTo>
                  <a:pt x="3149" y="221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1696229" y="3723551"/>
            <a:ext cx="25406" cy="152572"/>
          </a:xfrm>
          <a:custGeom>
            <a:avLst/>
            <a:gdLst/>
            <a:ahLst/>
            <a:cxnLst/>
            <a:rect l="l" t="t" r="r" b="b"/>
            <a:pathLst>
              <a:path w="738" h="4432" extrusionOk="0">
                <a:moveTo>
                  <a:pt x="0" y="0"/>
                </a:moveTo>
                <a:lnTo>
                  <a:pt x="0" y="4432"/>
                </a:lnTo>
                <a:lnTo>
                  <a:pt x="738" y="4432"/>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1261511" y="3723551"/>
            <a:ext cx="108404" cy="152572"/>
          </a:xfrm>
          <a:custGeom>
            <a:avLst/>
            <a:gdLst/>
            <a:ahLst/>
            <a:cxnLst/>
            <a:rect l="l" t="t" r="r" b="b"/>
            <a:pathLst>
              <a:path w="3149" h="4432" extrusionOk="0">
                <a:moveTo>
                  <a:pt x="1" y="0"/>
                </a:moveTo>
                <a:lnTo>
                  <a:pt x="1" y="4432"/>
                </a:lnTo>
                <a:lnTo>
                  <a:pt x="3148" y="221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953854" y="3723551"/>
            <a:ext cx="108508" cy="152572"/>
          </a:xfrm>
          <a:custGeom>
            <a:avLst/>
            <a:gdLst/>
            <a:ahLst/>
            <a:cxnLst/>
            <a:rect l="l" t="t" r="r" b="b"/>
            <a:pathLst>
              <a:path w="3152" h="4432" extrusionOk="0">
                <a:moveTo>
                  <a:pt x="3151" y="0"/>
                </a:moveTo>
                <a:lnTo>
                  <a:pt x="1" y="2216"/>
                </a:lnTo>
                <a:lnTo>
                  <a:pt x="3151" y="4432"/>
                </a:lnTo>
                <a:lnTo>
                  <a:pt x="3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909687" y="3723482"/>
            <a:ext cx="25440" cy="152640"/>
          </a:xfrm>
          <a:custGeom>
            <a:avLst/>
            <a:gdLst/>
            <a:ahLst/>
            <a:cxnLst/>
            <a:rect l="l" t="t" r="r" b="b"/>
            <a:pathLst>
              <a:path w="739" h="4434" extrusionOk="0">
                <a:moveTo>
                  <a:pt x="1" y="0"/>
                </a:moveTo>
                <a:lnTo>
                  <a:pt x="1" y="4434"/>
                </a:lnTo>
                <a:lnTo>
                  <a:pt x="739" y="4434"/>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3936471" y="3697010"/>
            <a:ext cx="198185" cy="194019"/>
          </a:xfrm>
          <a:custGeom>
            <a:avLst/>
            <a:gdLst/>
            <a:ahLst/>
            <a:cxnLst/>
            <a:rect l="l" t="t" r="r" b="b"/>
            <a:pathLst>
              <a:path w="5757" h="5636" extrusionOk="0">
                <a:moveTo>
                  <a:pt x="2880" y="1915"/>
                </a:moveTo>
                <a:cubicBezTo>
                  <a:pt x="3387" y="1915"/>
                  <a:pt x="3802" y="2319"/>
                  <a:pt x="3802" y="2816"/>
                </a:cubicBezTo>
                <a:cubicBezTo>
                  <a:pt x="3802" y="3316"/>
                  <a:pt x="3387" y="3720"/>
                  <a:pt x="2880" y="3720"/>
                </a:cubicBezTo>
                <a:cubicBezTo>
                  <a:pt x="2370" y="3720"/>
                  <a:pt x="1957" y="3316"/>
                  <a:pt x="1957" y="2816"/>
                </a:cubicBezTo>
                <a:cubicBezTo>
                  <a:pt x="1957" y="2319"/>
                  <a:pt x="2370" y="1915"/>
                  <a:pt x="2880" y="1915"/>
                </a:cubicBezTo>
                <a:close/>
                <a:moveTo>
                  <a:pt x="2551" y="0"/>
                </a:moveTo>
                <a:cubicBezTo>
                  <a:pt x="2505" y="0"/>
                  <a:pt x="2219" y="776"/>
                  <a:pt x="2219" y="776"/>
                </a:cubicBezTo>
                <a:lnTo>
                  <a:pt x="1866" y="918"/>
                </a:lnTo>
                <a:cubicBezTo>
                  <a:pt x="1866" y="918"/>
                  <a:pt x="1151" y="614"/>
                  <a:pt x="1066" y="614"/>
                </a:cubicBezTo>
                <a:cubicBezTo>
                  <a:pt x="1062" y="614"/>
                  <a:pt x="1059" y="614"/>
                  <a:pt x="1058" y="615"/>
                </a:cubicBezTo>
                <a:lnTo>
                  <a:pt x="611" y="1055"/>
                </a:lnTo>
                <a:cubicBezTo>
                  <a:pt x="580" y="1084"/>
                  <a:pt x="936" y="1831"/>
                  <a:pt x="936" y="1831"/>
                </a:cubicBezTo>
                <a:lnTo>
                  <a:pt x="792" y="2175"/>
                </a:lnTo>
                <a:cubicBezTo>
                  <a:pt x="792" y="2175"/>
                  <a:pt x="1" y="2480"/>
                  <a:pt x="1" y="2521"/>
                </a:cubicBezTo>
                <a:lnTo>
                  <a:pt x="1" y="3138"/>
                </a:lnTo>
                <a:cubicBezTo>
                  <a:pt x="1" y="3182"/>
                  <a:pt x="792" y="3465"/>
                  <a:pt x="792" y="3465"/>
                </a:cubicBezTo>
                <a:lnTo>
                  <a:pt x="938" y="3809"/>
                </a:lnTo>
                <a:cubicBezTo>
                  <a:pt x="938" y="3809"/>
                  <a:pt x="599" y="4571"/>
                  <a:pt x="631" y="4599"/>
                </a:cubicBezTo>
                <a:lnTo>
                  <a:pt x="1078" y="5039"/>
                </a:lnTo>
                <a:cubicBezTo>
                  <a:pt x="1079" y="5040"/>
                  <a:pt x="1081" y="5041"/>
                  <a:pt x="1084" y="5041"/>
                </a:cubicBezTo>
                <a:cubicBezTo>
                  <a:pt x="1166" y="5041"/>
                  <a:pt x="1870" y="4720"/>
                  <a:pt x="1870" y="4720"/>
                </a:cubicBezTo>
                <a:lnTo>
                  <a:pt x="2224" y="4864"/>
                </a:lnTo>
                <a:cubicBezTo>
                  <a:pt x="2224" y="4864"/>
                  <a:pt x="2534" y="5635"/>
                  <a:pt x="2577" y="5635"/>
                </a:cubicBezTo>
                <a:lnTo>
                  <a:pt x="3209" y="5635"/>
                </a:lnTo>
                <a:cubicBezTo>
                  <a:pt x="3252" y="5635"/>
                  <a:pt x="3541" y="4859"/>
                  <a:pt x="3541" y="4859"/>
                </a:cubicBezTo>
                <a:lnTo>
                  <a:pt x="3891" y="4717"/>
                </a:lnTo>
                <a:cubicBezTo>
                  <a:pt x="3891" y="4717"/>
                  <a:pt x="4606" y="5022"/>
                  <a:pt x="4691" y="5022"/>
                </a:cubicBezTo>
                <a:cubicBezTo>
                  <a:pt x="4695" y="5022"/>
                  <a:pt x="4698" y="5021"/>
                  <a:pt x="4699" y="5020"/>
                </a:cubicBezTo>
                <a:lnTo>
                  <a:pt x="5148" y="4583"/>
                </a:lnTo>
                <a:cubicBezTo>
                  <a:pt x="5179" y="4551"/>
                  <a:pt x="4821" y="3804"/>
                  <a:pt x="4821" y="3804"/>
                </a:cubicBezTo>
                <a:lnTo>
                  <a:pt x="4968" y="3460"/>
                </a:lnTo>
                <a:cubicBezTo>
                  <a:pt x="4968" y="3460"/>
                  <a:pt x="5756" y="3155"/>
                  <a:pt x="5756" y="3114"/>
                </a:cubicBezTo>
                <a:lnTo>
                  <a:pt x="5756" y="2494"/>
                </a:lnTo>
                <a:cubicBezTo>
                  <a:pt x="5756" y="2454"/>
                  <a:pt x="4965" y="2172"/>
                  <a:pt x="4965" y="2172"/>
                </a:cubicBezTo>
                <a:lnTo>
                  <a:pt x="4819" y="1826"/>
                </a:lnTo>
                <a:cubicBezTo>
                  <a:pt x="4819" y="1826"/>
                  <a:pt x="5158" y="1065"/>
                  <a:pt x="5129" y="1036"/>
                </a:cubicBezTo>
                <a:lnTo>
                  <a:pt x="4680" y="598"/>
                </a:lnTo>
                <a:cubicBezTo>
                  <a:pt x="4678" y="597"/>
                  <a:pt x="4676" y="596"/>
                  <a:pt x="4672" y="596"/>
                </a:cubicBezTo>
                <a:cubicBezTo>
                  <a:pt x="4584" y="596"/>
                  <a:pt x="3887" y="916"/>
                  <a:pt x="3887" y="916"/>
                </a:cubicBezTo>
                <a:lnTo>
                  <a:pt x="3536" y="774"/>
                </a:lnTo>
                <a:cubicBezTo>
                  <a:pt x="3536" y="774"/>
                  <a:pt x="3223" y="0"/>
                  <a:pt x="3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4274972" y="3718353"/>
            <a:ext cx="226035" cy="148682"/>
          </a:xfrm>
          <a:custGeom>
            <a:avLst/>
            <a:gdLst/>
            <a:ahLst/>
            <a:cxnLst/>
            <a:rect l="l" t="t" r="r" b="b"/>
            <a:pathLst>
              <a:path w="6566" h="4319" extrusionOk="0">
                <a:moveTo>
                  <a:pt x="6083" y="483"/>
                </a:moveTo>
                <a:lnTo>
                  <a:pt x="6083" y="3835"/>
                </a:lnTo>
                <a:lnTo>
                  <a:pt x="484" y="3835"/>
                </a:lnTo>
                <a:lnTo>
                  <a:pt x="484" y="483"/>
                </a:lnTo>
                <a:close/>
                <a:moveTo>
                  <a:pt x="1" y="0"/>
                </a:moveTo>
                <a:lnTo>
                  <a:pt x="1" y="4318"/>
                </a:lnTo>
                <a:lnTo>
                  <a:pt x="6566" y="4318"/>
                </a:lnTo>
                <a:lnTo>
                  <a:pt x="65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4743771" y="3702552"/>
            <a:ext cx="74083" cy="74048"/>
          </a:xfrm>
          <a:custGeom>
            <a:avLst/>
            <a:gdLst/>
            <a:ahLst/>
            <a:cxnLst/>
            <a:rect l="l" t="t" r="r" b="b"/>
            <a:pathLst>
              <a:path w="2152" h="2151" extrusionOk="0">
                <a:moveTo>
                  <a:pt x="0" y="0"/>
                </a:moveTo>
                <a:lnTo>
                  <a:pt x="0" y="483"/>
                </a:lnTo>
                <a:lnTo>
                  <a:pt x="1668" y="483"/>
                </a:lnTo>
                <a:lnTo>
                  <a:pt x="1668" y="2151"/>
                </a:lnTo>
                <a:lnTo>
                  <a:pt x="2151" y="2151"/>
                </a:lnTo>
                <a:lnTo>
                  <a:pt x="2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4637570" y="3702552"/>
            <a:ext cx="73979" cy="74048"/>
          </a:xfrm>
          <a:custGeom>
            <a:avLst/>
            <a:gdLst/>
            <a:ahLst/>
            <a:cxnLst/>
            <a:rect l="l" t="t" r="r" b="b"/>
            <a:pathLst>
              <a:path w="2149" h="2151" extrusionOk="0">
                <a:moveTo>
                  <a:pt x="0" y="0"/>
                </a:moveTo>
                <a:lnTo>
                  <a:pt x="0" y="2151"/>
                </a:lnTo>
                <a:lnTo>
                  <a:pt x="483" y="2151"/>
                </a:lnTo>
                <a:lnTo>
                  <a:pt x="483" y="483"/>
                </a:lnTo>
                <a:lnTo>
                  <a:pt x="2148" y="483"/>
                </a:lnTo>
                <a:lnTo>
                  <a:pt x="2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4743771" y="3808822"/>
            <a:ext cx="74083" cy="74014"/>
          </a:xfrm>
          <a:custGeom>
            <a:avLst/>
            <a:gdLst/>
            <a:ahLst/>
            <a:cxnLst/>
            <a:rect l="l" t="t" r="r" b="b"/>
            <a:pathLst>
              <a:path w="2152" h="2150" extrusionOk="0">
                <a:moveTo>
                  <a:pt x="1668" y="1"/>
                </a:moveTo>
                <a:lnTo>
                  <a:pt x="1668" y="1666"/>
                </a:lnTo>
                <a:lnTo>
                  <a:pt x="0" y="1666"/>
                </a:lnTo>
                <a:lnTo>
                  <a:pt x="0" y="2149"/>
                </a:lnTo>
                <a:lnTo>
                  <a:pt x="2151" y="2149"/>
                </a:lnTo>
                <a:lnTo>
                  <a:pt x="2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4637570" y="3808822"/>
            <a:ext cx="73979" cy="74014"/>
          </a:xfrm>
          <a:custGeom>
            <a:avLst/>
            <a:gdLst/>
            <a:ahLst/>
            <a:cxnLst/>
            <a:rect l="l" t="t" r="r" b="b"/>
            <a:pathLst>
              <a:path w="2149" h="2150" extrusionOk="0">
                <a:moveTo>
                  <a:pt x="0" y="1"/>
                </a:moveTo>
                <a:lnTo>
                  <a:pt x="0" y="2149"/>
                </a:lnTo>
                <a:lnTo>
                  <a:pt x="2148" y="2149"/>
                </a:lnTo>
                <a:lnTo>
                  <a:pt x="2148" y="1666"/>
                </a:lnTo>
                <a:lnTo>
                  <a:pt x="483" y="1666"/>
                </a:lnTo>
                <a:lnTo>
                  <a:pt x="4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txBox="1"/>
          <p:nvPr/>
        </p:nvSpPr>
        <p:spPr>
          <a:xfrm>
            <a:off x="713225" y="4135300"/>
            <a:ext cx="4308000" cy="2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Dosis"/>
                <a:ea typeface="Dosis"/>
                <a:cs typeface="Dosis"/>
                <a:sym typeface="Dosis"/>
              </a:rPr>
              <a:t>Insert your multimedia content here</a:t>
            </a:r>
            <a:endParaRPr>
              <a:solidFill>
                <a:schemeClr val="dk2"/>
              </a:solidFill>
              <a:latin typeface="Dosis"/>
              <a:ea typeface="Dosis"/>
              <a:cs typeface="Dosis"/>
              <a:sym typeface="Dosis"/>
            </a:endParaRPr>
          </a:p>
        </p:txBody>
      </p:sp>
      <p:sp>
        <p:nvSpPr>
          <p:cNvPr id="669" name="Google Shape;669;p48"/>
          <p:cNvSpPr txBox="1">
            <a:spLocks noGrp="1"/>
          </p:cNvSpPr>
          <p:nvPr>
            <p:ph type="title"/>
          </p:nvPr>
        </p:nvSpPr>
        <p:spPr>
          <a:xfrm>
            <a:off x="5596675" y="1667850"/>
            <a:ext cx="2834100" cy="478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VIDEO 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9"/>
          <p:cNvSpPr/>
          <p:nvPr/>
        </p:nvSpPr>
        <p:spPr>
          <a:xfrm>
            <a:off x="1128775" y="2608588"/>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1128763" y="3269575"/>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ALWAYS USE A TABLE</a:t>
            </a:r>
            <a:endParaRPr/>
          </a:p>
        </p:txBody>
      </p:sp>
      <p:graphicFrame>
        <p:nvGraphicFramePr>
          <p:cNvPr id="677" name="Google Shape;677;p49"/>
          <p:cNvGraphicFramePr/>
          <p:nvPr/>
        </p:nvGraphicFramePr>
        <p:xfrm>
          <a:off x="2208863" y="1829575"/>
          <a:ext cx="5806300" cy="1951425"/>
        </p:xfrm>
        <a:graphic>
          <a:graphicData uri="http://schemas.openxmlformats.org/drawingml/2006/table">
            <a:tbl>
              <a:tblPr>
                <a:noFill/>
                <a:tableStyleId>{968BA3C0-A45E-4888-AE71-24D2DF3E00E3}</a:tableStyleId>
              </a:tblPr>
              <a:tblGrid>
                <a:gridCol w="1451575">
                  <a:extLst>
                    <a:ext uri="{9D8B030D-6E8A-4147-A177-3AD203B41FA5}">
                      <a16:colId xmlns:a16="http://schemas.microsoft.com/office/drawing/2014/main" val="20000"/>
                    </a:ext>
                  </a:extLst>
                </a:gridCol>
                <a:gridCol w="1451575">
                  <a:extLst>
                    <a:ext uri="{9D8B030D-6E8A-4147-A177-3AD203B41FA5}">
                      <a16:colId xmlns:a16="http://schemas.microsoft.com/office/drawing/2014/main" val="20001"/>
                    </a:ext>
                  </a:extLst>
                </a:gridCol>
                <a:gridCol w="1451575">
                  <a:extLst>
                    <a:ext uri="{9D8B030D-6E8A-4147-A177-3AD203B41FA5}">
                      <a16:colId xmlns:a16="http://schemas.microsoft.com/office/drawing/2014/main" val="20002"/>
                    </a:ext>
                  </a:extLst>
                </a:gridCol>
                <a:gridCol w="1451575">
                  <a:extLst>
                    <a:ext uri="{9D8B030D-6E8A-4147-A177-3AD203B41FA5}">
                      <a16:colId xmlns:a16="http://schemas.microsoft.com/office/drawing/2014/main" val="20003"/>
                    </a:ext>
                  </a:extLst>
                </a:gridCol>
              </a:tblGrid>
              <a:tr h="650475">
                <a:tc>
                  <a:txBody>
                    <a:bodyPr/>
                    <a:lstStyle/>
                    <a:p>
                      <a:pPr marL="0" lvl="0" indent="0" algn="ctr" rtl="0">
                        <a:spcBef>
                          <a:spcPts val="0"/>
                        </a:spcBef>
                        <a:spcAft>
                          <a:spcPts val="0"/>
                        </a:spcAft>
                        <a:buNone/>
                      </a:pPr>
                      <a:r>
                        <a:rPr lang="en" sz="2000">
                          <a:solidFill>
                            <a:schemeClr val="dk2"/>
                          </a:solidFill>
                          <a:latin typeface="Dosis ExtraLight"/>
                          <a:ea typeface="Dosis ExtraLight"/>
                          <a:cs typeface="Dosis ExtraLight"/>
                          <a:sym typeface="Dosis ExtraLight"/>
                        </a:rPr>
                        <a:t>MARS</a:t>
                      </a:r>
                      <a:endParaRPr sz="2000">
                        <a:solidFill>
                          <a:schemeClr val="dk2"/>
                        </a:solidFill>
                        <a:latin typeface="Dosis ExtraLight"/>
                        <a:ea typeface="Dosis ExtraLight"/>
                        <a:cs typeface="Dosis ExtraLight"/>
                        <a:sym typeface="Dosis ExtraLight"/>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2"/>
                          </a:solidFill>
                          <a:latin typeface="Dosis ExtraLight"/>
                          <a:ea typeface="Dosis ExtraLight"/>
                          <a:cs typeface="Dosis ExtraLight"/>
                          <a:sym typeface="Dosis ExtraLight"/>
                        </a:rPr>
                        <a:t>MERCURY</a:t>
                      </a:r>
                      <a:endParaRPr sz="2000">
                        <a:solidFill>
                          <a:schemeClr val="dk2"/>
                        </a:solidFill>
                        <a:latin typeface="Dosis ExtraLight"/>
                        <a:ea typeface="Dosis ExtraLight"/>
                        <a:cs typeface="Dosis ExtraLight"/>
                        <a:sym typeface="Dosis ExtraLight"/>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2"/>
                          </a:solidFill>
                          <a:latin typeface="Dosis ExtraLight"/>
                          <a:ea typeface="Dosis ExtraLight"/>
                          <a:cs typeface="Dosis ExtraLight"/>
                          <a:sym typeface="Dosis ExtraLight"/>
                        </a:rPr>
                        <a:t>JUPITER</a:t>
                      </a:r>
                      <a:endParaRPr sz="2000">
                        <a:solidFill>
                          <a:schemeClr val="dk2"/>
                        </a:solidFill>
                        <a:latin typeface="Dosis ExtraLight"/>
                        <a:ea typeface="Dosis ExtraLight"/>
                        <a:cs typeface="Dosis ExtraLight"/>
                        <a:sym typeface="Dosis ExtraLight"/>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2"/>
                          </a:solidFill>
                          <a:latin typeface="Dosis ExtraLight"/>
                          <a:ea typeface="Dosis ExtraLight"/>
                          <a:cs typeface="Dosis ExtraLight"/>
                          <a:sym typeface="Dosis ExtraLight"/>
                        </a:rPr>
                        <a:t>VENUS</a:t>
                      </a:r>
                      <a:endParaRPr sz="2000">
                        <a:solidFill>
                          <a:schemeClr val="dk2"/>
                        </a:solidFill>
                        <a:latin typeface="Dosis ExtraLight"/>
                        <a:ea typeface="Dosis ExtraLight"/>
                        <a:cs typeface="Dosis ExtraLight"/>
                        <a:sym typeface="Dosis ExtraLight"/>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50475">
                <a:tc>
                  <a:txBody>
                    <a:bodyPr/>
                    <a:lstStyle/>
                    <a:p>
                      <a:pPr marL="0" lvl="0" indent="0" algn="ctr" rtl="0">
                        <a:spcBef>
                          <a:spcPts val="0"/>
                        </a:spcBef>
                        <a:spcAft>
                          <a:spcPts val="0"/>
                        </a:spcAft>
                        <a:buNone/>
                      </a:pPr>
                      <a:r>
                        <a:rPr lang="en" sz="1600">
                          <a:solidFill>
                            <a:schemeClr val="lt1"/>
                          </a:solidFill>
                          <a:latin typeface="Dosis"/>
                          <a:ea typeface="Dosis"/>
                          <a:cs typeface="Dosis"/>
                          <a:sym typeface="Dosis"/>
                        </a:rPr>
                        <a:t>24</a:t>
                      </a:r>
                      <a:endParaRPr sz="1600">
                        <a:solidFill>
                          <a:schemeClr val="lt1"/>
                        </a:solidFill>
                        <a:latin typeface="Dosis"/>
                        <a:ea typeface="Dosis"/>
                        <a:cs typeface="Dosis"/>
                        <a:sym typeface="Dosi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Dosis"/>
                          <a:ea typeface="Dosis"/>
                          <a:cs typeface="Dosis"/>
                          <a:sym typeface="Dosis"/>
                        </a:rPr>
                        <a:t>06</a:t>
                      </a:r>
                      <a:endParaRPr sz="1600">
                        <a:solidFill>
                          <a:schemeClr val="lt1"/>
                        </a:solidFill>
                        <a:latin typeface="Dosis"/>
                        <a:ea typeface="Dosis"/>
                        <a:cs typeface="Dosis"/>
                        <a:sym typeface="Dosi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Dosis"/>
                          <a:ea typeface="Dosis"/>
                          <a:cs typeface="Dosis"/>
                          <a:sym typeface="Dosis"/>
                        </a:rPr>
                        <a:t>18</a:t>
                      </a:r>
                      <a:endParaRPr sz="1600">
                        <a:solidFill>
                          <a:schemeClr val="lt1"/>
                        </a:solidFill>
                        <a:latin typeface="Dosis"/>
                        <a:ea typeface="Dosis"/>
                        <a:cs typeface="Dosis"/>
                        <a:sym typeface="Dosi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Dosis"/>
                          <a:ea typeface="Dosis"/>
                          <a:cs typeface="Dosis"/>
                          <a:sym typeface="Dosis"/>
                        </a:rPr>
                        <a:t>06</a:t>
                      </a:r>
                      <a:endParaRPr sz="1600">
                        <a:solidFill>
                          <a:schemeClr val="lt1"/>
                        </a:solidFill>
                        <a:latin typeface="Dosis"/>
                        <a:ea typeface="Dosis"/>
                        <a:cs typeface="Dosis"/>
                        <a:sym typeface="Dosi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50475">
                <a:tc>
                  <a:txBody>
                    <a:bodyPr/>
                    <a:lstStyle/>
                    <a:p>
                      <a:pPr marL="0" lvl="0" indent="0" algn="ctr" rtl="0">
                        <a:spcBef>
                          <a:spcPts val="0"/>
                        </a:spcBef>
                        <a:spcAft>
                          <a:spcPts val="0"/>
                        </a:spcAft>
                        <a:buNone/>
                      </a:pPr>
                      <a:r>
                        <a:rPr lang="en" sz="1600">
                          <a:solidFill>
                            <a:schemeClr val="lt1"/>
                          </a:solidFill>
                          <a:latin typeface="Dosis"/>
                          <a:ea typeface="Dosis"/>
                          <a:cs typeface="Dosis"/>
                          <a:sym typeface="Dosis"/>
                        </a:rPr>
                        <a:t>09</a:t>
                      </a:r>
                      <a:endParaRPr sz="1600">
                        <a:solidFill>
                          <a:schemeClr val="lt1"/>
                        </a:solidFill>
                        <a:latin typeface="Dosis"/>
                        <a:ea typeface="Dosis"/>
                        <a:cs typeface="Dosis"/>
                        <a:sym typeface="Dosi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Dosis"/>
                          <a:ea typeface="Dosis"/>
                          <a:cs typeface="Dosis"/>
                          <a:sym typeface="Dosis"/>
                        </a:rPr>
                        <a:t>21</a:t>
                      </a:r>
                      <a:endParaRPr sz="1600">
                        <a:solidFill>
                          <a:schemeClr val="lt1"/>
                        </a:solidFill>
                        <a:latin typeface="Dosis"/>
                        <a:ea typeface="Dosis"/>
                        <a:cs typeface="Dosis"/>
                        <a:sym typeface="Dosi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Dosis"/>
                          <a:ea typeface="Dosis"/>
                          <a:cs typeface="Dosis"/>
                          <a:sym typeface="Dosis"/>
                        </a:rPr>
                        <a:t>98</a:t>
                      </a:r>
                      <a:endParaRPr sz="1600">
                        <a:solidFill>
                          <a:schemeClr val="lt1"/>
                        </a:solidFill>
                        <a:latin typeface="Dosis"/>
                        <a:ea typeface="Dosis"/>
                        <a:cs typeface="Dosis"/>
                        <a:sym typeface="Dosi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Dosis"/>
                          <a:ea typeface="Dosis"/>
                          <a:cs typeface="Dosis"/>
                          <a:sym typeface="Dosis"/>
                        </a:rPr>
                        <a:t>01</a:t>
                      </a:r>
                      <a:endParaRPr sz="1600">
                        <a:solidFill>
                          <a:schemeClr val="lt1"/>
                        </a:solidFill>
                        <a:latin typeface="Dosis"/>
                        <a:ea typeface="Dosis"/>
                        <a:cs typeface="Dosis"/>
                        <a:sym typeface="Dosi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sp>
        <p:nvSpPr>
          <p:cNvPr id="678" name="Google Shape;678;p49"/>
          <p:cNvSpPr/>
          <p:nvPr/>
        </p:nvSpPr>
        <p:spPr>
          <a:xfrm>
            <a:off x="1317940" y="3292765"/>
            <a:ext cx="347799" cy="347007"/>
          </a:xfrm>
          <a:custGeom>
            <a:avLst/>
            <a:gdLst/>
            <a:ahLst/>
            <a:cxnLst/>
            <a:rect l="l" t="t" r="r" b="b"/>
            <a:pathLst>
              <a:path w="16687" h="16649" extrusionOk="0">
                <a:moveTo>
                  <a:pt x="8759" y="3"/>
                </a:moveTo>
                <a:lnTo>
                  <a:pt x="8759" y="3"/>
                </a:lnTo>
                <a:cubicBezTo>
                  <a:pt x="9081" y="1109"/>
                  <a:pt x="9646" y="2127"/>
                  <a:pt x="10408" y="2988"/>
                </a:cubicBezTo>
                <a:cubicBezTo>
                  <a:pt x="10504" y="2913"/>
                  <a:pt x="10597" y="2831"/>
                  <a:pt x="10691" y="2757"/>
                </a:cubicBezTo>
                <a:cubicBezTo>
                  <a:pt x="11386" y="2209"/>
                  <a:pt x="12087" y="1712"/>
                  <a:pt x="12782" y="1267"/>
                </a:cubicBezTo>
                <a:cubicBezTo>
                  <a:pt x="11573" y="505"/>
                  <a:pt x="10186" y="68"/>
                  <a:pt x="8759" y="3"/>
                </a:cubicBezTo>
                <a:close/>
                <a:moveTo>
                  <a:pt x="7964" y="1"/>
                </a:moveTo>
                <a:cubicBezTo>
                  <a:pt x="6361" y="68"/>
                  <a:pt x="4813" y="601"/>
                  <a:pt x="3509" y="1534"/>
                </a:cubicBezTo>
                <a:cubicBezTo>
                  <a:pt x="4936" y="1889"/>
                  <a:pt x="6782" y="2937"/>
                  <a:pt x="8682" y="4485"/>
                </a:cubicBezTo>
                <a:cubicBezTo>
                  <a:pt x="9055" y="4139"/>
                  <a:pt x="9432" y="3805"/>
                  <a:pt x="9812" y="3480"/>
                </a:cubicBezTo>
                <a:cubicBezTo>
                  <a:pt x="8925" y="2485"/>
                  <a:pt x="8291" y="1294"/>
                  <a:pt x="7964" y="1"/>
                </a:cubicBezTo>
                <a:close/>
                <a:moveTo>
                  <a:pt x="13467" y="1753"/>
                </a:moveTo>
                <a:cubicBezTo>
                  <a:pt x="12671" y="2248"/>
                  <a:pt x="11905" y="2788"/>
                  <a:pt x="11169" y="3370"/>
                </a:cubicBezTo>
                <a:cubicBezTo>
                  <a:pt x="11092" y="3430"/>
                  <a:pt x="11016" y="3497"/>
                  <a:pt x="10939" y="3560"/>
                </a:cubicBezTo>
                <a:cubicBezTo>
                  <a:pt x="12375" y="4971"/>
                  <a:pt x="14133" y="5796"/>
                  <a:pt x="15570" y="5796"/>
                </a:cubicBezTo>
                <a:cubicBezTo>
                  <a:pt x="15811" y="5796"/>
                  <a:pt x="16043" y="5772"/>
                  <a:pt x="16264" y="5725"/>
                </a:cubicBezTo>
                <a:cubicBezTo>
                  <a:pt x="15857" y="4480"/>
                  <a:pt x="15165" y="3350"/>
                  <a:pt x="14240" y="2428"/>
                </a:cubicBezTo>
                <a:cubicBezTo>
                  <a:pt x="13995" y="2187"/>
                  <a:pt x="13738" y="1962"/>
                  <a:pt x="13467" y="1753"/>
                </a:cubicBezTo>
                <a:close/>
                <a:moveTo>
                  <a:pt x="2711" y="2187"/>
                </a:moveTo>
                <a:cubicBezTo>
                  <a:pt x="2622" y="2269"/>
                  <a:pt x="2531" y="2341"/>
                  <a:pt x="2447" y="2428"/>
                </a:cubicBezTo>
                <a:cubicBezTo>
                  <a:pt x="1627" y="3247"/>
                  <a:pt x="988" y="4228"/>
                  <a:pt x="572" y="5309"/>
                </a:cubicBezTo>
                <a:cubicBezTo>
                  <a:pt x="1182" y="5164"/>
                  <a:pt x="1801" y="5093"/>
                  <a:pt x="2418" y="5093"/>
                </a:cubicBezTo>
                <a:cubicBezTo>
                  <a:pt x="3960" y="5093"/>
                  <a:pt x="5484" y="5540"/>
                  <a:pt x="6796" y="6400"/>
                </a:cubicBezTo>
                <a:cubicBezTo>
                  <a:pt x="7125" y="6037"/>
                  <a:pt x="7462" y="5679"/>
                  <a:pt x="7812" y="5328"/>
                </a:cubicBezTo>
                <a:lnTo>
                  <a:pt x="7858" y="5282"/>
                </a:lnTo>
                <a:cubicBezTo>
                  <a:pt x="7945" y="5196"/>
                  <a:pt x="8033" y="5114"/>
                  <a:pt x="8120" y="5028"/>
                </a:cubicBezTo>
                <a:cubicBezTo>
                  <a:pt x="6037" y="3343"/>
                  <a:pt x="4008" y="2279"/>
                  <a:pt x="2711" y="2187"/>
                </a:cubicBezTo>
                <a:close/>
                <a:moveTo>
                  <a:pt x="10335" y="4055"/>
                </a:moveTo>
                <a:cubicBezTo>
                  <a:pt x="9980" y="4357"/>
                  <a:pt x="9627" y="4670"/>
                  <a:pt x="9278" y="4994"/>
                </a:cubicBezTo>
                <a:cubicBezTo>
                  <a:pt x="9780" y="5427"/>
                  <a:pt x="10285" y="5886"/>
                  <a:pt x="10782" y="6383"/>
                </a:cubicBezTo>
                <a:cubicBezTo>
                  <a:pt x="12931" y="8531"/>
                  <a:pt x="14630" y="10927"/>
                  <a:pt x="15360" y="12823"/>
                </a:cubicBezTo>
                <a:lnTo>
                  <a:pt x="15362" y="12823"/>
                </a:lnTo>
                <a:cubicBezTo>
                  <a:pt x="16225" y="11482"/>
                  <a:pt x="16686" y="9918"/>
                  <a:pt x="16684" y="8322"/>
                </a:cubicBezTo>
                <a:cubicBezTo>
                  <a:pt x="16682" y="7700"/>
                  <a:pt x="16610" y="7080"/>
                  <a:pt x="16470" y="6472"/>
                </a:cubicBezTo>
                <a:cubicBezTo>
                  <a:pt x="16182" y="6537"/>
                  <a:pt x="15888" y="6573"/>
                  <a:pt x="15593" y="6573"/>
                </a:cubicBezTo>
                <a:cubicBezTo>
                  <a:pt x="15583" y="6573"/>
                  <a:pt x="15574" y="6573"/>
                  <a:pt x="15564" y="6573"/>
                </a:cubicBezTo>
                <a:cubicBezTo>
                  <a:pt x="13897" y="6573"/>
                  <a:pt x="11941" y="5660"/>
                  <a:pt x="10335" y="4055"/>
                </a:cubicBezTo>
                <a:close/>
                <a:moveTo>
                  <a:pt x="2465" y="5885"/>
                </a:moveTo>
                <a:cubicBezTo>
                  <a:pt x="1759" y="5885"/>
                  <a:pt x="1028" y="5979"/>
                  <a:pt x="291" y="6169"/>
                </a:cubicBezTo>
                <a:cubicBezTo>
                  <a:pt x="101" y="6871"/>
                  <a:pt x="5" y="7594"/>
                  <a:pt x="3" y="8322"/>
                </a:cubicBezTo>
                <a:cubicBezTo>
                  <a:pt x="0" y="10324"/>
                  <a:pt x="721" y="12258"/>
                  <a:pt x="2036" y="13767"/>
                </a:cubicBezTo>
                <a:cubicBezTo>
                  <a:pt x="2802" y="11782"/>
                  <a:pt x="3874" y="9930"/>
                  <a:pt x="5210" y="8274"/>
                </a:cubicBezTo>
                <a:cubicBezTo>
                  <a:pt x="5549" y="7839"/>
                  <a:pt x="5904" y="7409"/>
                  <a:pt x="6274" y="6981"/>
                </a:cubicBezTo>
                <a:cubicBezTo>
                  <a:pt x="5181" y="6256"/>
                  <a:pt x="3869" y="5885"/>
                  <a:pt x="2465" y="5885"/>
                </a:cubicBezTo>
                <a:close/>
                <a:moveTo>
                  <a:pt x="8713" y="5528"/>
                </a:moveTo>
                <a:cubicBezTo>
                  <a:pt x="8610" y="5628"/>
                  <a:pt x="8507" y="5727"/>
                  <a:pt x="8404" y="5830"/>
                </a:cubicBezTo>
                <a:lnTo>
                  <a:pt x="8358" y="5874"/>
                </a:lnTo>
                <a:cubicBezTo>
                  <a:pt x="8031" y="6200"/>
                  <a:pt x="7719" y="6534"/>
                  <a:pt x="7411" y="6873"/>
                </a:cubicBezTo>
                <a:cubicBezTo>
                  <a:pt x="7541" y="6984"/>
                  <a:pt x="7661" y="7092"/>
                  <a:pt x="7764" y="7198"/>
                </a:cubicBezTo>
                <a:cubicBezTo>
                  <a:pt x="10052" y="9483"/>
                  <a:pt x="10480" y="13207"/>
                  <a:pt x="8911" y="16634"/>
                </a:cubicBezTo>
                <a:cubicBezTo>
                  <a:pt x="10922" y="16504"/>
                  <a:pt x="12818" y="15646"/>
                  <a:pt x="14240" y="14219"/>
                </a:cubicBezTo>
                <a:cubicBezTo>
                  <a:pt x="14440" y="14020"/>
                  <a:pt x="14627" y="13811"/>
                  <a:pt x="14805" y="13594"/>
                </a:cubicBezTo>
                <a:cubicBezTo>
                  <a:pt x="14771" y="13484"/>
                  <a:pt x="14735" y="13364"/>
                  <a:pt x="14685" y="13222"/>
                </a:cubicBezTo>
                <a:cubicBezTo>
                  <a:pt x="14024" y="11410"/>
                  <a:pt x="12359" y="9055"/>
                  <a:pt x="10232" y="6931"/>
                </a:cubicBezTo>
                <a:cubicBezTo>
                  <a:pt x="9730" y="6426"/>
                  <a:pt x="9218" y="5962"/>
                  <a:pt x="8713" y="5528"/>
                </a:cubicBezTo>
                <a:close/>
                <a:moveTo>
                  <a:pt x="6892" y="7452"/>
                </a:moveTo>
                <a:cubicBezTo>
                  <a:pt x="6520" y="7880"/>
                  <a:pt x="6162" y="8315"/>
                  <a:pt x="5823" y="8750"/>
                </a:cubicBezTo>
                <a:cubicBezTo>
                  <a:pt x="4451" y="10439"/>
                  <a:pt x="3377" y="12350"/>
                  <a:pt x="2644" y="14399"/>
                </a:cubicBezTo>
                <a:cubicBezTo>
                  <a:pt x="4109" y="15781"/>
                  <a:pt x="6029" y="16581"/>
                  <a:pt x="8043" y="16648"/>
                </a:cubicBezTo>
                <a:cubicBezTo>
                  <a:pt x="9663" y="13426"/>
                  <a:pt x="9345" y="9875"/>
                  <a:pt x="7219" y="7745"/>
                </a:cubicBezTo>
                <a:cubicBezTo>
                  <a:pt x="7125" y="7654"/>
                  <a:pt x="7015" y="7556"/>
                  <a:pt x="6892" y="74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49"/>
          <p:cNvGrpSpPr/>
          <p:nvPr/>
        </p:nvGrpSpPr>
        <p:grpSpPr>
          <a:xfrm>
            <a:off x="1343353" y="2570806"/>
            <a:ext cx="297006" cy="468956"/>
            <a:chOff x="6510738" y="4197963"/>
            <a:chExt cx="356250" cy="562500"/>
          </a:xfrm>
        </p:grpSpPr>
        <p:sp>
          <p:nvSpPr>
            <p:cNvPr id="680" name="Google Shape;680;p49"/>
            <p:cNvSpPr/>
            <p:nvPr/>
          </p:nvSpPr>
          <p:spPr>
            <a:xfrm>
              <a:off x="6510738" y="4704213"/>
              <a:ext cx="356250" cy="56250"/>
            </a:xfrm>
            <a:custGeom>
              <a:avLst/>
              <a:gdLst/>
              <a:ahLst/>
              <a:cxnLst/>
              <a:rect l="l" t="t" r="r" b="b"/>
              <a:pathLst>
                <a:path w="14250" h="2250" extrusionOk="0">
                  <a:moveTo>
                    <a:pt x="1875" y="0"/>
                  </a:moveTo>
                  <a:cubicBezTo>
                    <a:pt x="839" y="0"/>
                    <a:pt x="0" y="839"/>
                    <a:pt x="0" y="1874"/>
                  </a:cubicBezTo>
                  <a:cubicBezTo>
                    <a:pt x="0" y="2081"/>
                    <a:pt x="169" y="2249"/>
                    <a:pt x="375" y="2249"/>
                  </a:cubicBezTo>
                  <a:lnTo>
                    <a:pt x="13875" y="2249"/>
                  </a:lnTo>
                  <a:cubicBezTo>
                    <a:pt x="14082" y="2249"/>
                    <a:pt x="14250" y="2081"/>
                    <a:pt x="14250" y="1874"/>
                  </a:cubicBezTo>
                  <a:cubicBezTo>
                    <a:pt x="14250" y="839"/>
                    <a:pt x="13411" y="0"/>
                    <a:pt x="12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6660738" y="4619813"/>
              <a:ext cx="56250" cy="65625"/>
            </a:xfrm>
            <a:custGeom>
              <a:avLst/>
              <a:gdLst/>
              <a:ahLst/>
              <a:cxnLst/>
              <a:rect l="l" t="t" r="r" b="b"/>
              <a:pathLst>
                <a:path w="2250" h="2625" extrusionOk="0">
                  <a:moveTo>
                    <a:pt x="375" y="0"/>
                  </a:moveTo>
                  <a:cubicBezTo>
                    <a:pt x="169" y="0"/>
                    <a:pt x="0" y="168"/>
                    <a:pt x="0" y="375"/>
                  </a:cubicBezTo>
                  <a:lnTo>
                    <a:pt x="0" y="2249"/>
                  </a:lnTo>
                  <a:cubicBezTo>
                    <a:pt x="0" y="2456"/>
                    <a:pt x="169" y="2624"/>
                    <a:pt x="375" y="2624"/>
                  </a:cubicBezTo>
                  <a:lnTo>
                    <a:pt x="1875" y="2624"/>
                  </a:lnTo>
                  <a:cubicBezTo>
                    <a:pt x="2081" y="2624"/>
                    <a:pt x="2250" y="2458"/>
                    <a:pt x="2250" y="2249"/>
                  </a:cubicBezTo>
                  <a:lnTo>
                    <a:pt x="2250" y="375"/>
                  </a:lnTo>
                  <a:cubicBezTo>
                    <a:pt x="2250" y="168"/>
                    <a:pt x="2081" y="0"/>
                    <a:pt x="1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6520113" y="4197963"/>
              <a:ext cx="337500" cy="207275"/>
            </a:xfrm>
            <a:custGeom>
              <a:avLst/>
              <a:gdLst/>
              <a:ahLst/>
              <a:cxnLst/>
              <a:rect l="l" t="t" r="r" b="b"/>
              <a:pathLst>
                <a:path w="13500" h="8291" extrusionOk="0">
                  <a:moveTo>
                    <a:pt x="4501" y="1488"/>
                  </a:moveTo>
                  <a:cubicBezTo>
                    <a:pt x="4708" y="1488"/>
                    <a:pt x="4873" y="1656"/>
                    <a:pt x="4873" y="1863"/>
                  </a:cubicBezTo>
                  <a:cubicBezTo>
                    <a:pt x="4873" y="2069"/>
                    <a:pt x="4708" y="2238"/>
                    <a:pt x="4501" y="2238"/>
                  </a:cubicBezTo>
                  <a:cubicBezTo>
                    <a:pt x="4292" y="2238"/>
                    <a:pt x="4126" y="2069"/>
                    <a:pt x="4126" y="1863"/>
                  </a:cubicBezTo>
                  <a:cubicBezTo>
                    <a:pt x="4126" y="1656"/>
                    <a:pt x="4292" y="1488"/>
                    <a:pt x="4501" y="1488"/>
                  </a:cubicBezTo>
                  <a:close/>
                  <a:moveTo>
                    <a:pt x="3280" y="2046"/>
                  </a:moveTo>
                  <a:cubicBezTo>
                    <a:pt x="3419" y="2046"/>
                    <a:pt x="3554" y="2124"/>
                    <a:pt x="3619" y="2257"/>
                  </a:cubicBezTo>
                  <a:cubicBezTo>
                    <a:pt x="3710" y="2444"/>
                    <a:pt x="3633" y="2668"/>
                    <a:pt x="3446" y="2759"/>
                  </a:cubicBezTo>
                  <a:cubicBezTo>
                    <a:pt x="2896" y="3031"/>
                    <a:pt x="2369" y="3348"/>
                    <a:pt x="1874" y="3708"/>
                  </a:cubicBezTo>
                  <a:lnTo>
                    <a:pt x="1874" y="4864"/>
                  </a:lnTo>
                  <a:cubicBezTo>
                    <a:pt x="1874" y="5071"/>
                    <a:pt x="1706" y="5239"/>
                    <a:pt x="1500" y="5239"/>
                  </a:cubicBezTo>
                  <a:cubicBezTo>
                    <a:pt x="1293" y="5239"/>
                    <a:pt x="1125" y="5071"/>
                    <a:pt x="1125" y="4864"/>
                  </a:cubicBezTo>
                  <a:lnTo>
                    <a:pt x="1125" y="3516"/>
                  </a:lnTo>
                  <a:cubicBezTo>
                    <a:pt x="1127" y="3398"/>
                    <a:pt x="1182" y="3288"/>
                    <a:pt x="1276" y="3218"/>
                  </a:cubicBezTo>
                  <a:cubicBezTo>
                    <a:pt x="1853" y="2785"/>
                    <a:pt x="2470" y="2406"/>
                    <a:pt x="3117" y="2084"/>
                  </a:cubicBezTo>
                  <a:cubicBezTo>
                    <a:pt x="3169" y="2058"/>
                    <a:pt x="3225" y="2046"/>
                    <a:pt x="3280" y="2046"/>
                  </a:cubicBezTo>
                  <a:close/>
                  <a:moveTo>
                    <a:pt x="6750" y="0"/>
                  </a:moveTo>
                  <a:cubicBezTo>
                    <a:pt x="5935" y="0"/>
                    <a:pt x="3105" y="236"/>
                    <a:pt x="87" y="2723"/>
                  </a:cubicBezTo>
                  <a:cubicBezTo>
                    <a:pt x="31" y="2769"/>
                    <a:pt x="0" y="2836"/>
                    <a:pt x="0" y="2906"/>
                  </a:cubicBezTo>
                  <a:lnTo>
                    <a:pt x="0" y="7053"/>
                  </a:lnTo>
                  <a:cubicBezTo>
                    <a:pt x="3" y="7149"/>
                    <a:pt x="63" y="7236"/>
                    <a:pt x="154" y="7269"/>
                  </a:cubicBezTo>
                  <a:lnTo>
                    <a:pt x="2877" y="8291"/>
                  </a:lnTo>
                  <a:lnTo>
                    <a:pt x="3374" y="8291"/>
                  </a:lnTo>
                  <a:lnTo>
                    <a:pt x="3374" y="4864"/>
                  </a:lnTo>
                  <a:cubicBezTo>
                    <a:pt x="3376" y="4242"/>
                    <a:pt x="3879" y="3739"/>
                    <a:pt x="4501" y="3739"/>
                  </a:cubicBezTo>
                  <a:lnTo>
                    <a:pt x="8999" y="3739"/>
                  </a:lnTo>
                  <a:cubicBezTo>
                    <a:pt x="9619" y="3739"/>
                    <a:pt x="10124" y="4242"/>
                    <a:pt x="10124" y="4864"/>
                  </a:cubicBezTo>
                  <a:lnTo>
                    <a:pt x="10124" y="8291"/>
                  </a:lnTo>
                  <a:lnTo>
                    <a:pt x="10619" y="8291"/>
                  </a:lnTo>
                  <a:lnTo>
                    <a:pt x="13346" y="7269"/>
                  </a:lnTo>
                  <a:cubicBezTo>
                    <a:pt x="13438" y="7236"/>
                    <a:pt x="13498" y="7149"/>
                    <a:pt x="13500" y="7053"/>
                  </a:cubicBezTo>
                  <a:lnTo>
                    <a:pt x="13500" y="2906"/>
                  </a:lnTo>
                  <a:cubicBezTo>
                    <a:pt x="13498" y="2836"/>
                    <a:pt x="13466" y="2769"/>
                    <a:pt x="13413" y="2723"/>
                  </a:cubicBezTo>
                  <a:cubicBezTo>
                    <a:pt x="10395" y="236"/>
                    <a:pt x="7565" y="0"/>
                    <a:pt x="6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6623263" y="4310188"/>
              <a:ext cx="131225" cy="95050"/>
            </a:xfrm>
            <a:custGeom>
              <a:avLst/>
              <a:gdLst/>
              <a:ahLst/>
              <a:cxnLst/>
              <a:rect l="l" t="t" r="r" b="b"/>
              <a:pathLst>
                <a:path w="5249" h="3802" extrusionOk="0">
                  <a:moveTo>
                    <a:pt x="375" y="0"/>
                  </a:moveTo>
                  <a:cubicBezTo>
                    <a:pt x="166" y="0"/>
                    <a:pt x="0" y="168"/>
                    <a:pt x="0" y="375"/>
                  </a:cubicBezTo>
                  <a:lnTo>
                    <a:pt x="0" y="3802"/>
                  </a:lnTo>
                  <a:lnTo>
                    <a:pt x="5248" y="3802"/>
                  </a:lnTo>
                  <a:lnTo>
                    <a:pt x="5248" y="375"/>
                  </a:lnTo>
                  <a:cubicBezTo>
                    <a:pt x="5248" y="168"/>
                    <a:pt x="5080" y="0"/>
                    <a:pt x="4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6657363" y="4488363"/>
              <a:ext cx="400" cy="200"/>
            </a:xfrm>
            <a:custGeom>
              <a:avLst/>
              <a:gdLst/>
              <a:ahLst/>
              <a:cxnLst/>
              <a:rect l="l" t="t" r="r" b="b"/>
              <a:pathLst>
                <a:path w="16" h="8" extrusionOk="0">
                  <a:moveTo>
                    <a:pt x="8" y="0"/>
                  </a:moveTo>
                  <a:lnTo>
                    <a:pt x="1" y="8"/>
                  </a:lnTo>
                  <a:lnTo>
                    <a:pt x="15" y="8"/>
                  </a:lnTo>
                  <a:lnTo>
                    <a:pt x="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6720163" y="4488488"/>
              <a:ext cx="200" cy="75"/>
            </a:xfrm>
            <a:custGeom>
              <a:avLst/>
              <a:gdLst/>
              <a:ahLst/>
              <a:cxnLst/>
              <a:rect l="l" t="t" r="r" b="b"/>
              <a:pathLst>
                <a:path w="8" h="3" extrusionOk="0">
                  <a:moveTo>
                    <a:pt x="5" y="0"/>
                  </a:moveTo>
                  <a:lnTo>
                    <a:pt x="0" y="3"/>
                  </a:lnTo>
                  <a:lnTo>
                    <a:pt x="7" y="3"/>
                  </a:lnTo>
                  <a:lnTo>
                    <a:pt x="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6576338" y="4422938"/>
              <a:ext cx="225050" cy="46875"/>
            </a:xfrm>
            <a:custGeom>
              <a:avLst/>
              <a:gdLst/>
              <a:ahLst/>
              <a:cxnLst/>
              <a:rect l="l" t="t" r="r" b="b"/>
              <a:pathLst>
                <a:path w="9002" h="1875" extrusionOk="0">
                  <a:moveTo>
                    <a:pt x="937" y="1"/>
                  </a:moveTo>
                  <a:cubicBezTo>
                    <a:pt x="421" y="1"/>
                    <a:pt x="0" y="421"/>
                    <a:pt x="0" y="938"/>
                  </a:cubicBezTo>
                  <a:cubicBezTo>
                    <a:pt x="0" y="1457"/>
                    <a:pt x="421" y="1875"/>
                    <a:pt x="937" y="1875"/>
                  </a:cubicBezTo>
                  <a:lnTo>
                    <a:pt x="8062" y="1875"/>
                  </a:lnTo>
                  <a:cubicBezTo>
                    <a:pt x="8581" y="1875"/>
                    <a:pt x="9002" y="1457"/>
                    <a:pt x="9002" y="938"/>
                  </a:cubicBezTo>
                  <a:cubicBezTo>
                    <a:pt x="9002" y="421"/>
                    <a:pt x="8581" y="1"/>
                    <a:pt x="8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6594963" y="4488288"/>
              <a:ext cx="187800" cy="112800"/>
            </a:xfrm>
            <a:custGeom>
              <a:avLst/>
              <a:gdLst/>
              <a:ahLst/>
              <a:cxnLst/>
              <a:rect l="l" t="t" r="r" b="b"/>
              <a:pathLst>
                <a:path w="7512" h="4512" extrusionOk="0">
                  <a:moveTo>
                    <a:pt x="6253" y="1541"/>
                  </a:moveTo>
                  <a:lnTo>
                    <a:pt x="6253" y="1541"/>
                  </a:lnTo>
                  <a:cubicBezTo>
                    <a:pt x="6147" y="2065"/>
                    <a:pt x="6077" y="2596"/>
                    <a:pt x="6044" y="3132"/>
                  </a:cubicBezTo>
                  <a:lnTo>
                    <a:pt x="5515" y="2490"/>
                  </a:lnTo>
                  <a:lnTo>
                    <a:pt x="6253" y="1541"/>
                  </a:lnTo>
                  <a:close/>
                  <a:moveTo>
                    <a:pt x="1259" y="1536"/>
                  </a:moveTo>
                  <a:lnTo>
                    <a:pt x="2002" y="2490"/>
                  </a:lnTo>
                  <a:lnTo>
                    <a:pt x="1468" y="3134"/>
                  </a:lnTo>
                  <a:cubicBezTo>
                    <a:pt x="1435" y="2599"/>
                    <a:pt x="1363" y="2065"/>
                    <a:pt x="1259" y="1536"/>
                  </a:cubicBezTo>
                  <a:close/>
                  <a:moveTo>
                    <a:pt x="3756" y="1534"/>
                  </a:moveTo>
                  <a:lnTo>
                    <a:pt x="4554" y="2505"/>
                  </a:lnTo>
                  <a:lnTo>
                    <a:pt x="3758" y="3526"/>
                  </a:lnTo>
                  <a:lnTo>
                    <a:pt x="2961" y="2502"/>
                  </a:lnTo>
                  <a:lnTo>
                    <a:pt x="3756" y="1534"/>
                  </a:lnTo>
                  <a:close/>
                  <a:moveTo>
                    <a:pt x="0" y="1"/>
                  </a:moveTo>
                  <a:lnTo>
                    <a:pt x="0" y="1"/>
                  </a:lnTo>
                  <a:cubicBezTo>
                    <a:pt x="539" y="1311"/>
                    <a:pt x="798" y="2721"/>
                    <a:pt x="757" y="4136"/>
                  </a:cubicBezTo>
                  <a:cubicBezTo>
                    <a:pt x="757" y="4144"/>
                    <a:pt x="760" y="4148"/>
                    <a:pt x="760" y="4156"/>
                  </a:cubicBezTo>
                  <a:cubicBezTo>
                    <a:pt x="762" y="4180"/>
                    <a:pt x="767" y="4206"/>
                    <a:pt x="776" y="4230"/>
                  </a:cubicBezTo>
                  <a:cubicBezTo>
                    <a:pt x="784" y="4252"/>
                    <a:pt x="786" y="4276"/>
                    <a:pt x="793" y="4295"/>
                  </a:cubicBezTo>
                  <a:cubicBezTo>
                    <a:pt x="800" y="4312"/>
                    <a:pt x="820" y="4331"/>
                    <a:pt x="832" y="4350"/>
                  </a:cubicBezTo>
                  <a:cubicBezTo>
                    <a:pt x="846" y="4374"/>
                    <a:pt x="863" y="4396"/>
                    <a:pt x="885" y="4413"/>
                  </a:cubicBezTo>
                  <a:cubicBezTo>
                    <a:pt x="887" y="4418"/>
                    <a:pt x="887" y="4422"/>
                    <a:pt x="894" y="4425"/>
                  </a:cubicBezTo>
                  <a:cubicBezTo>
                    <a:pt x="913" y="4439"/>
                    <a:pt x="933" y="4449"/>
                    <a:pt x="952" y="4458"/>
                  </a:cubicBezTo>
                  <a:cubicBezTo>
                    <a:pt x="966" y="4468"/>
                    <a:pt x="981" y="4478"/>
                    <a:pt x="997" y="4485"/>
                  </a:cubicBezTo>
                  <a:cubicBezTo>
                    <a:pt x="1041" y="4502"/>
                    <a:pt x="1086" y="4509"/>
                    <a:pt x="1132" y="4511"/>
                  </a:cubicBezTo>
                  <a:cubicBezTo>
                    <a:pt x="1183" y="4511"/>
                    <a:pt x="1235" y="4499"/>
                    <a:pt x="1281" y="4478"/>
                  </a:cubicBezTo>
                  <a:cubicBezTo>
                    <a:pt x="1295" y="4473"/>
                    <a:pt x="1303" y="4463"/>
                    <a:pt x="1315" y="4454"/>
                  </a:cubicBezTo>
                  <a:cubicBezTo>
                    <a:pt x="1351" y="4437"/>
                    <a:pt x="1382" y="4413"/>
                    <a:pt x="1408" y="4384"/>
                  </a:cubicBezTo>
                  <a:cubicBezTo>
                    <a:pt x="1413" y="4379"/>
                    <a:pt x="1416" y="4379"/>
                    <a:pt x="1420" y="4372"/>
                  </a:cubicBezTo>
                  <a:lnTo>
                    <a:pt x="2473" y="3094"/>
                  </a:lnTo>
                  <a:lnTo>
                    <a:pt x="3463" y="4365"/>
                  </a:lnTo>
                  <a:cubicBezTo>
                    <a:pt x="3470" y="4377"/>
                    <a:pt x="3487" y="4379"/>
                    <a:pt x="3494" y="4391"/>
                  </a:cubicBezTo>
                  <a:cubicBezTo>
                    <a:pt x="3504" y="4406"/>
                    <a:pt x="3518" y="4420"/>
                    <a:pt x="3530" y="4432"/>
                  </a:cubicBezTo>
                  <a:cubicBezTo>
                    <a:pt x="3547" y="4444"/>
                    <a:pt x="3561" y="4446"/>
                    <a:pt x="3576" y="4458"/>
                  </a:cubicBezTo>
                  <a:cubicBezTo>
                    <a:pt x="3588" y="4466"/>
                    <a:pt x="3602" y="4473"/>
                    <a:pt x="3617" y="4478"/>
                  </a:cubicBezTo>
                  <a:cubicBezTo>
                    <a:pt x="3661" y="4499"/>
                    <a:pt x="3710" y="4510"/>
                    <a:pt x="3759" y="4510"/>
                  </a:cubicBezTo>
                  <a:cubicBezTo>
                    <a:pt x="3808" y="4510"/>
                    <a:pt x="3857" y="4499"/>
                    <a:pt x="3903" y="4478"/>
                  </a:cubicBezTo>
                  <a:cubicBezTo>
                    <a:pt x="3917" y="4473"/>
                    <a:pt x="3931" y="4466"/>
                    <a:pt x="3944" y="4458"/>
                  </a:cubicBezTo>
                  <a:cubicBezTo>
                    <a:pt x="3958" y="4446"/>
                    <a:pt x="3972" y="4444"/>
                    <a:pt x="3989" y="4432"/>
                  </a:cubicBezTo>
                  <a:cubicBezTo>
                    <a:pt x="4001" y="4420"/>
                    <a:pt x="4016" y="4406"/>
                    <a:pt x="4025" y="4391"/>
                  </a:cubicBezTo>
                  <a:cubicBezTo>
                    <a:pt x="4032" y="4379"/>
                    <a:pt x="4049" y="4377"/>
                    <a:pt x="4056" y="4365"/>
                  </a:cubicBezTo>
                  <a:lnTo>
                    <a:pt x="5042" y="3098"/>
                  </a:lnTo>
                  <a:lnTo>
                    <a:pt x="6092" y="4372"/>
                  </a:lnTo>
                  <a:cubicBezTo>
                    <a:pt x="6097" y="4379"/>
                    <a:pt x="6099" y="4379"/>
                    <a:pt x="6104" y="4384"/>
                  </a:cubicBezTo>
                  <a:cubicBezTo>
                    <a:pt x="6130" y="4413"/>
                    <a:pt x="6161" y="4437"/>
                    <a:pt x="6197" y="4454"/>
                  </a:cubicBezTo>
                  <a:cubicBezTo>
                    <a:pt x="6207" y="4463"/>
                    <a:pt x="6217" y="4473"/>
                    <a:pt x="6226" y="4478"/>
                  </a:cubicBezTo>
                  <a:cubicBezTo>
                    <a:pt x="6274" y="4499"/>
                    <a:pt x="6327" y="4511"/>
                    <a:pt x="6380" y="4511"/>
                  </a:cubicBezTo>
                  <a:cubicBezTo>
                    <a:pt x="6428" y="4509"/>
                    <a:pt x="6471" y="4502"/>
                    <a:pt x="6515" y="4485"/>
                  </a:cubicBezTo>
                  <a:cubicBezTo>
                    <a:pt x="6531" y="4478"/>
                    <a:pt x="6546" y="4468"/>
                    <a:pt x="6560" y="4458"/>
                  </a:cubicBezTo>
                  <a:cubicBezTo>
                    <a:pt x="6582" y="4449"/>
                    <a:pt x="6599" y="4439"/>
                    <a:pt x="6618" y="4425"/>
                  </a:cubicBezTo>
                  <a:cubicBezTo>
                    <a:pt x="6625" y="4422"/>
                    <a:pt x="6625" y="4418"/>
                    <a:pt x="6628" y="4413"/>
                  </a:cubicBezTo>
                  <a:cubicBezTo>
                    <a:pt x="6649" y="4396"/>
                    <a:pt x="6666" y="4374"/>
                    <a:pt x="6680" y="4350"/>
                  </a:cubicBezTo>
                  <a:cubicBezTo>
                    <a:pt x="6692" y="4331"/>
                    <a:pt x="6707" y="4317"/>
                    <a:pt x="6719" y="4295"/>
                  </a:cubicBezTo>
                  <a:cubicBezTo>
                    <a:pt x="6729" y="4271"/>
                    <a:pt x="6729" y="4252"/>
                    <a:pt x="6736" y="4230"/>
                  </a:cubicBezTo>
                  <a:cubicBezTo>
                    <a:pt x="6745" y="4206"/>
                    <a:pt x="6750" y="4180"/>
                    <a:pt x="6753" y="4156"/>
                  </a:cubicBezTo>
                  <a:cubicBezTo>
                    <a:pt x="6753" y="4148"/>
                    <a:pt x="6755" y="4144"/>
                    <a:pt x="6755" y="4136"/>
                  </a:cubicBezTo>
                  <a:cubicBezTo>
                    <a:pt x="6717" y="2721"/>
                    <a:pt x="6976" y="1311"/>
                    <a:pt x="7512" y="1"/>
                  </a:cubicBezTo>
                  <a:lnTo>
                    <a:pt x="7512" y="1"/>
                  </a:lnTo>
                  <a:cubicBezTo>
                    <a:pt x="7449" y="8"/>
                    <a:pt x="7385" y="11"/>
                    <a:pt x="7317" y="11"/>
                  </a:cubicBezTo>
                  <a:lnTo>
                    <a:pt x="6493" y="11"/>
                  </a:lnTo>
                  <a:lnTo>
                    <a:pt x="6277" y="292"/>
                  </a:lnTo>
                  <a:lnTo>
                    <a:pt x="6024" y="11"/>
                  </a:lnTo>
                  <a:lnTo>
                    <a:pt x="5015" y="11"/>
                  </a:lnTo>
                  <a:lnTo>
                    <a:pt x="5808" y="892"/>
                  </a:lnTo>
                  <a:lnTo>
                    <a:pt x="5027" y="1897"/>
                  </a:lnTo>
                  <a:lnTo>
                    <a:pt x="4244" y="940"/>
                  </a:lnTo>
                  <a:lnTo>
                    <a:pt x="5008" y="11"/>
                  </a:lnTo>
                  <a:lnTo>
                    <a:pt x="4037" y="11"/>
                  </a:lnTo>
                  <a:lnTo>
                    <a:pt x="3756" y="352"/>
                  </a:lnTo>
                  <a:lnTo>
                    <a:pt x="3480" y="11"/>
                  </a:lnTo>
                  <a:lnTo>
                    <a:pt x="2511" y="11"/>
                  </a:lnTo>
                  <a:lnTo>
                    <a:pt x="3273" y="940"/>
                  </a:lnTo>
                  <a:lnTo>
                    <a:pt x="2490" y="1894"/>
                  </a:lnTo>
                  <a:lnTo>
                    <a:pt x="1709" y="892"/>
                  </a:lnTo>
                  <a:lnTo>
                    <a:pt x="2497" y="11"/>
                  </a:lnTo>
                  <a:lnTo>
                    <a:pt x="1492" y="11"/>
                  </a:lnTo>
                  <a:lnTo>
                    <a:pt x="1240" y="292"/>
                  </a:lnTo>
                  <a:lnTo>
                    <a:pt x="1024" y="11"/>
                  </a:lnTo>
                  <a:lnTo>
                    <a:pt x="195" y="11"/>
                  </a:lnTo>
                  <a:cubicBezTo>
                    <a:pt x="130" y="11"/>
                    <a:pt x="63" y="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50"/>
          <p:cNvSpPr txBox="1">
            <a:spLocks noGrp="1"/>
          </p:cNvSpPr>
          <p:nvPr>
            <p:ph type="subTitle" idx="1"/>
          </p:nvPr>
        </p:nvSpPr>
        <p:spPr>
          <a:xfrm>
            <a:off x="5793000" y="1568450"/>
            <a:ext cx="2637900" cy="5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90% of Earth’s population lives in the Northern Hemisphere</a:t>
            </a:r>
            <a:endParaRPr/>
          </a:p>
        </p:txBody>
      </p:sp>
      <p:sp>
        <p:nvSpPr>
          <p:cNvPr id="693" name="Google Shape;693;p50"/>
          <p:cNvSpPr txBox="1">
            <a:spLocks noGrp="1"/>
          </p:cNvSpPr>
          <p:nvPr>
            <p:ph type="subTitle" idx="2"/>
          </p:nvPr>
        </p:nvSpPr>
        <p:spPr>
          <a:xfrm>
            <a:off x="5793000" y="2648975"/>
            <a:ext cx="2637900" cy="5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Australia is wider than the Moon and a very large country</a:t>
            </a:r>
            <a:endParaRPr/>
          </a:p>
        </p:txBody>
      </p:sp>
      <p:sp>
        <p:nvSpPr>
          <p:cNvPr id="694" name="Google Shape;694;p50"/>
          <p:cNvSpPr txBox="1">
            <a:spLocks noGrp="1"/>
          </p:cNvSpPr>
          <p:nvPr>
            <p:ph type="subTitle" idx="3"/>
          </p:nvPr>
        </p:nvSpPr>
        <p:spPr>
          <a:xfrm>
            <a:off x="5793000" y="3729500"/>
            <a:ext cx="2637900" cy="5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Africa is the only continent that lies in all four hemispheres</a:t>
            </a:r>
            <a:endParaRPr/>
          </a:p>
        </p:txBody>
      </p:sp>
      <p:sp>
        <p:nvSpPr>
          <p:cNvPr id="695" name="Google Shape;695;p50"/>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DID YOU KNOW THIS?</a:t>
            </a:r>
            <a:endParaRPr/>
          </a:p>
        </p:txBody>
      </p:sp>
      <p:sp>
        <p:nvSpPr>
          <p:cNvPr id="696" name="Google Shape;696;p50"/>
          <p:cNvSpPr/>
          <p:nvPr/>
        </p:nvSpPr>
        <p:spPr>
          <a:xfrm>
            <a:off x="4803925" y="1705375"/>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4803925" y="2786413"/>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4803925" y="3870025"/>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50"/>
          <p:cNvGrpSpPr/>
          <p:nvPr/>
        </p:nvGrpSpPr>
        <p:grpSpPr>
          <a:xfrm>
            <a:off x="4886063" y="1593463"/>
            <a:ext cx="561875" cy="562550"/>
            <a:chOff x="3985238" y="1884288"/>
            <a:chExt cx="561875" cy="562550"/>
          </a:xfrm>
        </p:grpSpPr>
        <p:sp>
          <p:nvSpPr>
            <p:cNvPr id="700" name="Google Shape;700;p50"/>
            <p:cNvSpPr/>
            <p:nvPr/>
          </p:nvSpPr>
          <p:spPr>
            <a:xfrm>
              <a:off x="4025413" y="1995713"/>
              <a:ext cx="120350" cy="89725"/>
            </a:xfrm>
            <a:custGeom>
              <a:avLst/>
              <a:gdLst/>
              <a:ahLst/>
              <a:cxnLst/>
              <a:rect l="l" t="t" r="r" b="b"/>
              <a:pathLst>
                <a:path w="4814" h="3589" extrusionOk="0">
                  <a:moveTo>
                    <a:pt x="236" y="1"/>
                  </a:moveTo>
                  <a:cubicBezTo>
                    <a:pt x="92" y="65"/>
                    <a:pt x="1" y="207"/>
                    <a:pt x="1" y="366"/>
                  </a:cubicBezTo>
                  <a:lnTo>
                    <a:pt x="1" y="3177"/>
                  </a:lnTo>
                  <a:lnTo>
                    <a:pt x="3415" y="3177"/>
                  </a:lnTo>
                  <a:cubicBezTo>
                    <a:pt x="3910" y="3177"/>
                    <a:pt x="4396" y="3321"/>
                    <a:pt x="4814" y="3588"/>
                  </a:cubicBezTo>
                  <a:cubicBezTo>
                    <a:pt x="4081" y="1630"/>
                    <a:pt x="2315" y="246"/>
                    <a:pt x="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4341763" y="2346363"/>
              <a:ext cx="75900" cy="100475"/>
            </a:xfrm>
            <a:custGeom>
              <a:avLst/>
              <a:gdLst/>
              <a:ahLst/>
              <a:cxnLst/>
              <a:rect l="l" t="t" r="r" b="b"/>
              <a:pathLst>
                <a:path w="3036" h="4019" extrusionOk="0">
                  <a:moveTo>
                    <a:pt x="1" y="1"/>
                  </a:moveTo>
                  <a:lnTo>
                    <a:pt x="1572" y="3771"/>
                  </a:lnTo>
                  <a:cubicBezTo>
                    <a:pt x="1635" y="3920"/>
                    <a:pt x="1781" y="4018"/>
                    <a:pt x="1945" y="4018"/>
                  </a:cubicBezTo>
                  <a:lnTo>
                    <a:pt x="2613" y="4018"/>
                  </a:lnTo>
                  <a:cubicBezTo>
                    <a:pt x="2747" y="4018"/>
                    <a:pt x="2872" y="3951"/>
                    <a:pt x="2947" y="3838"/>
                  </a:cubicBezTo>
                  <a:cubicBezTo>
                    <a:pt x="3021" y="3728"/>
                    <a:pt x="3035" y="3586"/>
                    <a:pt x="2983" y="3461"/>
                  </a:cubicBezTo>
                  <a:lnTo>
                    <a:pt x="15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4215663" y="2090938"/>
              <a:ext cx="40750" cy="99025"/>
            </a:xfrm>
            <a:custGeom>
              <a:avLst/>
              <a:gdLst/>
              <a:ahLst/>
              <a:cxnLst/>
              <a:rect l="l" t="t" r="r" b="b"/>
              <a:pathLst>
                <a:path w="1630" h="3961" extrusionOk="0">
                  <a:moveTo>
                    <a:pt x="1630" y="0"/>
                  </a:moveTo>
                  <a:cubicBezTo>
                    <a:pt x="683" y="185"/>
                    <a:pt x="1" y="1017"/>
                    <a:pt x="1" y="1980"/>
                  </a:cubicBezTo>
                  <a:cubicBezTo>
                    <a:pt x="1" y="2946"/>
                    <a:pt x="683" y="3775"/>
                    <a:pt x="1630" y="3960"/>
                  </a:cubicBezTo>
                  <a:lnTo>
                    <a:pt x="1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3985238" y="1954613"/>
              <a:ext cx="561875" cy="371650"/>
            </a:xfrm>
            <a:custGeom>
              <a:avLst/>
              <a:gdLst/>
              <a:ahLst/>
              <a:cxnLst/>
              <a:rect l="l" t="t" r="r" b="b"/>
              <a:pathLst>
                <a:path w="22475" h="14866" extrusionOk="0">
                  <a:moveTo>
                    <a:pt x="9637" y="2417"/>
                  </a:moveTo>
                  <a:cubicBezTo>
                    <a:pt x="9740" y="2417"/>
                    <a:pt x="9843" y="2456"/>
                    <a:pt x="9922" y="2534"/>
                  </a:cubicBezTo>
                  <a:cubicBezTo>
                    <a:pt x="10076" y="2690"/>
                    <a:pt x="10078" y="2940"/>
                    <a:pt x="9927" y="3096"/>
                  </a:cubicBezTo>
                  <a:lnTo>
                    <a:pt x="9607" y="3415"/>
                  </a:lnTo>
                  <a:lnTo>
                    <a:pt x="9927" y="3735"/>
                  </a:lnTo>
                  <a:cubicBezTo>
                    <a:pt x="10030" y="3836"/>
                    <a:pt x="10073" y="3985"/>
                    <a:pt x="10035" y="4124"/>
                  </a:cubicBezTo>
                  <a:cubicBezTo>
                    <a:pt x="9999" y="4266"/>
                    <a:pt x="9888" y="4377"/>
                    <a:pt x="9749" y="4413"/>
                  </a:cubicBezTo>
                  <a:cubicBezTo>
                    <a:pt x="9715" y="4421"/>
                    <a:pt x="9681" y="4426"/>
                    <a:pt x="9647" y="4426"/>
                  </a:cubicBezTo>
                  <a:cubicBezTo>
                    <a:pt x="9539" y="4426"/>
                    <a:pt x="9434" y="4383"/>
                    <a:pt x="9357" y="4302"/>
                  </a:cubicBezTo>
                  <a:lnTo>
                    <a:pt x="9040" y="3985"/>
                  </a:lnTo>
                  <a:lnTo>
                    <a:pt x="8720" y="4302"/>
                  </a:lnTo>
                  <a:cubicBezTo>
                    <a:pt x="8642" y="4378"/>
                    <a:pt x="8541" y="4416"/>
                    <a:pt x="8441" y="4416"/>
                  </a:cubicBezTo>
                  <a:cubicBezTo>
                    <a:pt x="8338" y="4416"/>
                    <a:pt x="8236" y="4376"/>
                    <a:pt x="8158" y="4297"/>
                  </a:cubicBezTo>
                  <a:cubicBezTo>
                    <a:pt x="8002" y="4144"/>
                    <a:pt x="7999" y="3891"/>
                    <a:pt x="8153" y="3735"/>
                  </a:cubicBezTo>
                  <a:lnTo>
                    <a:pt x="8470" y="3415"/>
                  </a:lnTo>
                  <a:lnTo>
                    <a:pt x="8153" y="3096"/>
                  </a:lnTo>
                  <a:cubicBezTo>
                    <a:pt x="7999" y="2940"/>
                    <a:pt x="8002" y="2690"/>
                    <a:pt x="8158" y="2534"/>
                  </a:cubicBezTo>
                  <a:cubicBezTo>
                    <a:pt x="8236" y="2456"/>
                    <a:pt x="8339" y="2417"/>
                    <a:pt x="8442" y="2417"/>
                  </a:cubicBezTo>
                  <a:cubicBezTo>
                    <a:pt x="8543" y="2417"/>
                    <a:pt x="8643" y="2454"/>
                    <a:pt x="8720" y="2529"/>
                  </a:cubicBezTo>
                  <a:lnTo>
                    <a:pt x="9040" y="2848"/>
                  </a:lnTo>
                  <a:lnTo>
                    <a:pt x="9357" y="2529"/>
                  </a:lnTo>
                  <a:cubicBezTo>
                    <a:pt x="9435" y="2454"/>
                    <a:pt x="9536" y="2417"/>
                    <a:pt x="9637" y="2417"/>
                  </a:cubicBezTo>
                  <a:close/>
                  <a:moveTo>
                    <a:pt x="14056" y="10452"/>
                  </a:moveTo>
                  <a:cubicBezTo>
                    <a:pt x="14159" y="10452"/>
                    <a:pt x="14262" y="10491"/>
                    <a:pt x="14341" y="10569"/>
                  </a:cubicBezTo>
                  <a:cubicBezTo>
                    <a:pt x="14495" y="10725"/>
                    <a:pt x="14497" y="10975"/>
                    <a:pt x="14346" y="11134"/>
                  </a:cubicBezTo>
                  <a:lnTo>
                    <a:pt x="14026" y="11451"/>
                  </a:lnTo>
                  <a:lnTo>
                    <a:pt x="14346" y="11771"/>
                  </a:lnTo>
                  <a:cubicBezTo>
                    <a:pt x="14449" y="11871"/>
                    <a:pt x="14492" y="12020"/>
                    <a:pt x="14456" y="12160"/>
                  </a:cubicBezTo>
                  <a:cubicBezTo>
                    <a:pt x="14418" y="12302"/>
                    <a:pt x="14310" y="12412"/>
                    <a:pt x="14168" y="12448"/>
                  </a:cubicBezTo>
                  <a:cubicBezTo>
                    <a:pt x="14135" y="12457"/>
                    <a:pt x="14101" y="12461"/>
                    <a:pt x="14067" y="12461"/>
                  </a:cubicBezTo>
                  <a:cubicBezTo>
                    <a:pt x="13960" y="12461"/>
                    <a:pt x="13855" y="12418"/>
                    <a:pt x="13776" y="12338"/>
                  </a:cubicBezTo>
                  <a:lnTo>
                    <a:pt x="13459" y="12020"/>
                  </a:lnTo>
                  <a:lnTo>
                    <a:pt x="13139" y="12338"/>
                  </a:lnTo>
                  <a:cubicBezTo>
                    <a:pt x="13062" y="12414"/>
                    <a:pt x="12962" y="12452"/>
                    <a:pt x="12861" y="12452"/>
                  </a:cubicBezTo>
                  <a:cubicBezTo>
                    <a:pt x="12758" y="12452"/>
                    <a:pt x="12655" y="12412"/>
                    <a:pt x="12577" y="12333"/>
                  </a:cubicBezTo>
                  <a:cubicBezTo>
                    <a:pt x="12421" y="12179"/>
                    <a:pt x="12421" y="11927"/>
                    <a:pt x="12572" y="11771"/>
                  </a:cubicBezTo>
                  <a:lnTo>
                    <a:pt x="12892" y="11451"/>
                  </a:lnTo>
                  <a:lnTo>
                    <a:pt x="12572" y="11134"/>
                  </a:lnTo>
                  <a:cubicBezTo>
                    <a:pt x="12421" y="10975"/>
                    <a:pt x="12421" y="10725"/>
                    <a:pt x="12577" y="10569"/>
                  </a:cubicBezTo>
                  <a:cubicBezTo>
                    <a:pt x="12655" y="10491"/>
                    <a:pt x="12758" y="10452"/>
                    <a:pt x="12861" y="10452"/>
                  </a:cubicBezTo>
                  <a:cubicBezTo>
                    <a:pt x="12962" y="10452"/>
                    <a:pt x="13062" y="10489"/>
                    <a:pt x="13139" y="10564"/>
                  </a:cubicBezTo>
                  <a:lnTo>
                    <a:pt x="13459" y="10884"/>
                  </a:lnTo>
                  <a:lnTo>
                    <a:pt x="13776" y="10564"/>
                  </a:lnTo>
                  <a:cubicBezTo>
                    <a:pt x="13855" y="10489"/>
                    <a:pt x="13955" y="10452"/>
                    <a:pt x="14056" y="10452"/>
                  </a:cubicBezTo>
                  <a:close/>
                  <a:moveTo>
                    <a:pt x="2009" y="1"/>
                  </a:moveTo>
                  <a:cubicBezTo>
                    <a:pt x="899" y="3"/>
                    <a:pt x="0" y="902"/>
                    <a:pt x="0" y="2010"/>
                  </a:cubicBezTo>
                  <a:lnTo>
                    <a:pt x="0" y="12857"/>
                  </a:lnTo>
                  <a:cubicBezTo>
                    <a:pt x="0" y="13967"/>
                    <a:pt x="899" y="14866"/>
                    <a:pt x="2009" y="14866"/>
                  </a:cubicBezTo>
                  <a:lnTo>
                    <a:pt x="20466" y="14866"/>
                  </a:lnTo>
                  <a:cubicBezTo>
                    <a:pt x="21576" y="14866"/>
                    <a:pt x="22475" y="13967"/>
                    <a:pt x="22475" y="12857"/>
                  </a:cubicBezTo>
                  <a:lnTo>
                    <a:pt x="22475" y="2010"/>
                  </a:lnTo>
                  <a:cubicBezTo>
                    <a:pt x="22472" y="902"/>
                    <a:pt x="21574" y="3"/>
                    <a:pt x="20466" y="1"/>
                  </a:cubicBezTo>
                  <a:lnTo>
                    <a:pt x="14463" y="1"/>
                  </a:lnTo>
                  <a:cubicBezTo>
                    <a:pt x="14463" y="666"/>
                    <a:pt x="13923" y="1207"/>
                    <a:pt x="13257" y="1207"/>
                  </a:cubicBezTo>
                  <a:lnTo>
                    <a:pt x="11650" y="1207"/>
                  </a:lnTo>
                  <a:lnTo>
                    <a:pt x="11650" y="4643"/>
                  </a:lnTo>
                  <a:cubicBezTo>
                    <a:pt x="13036" y="4848"/>
                    <a:pt x="14062" y="6035"/>
                    <a:pt x="14062" y="7433"/>
                  </a:cubicBezTo>
                  <a:cubicBezTo>
                    <a:pt x="14062" y="8834"/>
                    <a:pt x="13036" y="10021"/>
                    <a:pt x="11650" y="10223"/>
                  </a:cubicBezTo>
                  <a:lnTo>
                    <a:pt x="11650" y="13260"/>
                  </a:lnTo>
                  <a:lnTo>
                    <a:pt x="14865" y="13260"/>
                  </a:lnTo>
                  <a:lnTo>
                    <a:pt x="14865" y="12857"/>
                  </a:lnTo>
                  <a:cubicBezTo>
                    <a:pt x="14865" y="12636"/>
                    <a:pt x="15045" y="12455"/>
                    <a:pt x="15266" y="12455"/>
                  </a:cubicBezTo>
                  <a:cubicBezTo>
                    <a:pt x="15489" y="12455"/>
                    <a:pt x="15670" y="12636"/>
                    <a:pt x="15670" y="12857"/>
                  </a:cubicBezTo>
                  <a:lnTo>
                    <a:pt x="15670" y="13260"/>
                  </a:lnTo>
                  <a:lnTo>
                    <a:pt x="18200" y="13260"/>
                  </a:lnTo>
                  <a:cubicBezTo>
                    <a:pt x="16117" y="12064"/>
                    <a:pt x="14841" y="9836"/>
                    <a:pt x="14865" y="7433"/>
                  </a:cubicBezTo>
                  <a:cubicBezTo>
                    <a:pt x="14841" y="5030"/>
                    <a:pt x="16117" y="2803"/>
                    <a:pt x="18200" y="1608"/>
                  </a:cubicBezTo>
                  <a:lnTo>
                    <a:pt x="15670" y="1608"/>
                  </a:lnTo>
                  <a:lnTo>
                    <a:pt x="15670" y="2010"/>
                  </a:lnTo>
                  <a:cubicBezTo>
                    <a:pt x="15670" y="2231"/>
                    <a:pt x="15489" y="2411"/>
                    <a:pt x="15266" y="2411"/>
                  </a:cubicBezTo>
                  <a:cubicBezTo>
                    <a:pt x="15045" y="2411"/>
                    <a:pt x="14865" y="2231"/>
                    <a:pt x="14865" y="2010"/>
                  </a:cubicBezTo>
                  <a:lnTo>
                    <a:pt x="14865" y="1207"/>
                  </a:lnTo>
                  <a:cubicBezTo>
                    <a:pt x="14865" y="984"/>
                    <a:pt x="15045" y="803"/>
                    <a:pt x="15266" y="803"/>
                  </a:cubicBezTo>
                  <a:lnTo>
                    <a:pt x="20490" y="803"/>
                  </a:lnTo>
                  <a:cubicBezTo>
                    <a:pt x="20598" y="806"/>
                    <a:pt x="20704" y="823"/>
                    <a:pt x="20807" y="854"/>
                  </a:cubicBezTo>
                  <a:cubicBezTo>
                    <a:pt x="20812" y="854"/>
                    <a:pt x="20817" y="856"/>
                    <a:pt x="20824" y="856"/>
                  </a:cubicBezTo>
                  <a:cubicBezTo>
                    <a:pt x="21338" y="1005"/>
                    <a:pt x="21694" y="1474"/>
                    <a:pt x="21696" y="2010"/>
                  </a:cubicBezTo>
                  <a:lnTo>
                    <a:pt x="21696" y="12859"/>
                  </a:lnTo>
                  <a:cubicBezTo>
                    <a:pt x="21694" y="13385"/>
                    <a:pt x="21348" y="13852"/>
                    <a:pt x="20841" y="14005"/>
                  </a:cubicBezTo>
                  <a:cubicBezTo>
                    <a:pt x="20836" y="14008"/>
                    <a:pt x="20831" y="14008"/>
                    <a:pt x="20824" y="14010"/>
                  </a:cubicBezTo>
                  <a:cubicBezTo>
                    <a:pt x="20716" y="14044"/>
                    <a:pt x="20603" y="14061"/>
                    <a:pt x="20490" y="14063"/>
                  </a:cubicBezTo>
                  <a:lnTo>
                    <a:pt x="2009" y="14063"/>
                  </a:lnTo>
                  <a:cubicBezTo>
                    <a:pt x="1891" y="14061"/>
                    <a:pt x="1776" y="14041"/>
                    <a:pt x="1663" y="14008"/>
                  </a:cubicBezTo>
                  <a:cubicBezTo>
                    <a:pt x="1656" y="14005"/>
                    <a:pt x="1648" y="14003"/>
                    <a:pt x="1641" y="14000"/>
                  </a:cubicBezTo>
                  <a:cubicBezTo>
                    <a:pt x="1144" y="13842"/>
                    <a:pt x="805" y="13381"/>
                    <a:pt x="803" y="12857"/>
                  </a:cubicBezTo>
                  <a:lnTo>
                    <a:pt x="803" y="2010"/>
                  </a:lnTo>
                  <a:cubicBezTo>
                    <a:pt x="805" y="1471"/>
                    <a:pt x="1163" y="1001"/>
                    <a:pt x="1682" y="856"/>
                  </a:cubicBezTo>
                  <a:lnTo>
                    <a:pt x="1699" y="849"/>
                  </a:lnTo>
                  <a:cubicBezTo>
                    <a:pt x="1800" y="823"/>
                    <a:pt x="1903" y="806"/>
                    <a:pt x="2009" y="806"/>
                  </a:cubicBezTo>
                  <a:lnTo>
                    <a:pt x="7231" y="806"/>
                  </a:lnTo>
                  <a:cubicBezTo>
                    <a:pt x="7454" y="806"/>
                    <a:pt x="7634" y="984"/>
                    <a:pt x="7634" y="1207"/>
                  </a:cubicBezTo>
                  <a:lnTo>
                    <a:pt x="7634" y="2010"/>
                  </a:lnTo>
                  <a:cubicBezTo>
                    <a:pt x="7634" y="2233"/>
                    <a:pt x="7454" y="2411"/>
                    <a:pt x="7231" y="2411"/>
                  </a:cubicBezTo>
                  <a:cubicBezTo>
                    <a:pt x="7009" y="2411"/>
                    <a:pt x="6829" y="2233"/>
                    <a:pt x="6829" y="2010"/>
                  </a:cubicBezTo>
                  <a:lnTo>
                    <a:pt x="6829" y="1608"/>
                  </a:lnTo>
                  <a:lnTo>
                    <a:pt x="4301" y="1608"/>
                  </a:lnTo>
                  <a:cubicBezTo>
                    <a:pt x="6385" y="2803"/>
                    <a:pt x="7658" y="5033"/>
                    <a:pt x="7632" y="7433"/>
                  </a:cubicBezTo>
                  <a:cubicBezTo>
                    <a:pt x="7658" y="9836"/>
                    <a:pt x="6385" y="12064"/>
                    <a:pt x="4301" y="13260"/>
                  </a:cubicBezTo>
                  <a:lnTo>
                    <a:pt x="6829" y="13260"/>
                  </a:lnTo>
                  <a:lnTo>
                    <a:pt x="6829" y="12857"/>
                  </a:lnTo>
                  <a:cubicBezTo>
                    <a:pt x="6829" y="12636"/>
                    <a:pt x="7009" y="12455"/>
                    <a:pt x="7231" y="12455"/>
                  </a:cubicBezTo>
                  <a:cubicBezTo>
                    <a:pt x="7454" y="12455"/>
                    <a:pt x="7634" y="12636"/>
                    <a:pt x="7634" y="12857"/>
                  </a:cubicBezTo>
                  <a:lnTo>
                    <a:pt x="7634" y="13260"/>
                  </a:lnTo>
                  <a:lnTo>
                    <a:pt x="10847" y="13260"/>
                  </a:lnTo>
                  <a:lnTo>
                    <a:pt x="10847" y="10228"/>
                  </a:lnTo>
                  <a:cubicBezTo>
                    <a:pt x="9456" y="10031"/>
                    <a:pt x="8420" y="8841"/>
                    <a:pt x="8420" y="7436"/>
                  </a:cubicBezTo>
                  <a:cubicBezTo>
                    <a:pt x="8420" y="6027"/>
                    <a:pt x="9456" y="4838"/>
                    <a:pt x="10847" y="4643"/>
                  </a:cubicBezTo>
                  <a:lnTo>
                    <a:pt x="10847" y="1207"/>
                  </a:lnTo>
                  <a:lnTo>
                    <a:pt x="9239" y="1207"/>
                  </a:lnTo>
                  <a:cubicBezTo>
                    <a:pt x="8576" y="1207"/>
                    <a:pt x="8036" y="666"/>
                    <a:pt x="8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4276513" y="2090988"/>
              <a:ext cx="40175" cy="98900"/>
            </a:xfrm>
            <a:custGeom>
              <a:avLst/>
              <a:gdLst/>
              <a:ahLst/>
              <a:cxnLst/>
              <a:rect l="l" t="t" r="r" b="b"/>
              <a:pathLst>
                <a:path w="1607" h="3956" extrusionOk="0">
                  <a:moveTo>
                    <a:pt x="1" y="1"/>
                  </a:moveTo>
                  <a:lnTo>
                    <a:pt x="1" y="3956"/>
                  </a:lnTo>
                  <a:cubicBezTo>
                    <a:pt x="936" y="3759"/>
                    <a:pt x="1606" y="2935"/>
                    <a:pt x="1606" y="1978"/>
                  </a:cubicBezTo>
                  <a:cubicBezTo>
                    <a:pt x="1606" y="1022"/>
                    <a:pt x="936" y="19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4115288" y="2346363"/>
              <a:ext cx="75825" cy="100475"/>
            </a:xfrm>
            <a:custGeom>
              <a:avLst/>
              <a:gdLst/>
              <a:ahLst/>
              <a:cxnLst/>
              <a:rect l="l" t="t" r="r" b="b"/>
              <a:pathLst>
                <a:path w="3033" h="4019" extrusionOk="0">
                  <a:moveTo>
                    <a:pt x="1495" y="1"/>
                  </a:moveTo>
                  <a:lnTo>
                    <a:pt x="51" y="3461"/>
                  </a:lnTo>
                  <a:cubicBezTo>
                    <a:pt x="0" y="3586"/>
                    <a:pt x="12" y="3728"/>
                    <a:pt x="87" y="3838"/>
                  </a:cubicBezTo>
                  <a:cubicBezTo>
                    <a:pt x="161" y="3951"/>
                    <a:pt x="289" y="4018"/>
                    <a:pt x="423" y="4018"/>
                  </a:cubicBezTo>
                  <a:lnTo>
                    <a:pt x="1091" y="4018"/>
                  </a:lnTo>
                  <a:cubicBezTo>
                    <a:pt x="1255" y="4018"/>
                    <a:pt x="1401" y="3920"/>
                    <a:pt x="1464" y="3771"/>
                  </a:cubicBezTo>
                  <a:lnTo>
                    <a:pt x="3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4246363" y="2346363"/>
              <a:ext cx="40225" cy="100475"/>
            </a:xfrm>
            <a:custGeom>
              <a:avLst/>
              <a:gdLst/>
              <a:ahLst/>
              <a:cxnLst/>
              <a:rect l="l" t="t" r="r" b="b"/>
              <a:pathLst>
                <a:path w="1609" h="4019" extrusionOk="0">
                  <a:moveTo>
                    <a:pt x="1" y="1"/>
                  </a:moveTo>
                  <a:lnTo>
                    <a:pt x="1" y="3617"/>
                  </a:lnTo>
                  <a:cubicBezTo>
                    <a:pt x="1" y="3838"/>
                    <a:pt x="181" y="4018"/>
                    <a:pt x="402" y="4018"/>
                  </a:cubicBezTo>
                  <a:lnTo>
                    <a:pt x="1207" y="4018"/>
                  </a:lnTo>
                  <a:cubicBezTo>
                    <a:pt x="1428" y="4018"/>
                    <a:pt x="1608" y="3838"/>
                    <a:pt x="1608" y="3617"/>
                  </a:cubicBezTo>
                  <a:lnTo>
                    <a:pt x="16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4206188" y="1884288"/>
              <a:ext cx="120575" cy="80400"/>
            </a:xfrm>
            <a:custGeom>
              <a:avLst/>
              <a:gdLst/>
              <a:ahLst/>
              <a:cxnLst/>
              <a:rect l="l" t="t" r="r" b="b"/>
              <a:pathLst>
                <a:path w="4823" h="3216" extrusionOk="0">
                  <a:moveTo>
                    <a:pt x="2814" y="1206"/>
                  </a:moveTo>
                  <a:cubicBezTo>
                    <a:pt x="3035" y="1206"/>
                    <a:pt x="3215" y="1387"/>
                    <a:pt x="3215" y="1608"/>
                  </a:cubicBezTo>
                  <a:cubicBezTo>
                    <a:pt x="3215" y="1831"/>
                    <a:pt x="3035" y="2011"/>
                    <a:pt x="2814" y="2011"/>
                  </a:cubicBezTo>
                  <a:lnTo>
                    <a:pt x="2009" y="2011"/>
                  </a:lnTo>
                  <a:cubicBezTo>
                    <a:pt x="1788" y="2011"/>
                    <a:pt x="1608" y="1831"/>
                    <a:pt x="1608" y="1608"/>
                  </a:cubicBezTo>
                  <a:cubicBezTo>
                    <a:pt x="1608" y="1387"/>
                    <a:pt x="1788" y="1206"/>
                    <a:pt x="2009" y="1206"/>
                  </a:cubicBezTo>
                  <a:close/>
                  <a:moveTo>
                    <a:pt x="1608" y="0"/>
                  </a:moveTo>
                  <a:cubicBezTo>
                    <a:pt x="1387" y="0"/>
                    <a:pt x="1206" y="180"/>
                    <a:pt x="1206" y="404"/>
                  </a:cubicBezTo>
                  <a:cubicBezTo>
                    <a:pt x="1206" y="577"/>
                    <a:pt x="1096" y="731"/>
                    <a:pt x="930" y="783"/>
                  </a:cubicBezTo>
                  <a:lnTo>
                    <a:pt x="276" y="1002"/>
                  </a:lnTo>
                  <a:cubicBezTo>
                    <a:pt x="111" y="1057"/>
                    <a:pt x="0" y="1211"/>
                    <a:pt x="0" y="1384"/>
                  </a:cubicBezTo>
                  <a:lnTo>
                    <a:pt x="0" y="2814"/>
                  </a:lnTo>
                  <a:cubicBezTo>
                    <a:pt x="0" y="3035"/>
                    <a:pt x="180" y="3215"/>
                    <a:pt x="401" y="3215"/>
                  </a:cubicBezTo>
                  <a:lnTo>
                    <a:pt x="4419" y="3215"/>
                  </a:lnTo>
                  <a:cubicBezTo>
                    <a:pt x="4643" y="3215"/>
                    <a:pt x="4823" y="3035"/>
                    <a:pt x="4823" y="2814"/>
                  </a:cubicBezTo>
                  <a:lnTo>
                    <a:pt x="4823" y="1384"/>
                  </a:lnTo>
                  <a:cubicBezTo>
                    <a:pt x="4823" y="1211"/>
                    <a:pt x="4712" y="1057"/>
                    <a:pt x="4546" y="1002"/>
                  </a:cubicBezTo>
                  <a:lnTo>
                    <a:pt x="3890" y="783"/>
                  </a:lnTo>
                  <a:cubicBezTo>
                    <a:pt x="3727" y="731"/>
                    <a:pt x="3617" y="577"/>
                    <a:pt x="3617" y="404"/>
                  </a:cubicBezTo>
                  <a:cubicBezTo>
                    <a:pt x="3617" y="180"/>
                    <a:pt x="3436" y="0"/>
                    <a:pt x="3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4065538" y="2095263"/>
              <a:ext cx="90450" cy="90425"/>
            </a:xfrm>
            <a:custGeom>
              <a:avLst/>
              <a:gdLst/>
              <a:ahLst/>
              <a:cxnLst/>
              <a:rect l="l" t="t" r="r" b="b"/>
              <a:pathLst>
                <a:path w="3618" h="3617" extrusionOk="0">
                  <a:moveTo>
                    <a:pt x="1810" y="0"/>
                  </a:moveTo>
                  <a:cubicBezTo>
                    <a:pt x="811" y="0"/>
                    <a:pt x="1" y="810"/>
                    <a:pt x="1" y="1807"/>
                  </a:cubicBezTo>
                  <a:cubicBezTo>
                    <a:pt x="1" y="2807"/>
                    <a:pt x="811" y="3617"/>
                    <a:pt x="1810" y="3617"/>
                  </a:cubicBezTo>
                  <a:cubicBezTo>
                    <a:pt x="2807" y="3617"/>
                    <a:pt x="3617" y="2807"/>
                    <a:pt x="3617" y="1807"/>
                  </a:cubicBezTo>
                  <a:cubicBezTo>
                    <a:pt x="3617" y="810"/>
                    <a:pt x="2807" y="0"/>
                    <a:pt x="1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4376913" y="2095263"/>
              <a:ext cx="90425" cy="90425"/>
            </a:xfrm>
            <a:custGeom>
              <a:avLst/>
              <a:gdLst/>
              <a:ahLst/>
              <a:cxnLst/>
              <a:rect l="l" t="t" r="r" b="b"/>
              <a:pathLst>
                <a:path w="3617" h="3617" extrusionOk="0">
                  <a:moveTo>
                    <a:pt x="1810" y="0"/>
                  </a:moveTo>
                  <a:cubicBezTo>
                    <a:pt x="810" y="0"/>
                    <a:pt x="0" y="810"/>
                    <a:pt x="0" y="1807"/>
                  </a:cubicBezTo>
                  <a:cubicBezTo>
                    <a:pt x="0" y="2807"/>
                    <a:pt x="810" y="3617"/>
                    <a:pt x="1810" y="3617"/>
                  </a:cubicBezTo>
                  <a:cubicBezTo>
                    <a:pt x="2807" y="3617"/>
                    <a:pt x="3617" y="2807"/>
                    <a:pt x="3617" y="1807"/>
                  </a:cubicBezTo>
                  <a:cubicBezTo>
                    <a:pt x="3617" y="810"/>
                    <a:pt x="2807" y="0"/>
                    <a:pt x="1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4387188" y="2195513"/>
              <a:ext cx="120350" cy="89650"/>
            </a:xfrm>
            <a:custGeom>
              <a:avLst/>
              <a:gdLst/>
              <a:ahLst/>
              <a:cxnLst/>
              <a:rect l="l" t="t" r="r" b="b"/>
              <a:pathLst>
                <a:path w="4814" h="3586" extrusionOk="0">
                  <a:moveTo>
                    <a:pt x="0" y="1"/>
                  </a:moveTo>
                  <a:cubicBezTo>
                    <a:pt x="733" y="1959"/>
                    <a:pt x="2499" y="3343"/>
                    <a:pt x="4575" y="3586"/>
                  </a:cubicBezTo>
                  <a:cubicBezTo>
                    <a:pt x="4720" y="3521"/>
                    <a:pt x="4813" y="3379"/>
                    <a:pt x="4813" y="3221"/>
                  </a:cubicBezTo>
                  <a:lnTo>
                    <a:pt x="4813" y="409"/>
                  </a:lnTo>
                  <a:lnTo>
                    <a:pt x="1399" y="409"/>
                  </a:lnTo>
                  <a:cubicBezTo>
                    <a:pt x="904" y="409"/>
                    <a:pt x="418" y="2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a:off x="4469113" y="2095263"/>
              <a:ext cx="37825" cy="90425"/>
            </a:xfrm>
            <a:custGeom>
              <a:avLst/>
              <a:gdLst/>
              <a:ahLst/>
              <a:cxnLst/>
              <a:rect l="l" t="t" r="r" b="b"/>
              <a:pathLst>
                <a:path w="1513" h="3617" extrusionOk="0">
                  <a:moveTo>
                    <a:pt x="1" y="0"/>
                  </a:moveTo>
                  <a:cubicBezTo>
                    <a:pt x="976" y="1007"/>
                    <a:pt x="976" y="2607"/>
                    <a:pt x="1" y="3617"/>
                  </a:cubicBezTo>
                  <a:lnTo>
                    <a:pt x="1512" y="3617"/>
                  </a:lnTo>
                  <a:lnTo>
                    <a:pt x="15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4387188" y="1995663"/>
              <a:ext cx="120350" cy="89775"/>
            </a:xfrm>
            <a:custGeom>
              <a:avLst/>
              <a:gdLst/>
              <a:ahLst/>
              <a:cxnLst/>
              <a:rect l="l" t="t" r="r" b="b"/>
              <a:pathLst>
                <a:path w="4814" h="3591" extrusionOk="0">
                  <a:moveTo>
                    <a:pt x="4573" y="0"/>
                  </a:moveTo>
                  <a:cubicBezTo>
                    <a:pt x="2494" y="240"/>
                    <a:pt x="726" y="1629"/>
                    <a:pt x="0" y="3590"/>
                  </a:cubicBezTo>
                  <a:cubicBezTo>
                    <a:pt x="418" y="3323"/>
                    <a:pt x="904" y="3182"/>
                    <a:pt x="1399" y="3179"/>
                  </a:cubicBezTo>
                  <a:lnTo>
                    <a:pt x="4813" y="3179"/>
                  </a:lnTo>
                  <a:lnTo>
                    <a:pt x="4813" y="368"/>
                  </a:lnTo>
                  <a:cubicBezTo>
                    <a:pt x="4813" y="209"/>
                    <a:pt x="4720" y="65"/>
                    <a:pt x="4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0"/>
            <p:cNvSpPr/>
            <p:nvPr/>
          </p:nvSpPr>
          <p:spPr>
            <a:xfrm>
              <a:off x="4026013" y="2095263"/>
              <a:ext cx="37825" cy="90425"/>
            </a:xfrm>
            <a:custGeom>
              <a:avLst/>
              <a:gdLst/>
              <a:ahLst/>
              <a:cxnLst/>
              <a:rect l="l" t="t" r="r" b="b"/>
              <a:pathLst>
                <a:path w="1513" h="3617" extrusionOk="0">
                  <a:moveTo>
                    <a:pt x="1" y="0"/>
                  </a:moveTo>
                  <a:lnTo>
                    <a:pt x="1" y="3617"/>
                  </a:lnTo>
                  <a:lnTo>
                    <a:pt x="1512" y="3617"/>
                  </a:lnTo>
                  <a:cubicBezTo>
                    <a:pt x="536" y="2607"/>
                    <a:pt x="536" y="1007"/>
                    <a:pt x="1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4025413" y="2195463"/>
              <a:ext cx="120350" cy="89775"/>
            </a:xfrm>
            <a:custGeom>
              <a:avLst/>
              <a:gdLst/>
              <a:ahLst/>
              <a:cxnLst/>
              <a:rect l="l" t="t" r="r" b="b"/>
              <a:pathLst>
                <a:path w="4814" h="3591" extrusionOk="0">
                  <a:moveTo>
                    <a:pt x="4814" y="0"/>
                  </a:moveTo>
                  <a:cubicBezTo>
                    <a:pt x="4396" y="269"/>
                    <a:pt x="3910" y="411"/>
                    <a:pt x="3415" y="411"/>
                  </a:cubicBezTo>
                  <a:lnTo>
                    <a:pt x="1" y="411"/>
                  </a:lnTo>
                  <a:lnTo>
                    <a:pt x="1" y="3223"/>
                  </a:lnTo>
                  <a:cubicBezTo>
                    <a:pt x="1" y="3384"/>
                    <a:pt x="94" y="3528"/>
                    <a:pt x="241" y="3590"/>
                  </a:cubicBezTo>
                  <a:cubicBezTo>
                    <a:pt x="2319" y="3350"/>
                    <a:pt x="4086" y="1964"/>
                    <a:pt x="4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50"/>
          <p:cNvGrpSpPr/>
          <p:nvPr/>
        </p:nvGrpSpPr>
        <p:grpSpPr>
          <a:xfrm>
            <a:off x="4870060" y="3870025"/>
            <a:ext cx="593890" cy="393360"/>
            <a:chOff x="2245538" y="4379088"/>
            <a:chExt cx="557225" cy="369075"/>
          </a:xfrm>
        </p:grpSpPr>
        <p:sp>
          <p:nvSpPr>
            <p:cNvPr id="716" name="Google Shape;716;p50"/>
            <p:cNvSpPr/>
            <p:nvPr/>
          </p:nvSpPr>
          <p:spPr>
            <a:xfrm>
              <a:off x="2413988" y="4512263"/>
              <a:ext cx="100050" cy="90375"/>
            </a:xfrm>
            <a:custGeom>
              <a:avLst/>
              <a:gdLst/>
              <a:ahLst/>
              <a:cxnLst/>
              <a:rect l="l" t="t" r="r" b="b"/>
              <a:pathLst>
                <a:path w="4002" h="3615" extrusionOk="0">
                  <a:moveTo>
                    <a:pt x="4002" y="1"/>
                  </a:moveTo>
                  <a:cubicBezTo>
                    <a:pt x="3759" y="20"/>
                    <a:pt x="3514" y="37"/>
                    <a:pt x="3278" y="66"/>
                  </a:cubicBezTo>
                  <a:cubicBezTo>
                    <a:pt x="2147" y="186"/>
                    <a:pt x="1039" y="489"/>
                    <a:pt x="1" y="957"/>
                  </a:cubicBezTo>
                  <a:cubicBezTo>
                    <a:pt x="56" y="1942"/>
                    <a:pt x="443" y="2877"/>
                    <a:pt x="1094" y="3615"/>
                  </a:cubicBezTo>
                  <a:cubicBezTo>
                    <a:pt x="2843" y="2992"/>
                    <a:pt x="4002" y="1579"/>
                    <a:pt x="4002" y="34"/>
                  </a:cubicBezTo>
                  <a:lnTo>
                    <a:pt x="40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2414888" y="4435613"/>
              <a:ext cx="96325" cy="78050"/>
            </a:xfrm>
            <a:custGeom>
              <a:avLst/>
              <a:gdLst/>
              <a:ahLst/>
              <a:cxnLst/>
              <a:rect l="l" t="t" r="r" b="b"/>
              <a:pathLst>
                <a:path w="3853" h="3122" extrusionOk="0">
                  <a:moveTo>
                    <a:pt x="2062" y="1"/>
                  </a:moveTo>
                  <a:cubicBezTo>
                    <a:pt x="947" y="685"/>
                    <a:pt x="193" y="1829"/>
                    <a:pt x="1" y="3122"/>
                  </a:cubicBezTo>
                  <a:cubicBezTo>
                    <a:pt x="1008" y="2721"/>
                    <a:pt x="2065" y="2454"/>
                    <a:pt x="3141" y="2334"/>
                  </a:cubicBezTo>
                  <a:cubicBezTo>
                    <a:pt x="3374" y="2307"/>
                    <a:pt x="3615" y="2288"/>
                    <a:pt x="3853" y="2269"/>
                  </a:cubicBezTo>
                  <a:cubicBezTo>
                    <a:pt x="3567" y="1313"/>
                    <a:pt x="2925" y="503"/>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2245538" y="4416588"/>
              <a:ext cx="184650" cy="293825"/>
            </a:xfrm>
            <a:custGeom>
              <a:avLst/>
              <a:gdLst/>
              <a:ahLst/>
              <a:cxnLst/>
              <a:rect l="l" t="t" r="r" b="b"/>
              <a:pathLst>
                <a:path w="7386" h="11753" extrusionOk="0">
                  <a:moveTo>
                    <a:pt x="421" y="1"/>
                  </a:moveTo>
                  <a:cubicBezTo>
                    <a:pt x="364" y="1"/>
                    <a:pt x="307" y="13"/>
                    <a:pt x="253" y="38"/>
                  </a:cubicBezTo>
                  <a:cubicBezTo>
                    <a:pt x="95" y="110"/>
                    <a:pt x="1" y="276"/>
                    <a:pt x="20" y="449"/>
                  </a:cubicBezTo>
                  <a:cubicBezTo>
                    <a:pt x="167" y="1511"/>
                    <a:pt x="830" y="2948"/>
                    <a:pt x="2887" y="4450"/>
                  </a:cubicBezTo>
                  <a:cubicBezTo>
                    <a:pt x="3117" y="4621"/>
                    <a:pt x="3194" y="4931"/>
                    <a:pt x="3072" y="5190"/>
                  </a:cubicBezTo>
                  <a:cubicBezTo>
                    <a:pt x="2972" y="5405"/>
                    <a:pt x="2757" y="5536"/>
                    <a:pt x="2527" y="5536"/>
                  </a:cubicBezTo>
                  <a:cubicBezTo>
                    <a:pt x="2480" y="5536"/>
                    <a:pt x="2432" y="5531"/>
                    <a:pt x="2385" y="5519"/>
                  </a:cubicBezTo>
                  <a:cubicBezTo>
                    <a:pt x="1930" y="5399"/>
                    <a:pt x="1488" y="5248"/>
                    <a:pt x="1058" y="5063"/>
                  </a:cubicBezTo>
                  <a:cubicBezTo>
                    <a:pt x="1007" y="5041"/>
                    <a:pt x="953" y="5031"/>
                    <a:pt x="900" y="5031"/>
                  </a:cubicBezTo>
                  <a:cubicBezTo>
                    <a:pt x="771" y="5031"/>
                    <a:pt x="647" y="5092"/>
                    <a:pt x="570" y="5202"/>
                  </a:cubicBezTo>
                  <a:cubicBezTo>
                    <a:pt x="460" y="5358"/>
                    <a:pt x="477" y="5570"/>
                    <a:pt x="606" y="5709"/>
                  </a:cubicBezTo>
                  <a:cubicBezTo>
                    <a:pt x="1296" y="6394"/>
                    <a:pt x="2159" y="6875"/>
                    <a:pt x="3105" y="7098"/>
                  </a:cubicBezTo>
                  <a:cubicBezTo>
                    <a:pt x="3384" y="7175"/>
                    <a:pt x="3567" y="7442"/>
                    <a:pt x="3540" y="7730"/>
                  </a:cubicBezTo>
                  <a:cubicBezTo>
                    <a:pt x="3519" y="8016"/>
                    <a:pt x="3293" y="8244"/>
                    <a:pt x="3007" y="8273"/>
                  </a:cubicBezTo>
                  <a:cubicBezTo>
                    <a:pt x="2875" y="8288"/>
                    <a:pt x="2726" y="8300"/>
                    <a:pt x="2565" y="8307"/>
                  </a:cubicBezTo>
                  <a:cubicBezTo>
                    <a:pt x="2385" y="8316"/>
                    <a:pt x="2231" y="8446"/>
                    <a:pt x="2192" y="8624"/>
                  </a:cubicBezTo>
                  <a:cubicBezTo>
                    <a:pt x="2154" y="8802"/>
                    <a:pt x="2240" y="8982"/>
                    <a:pt x="2401" y="9066"/>
                  </a:cubicBezTo>
                  <a:cubicBezTo>
                    <a:pt x="3187" y="9470"/>
                    <a:pt x="4055" y="9689"/>
                    <a:pt x="4939" y="9710"/>
                  </a:cubicBezTo>
                  <a:cubicBezTo>
                    <a:pt x="5184" y="9722"/>
                    <a:pt x="5398" y="9883"/>
                    <a:pt x="5477" y="10116"/>
                  </a:cubicBezTo>
                  <a:cubicBezTo>
                    <a:pt x="5559" y="10349"/>
                    <a:pt x="5487" y="10609"/>
                    <a:pt x="5299" y="10770"/>
                  </a:cubicBezTo>
                  <a:cubicBezTo>
                    <a:pt x="5215" y="10842"/>
                    <a:pt x="5126" y="10907"/>
                    <a:pt x="5030" y="10967"/>
                  </a:cubicBezTo>
                  <a:cubicBezTo>
                    <a:pt x="4884" y="11056"/>
                    <a:pt x="4809" y="11226"/>
                    <a:pt x="4843" y="11395"/>
                  </a:cubicBezTo>
                  <a:cubicBezTo>
                    <a:pt x="4879" y="11563"/>
                    <a:pt x="5018" y="11690"/>
                    <a:pt x="5189" y="11712"/>
                  </a:cubicBezTo>
                  <a:cubicBezTo>
                    <a:pt x="5394" y="11739"/>
                    <a:pt x="5601" y="11753"/>
                    <a:pt x="5807" y="11753"/>
                  </a:cubicBezTo>
                  <a:cubicBezTo>
                    <a:pt x="6344" y="11753"/>
                    <a:pt x="6878" y="11660"/>
                    <a:pt x="7385" y="11476"/>
                  </a:cubicBezTo>
                  <a:cubicBezTo>
                    <a:pt x="6671" y="10710"/>
                    <a:pt x="6056" y="9854"/>
                    <a:pt x="5556" y="8934"/>
                  </a:cubicBezTo>
                  <a:cubicBezTo>
                    <a:pt x="4542" y="7031"/>
                    <a:pt x="3985" y="4916"/>
                    <a:pt x="3927" y="2758"/>
                  </a:cubicBezTo>
                  <a:cubicBezTo>
                    <a:pt x="2719" y="2064"/>
                    <a:pt x="1635" y="1177"/>
                    <a:pt x="717" y="132"/>
                  </a:cubicBezTo>
                  <a:cubicBezTo>
                    <a:pt x="638" y="46"/>
                    <a:pt x="530"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2487413" y="4419213"/>
              <a:ext cx="61400" cy="71925"/>
            </a:xfrm>
            <a:custGeom>
              <a:avLst/>
              <a:gdLst/>
              <a:ahLst/>
              <a:cxnLst/>
              <a:rect l="l" t="t" r="r" b="b"/>
              <a:pathLst>
                <a:path w="2456" h="2877" extrusionOk="0">
                  <a:moveTo>
                    <a:pt x="1468" y="1"/>
                  </a:moveTo>
                  <a:cubicBezTo>
                    <a:pt x="966" y="1"/>
                    <a:pt x="471" y="89"/>
                    <a:pt x="0" y="258"/>
                  </a:cubicBezTo>
                  <a:cubicBezTo>
                    <a:pt x="880" y="892"/>
                    <a:pt x="1507" y="1820"/>
                    <a:pt x="1761" y="2877"/>
                  </a:cubicBezTo>
                  <a:cubicBezTo>
                    <a:pt x="1985" y="2867"/>
                    <a:pt x="2204" y="2855"/>
                    <a:pt x="2429" y="2855"/>
                  </a:cubicBezTo>
                  <a:lnTo>
                    <a:pt x="2456" y="2855"/>
                  </a:lnTo>
                  <a:cubicBezTo>
                    <a:pt x="2302" y="1591"/>
                    <a:pt x="1968" y="515"/>
                    <a:pt x="1564" y="5"/>
                  </a:cubicBezTo>
                  <a:cubicBezTo>
                    <a:pt x="1533" y="5"/>
                    <a:pt x="1500" y="1"/>
                    <a:pt x="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2601413" y="4460838"/>
              <a:ext cx="28500" cy="37350"/>
            </a:xfrm>
            <a:custGeom>
              <a:avLst/>
              <a:gdLst/>
              <a:ahLst/>
              <a:cxnLst/>
              <a:rect l="l" t="t" r="r" b="b"/>
              <a:pathLst>
                <a:path w="1140" h="1494" extrusionOk="0">
                  <a:moveTo>
                    <a:pt x="357" y="1"/>
                  </a:moveTo>
                  <a:cubicBezTo>
                    <a:pt x="169" y="414"/>
                    <a:pt x="49" y="856"/>
                    <a:pt x="1" y="1308"/>
                  </a:cubicBezTo>
                  <a:lnTo>
                    <a:pt x="20" y="1308"/>
                  </a:lnTo>
                  <a:cubicBezTo>
                    <a:pt x="407" y="1358"/>
                    <a:pt x="777" y="1421"/>
                    <a:pt x="1140" y="1493"/>
                  </a:cubicBezTo>
                  <a:cubicBezTo>
                    <a:pt x="979" y="950"/>
                    <a:pt x="712" y="443"/>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2457613" y="4510638"/>
              <a:ext cx="94925" cy="129600"/>
            </a:xfrm>
            <a:custGeom>
              <a:avLst/>
              <a:gdLst/>
              <a:ahLst/>
              <a:cxnLst/>
              <a:rect l="l" t="t" r="r" b="b"/>
              <a:pathLst>
                <a:path w="3797" h="5184" extrusionOk="0">
                  <a:moveTo>
                    <a:pt x="3658" y="1"/>
                  </a:moveTo>
                  <a:cubicBezTo>
                    <a:pt x="3451" y="1"/>
                    <a:pt x="3256" y="13"/>
                    <a:pt x="3057" y="20"/>
                  </a:cubicBezTo>
                  <a:cubicBezTo>
                    <a:pt x="3057" y="44"/>
                    <a:pt x="3062" y="71"/>
                    <a:pt x="3062" y="99"/>
                  </a:cubicBezTo>
                  <a:cubicBezTo>
                    <a:pt x="3062" y="1870"/>
                    <a:pt x="1855" y="3483"/>
                    <a:pt x="0" y="4285"/>
                  </a:cubicBezTo>
                  <a:cubicBezTo>
                    <a:pt x="764" y="4869"/>
                    <a:pt x="1699" y="5184"/>
                    <a:pt x="2660" y="5184"/>
                  </a:cubicBezTo>
                  <a:cubicBezTo>
                    <a:pt x="2776" y="5184"/>
                    <a:pt x="2891" y="5174"/>
                    <a:pt x="3004" y="5165"/>
                  </a:cubicBezTo>
                  <a:cubicBezTo>
                    <a:pt x="3021" y="5136"/>
                    <a:pt x="3038" y="5107"/>
                    <a:pt x="3054" y="5073"/>
                  </a:cubicBezTo>
                  <a:cubicBezTo>
                    <a:pt x="3559" y="3764"/>
                    <a:pt x="3797" y="2363"/>
                    <a:pt x="3754" y="957"/>
                  </a:cubicBezTo>
                  <a:cubicBezTo>
                    <a:pt x="3754" y="633"/>
                    <a:pt x="3739" y="316"/>
                    <a:pt x="3720" y="3"/>
                  </a:cubicBezTo>
                  <a:cubicBezTo>
                    <a:pt x="3698" y="3"/>
                    <a:pt x="3679" y="1"/>
                    <a:pt x="3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2362938" y="4379088"/>
              <a:ext cx="322375" cy="369075"/>
            </a:xfrm>
            <a:custGeom>
              <a:avLst/>
              <a:gdLst/>
              <a:ahLst/>
              <a:cxnLst/>
              <a:rect l="l" t="t" r="r" b="b"/>
              <a:pathLst>
                <a:path w="12895" h="14763" extrusionOk="0">
                  <a:moveTo>
                    <a:pt x="6447" y="803"/>
                  </a:moveTo>
                  <a:cubicBezTo>
                    <a:pt x="9331" y="803"/>
                    <a:pt x="11669" y="3141"/>
                    <a:pt x="11669" y="6025"/>
                  </a:cubicBezTo>
                  <a:cubicBezTo>
                    <a:pt x="11667" y="8908"/>
                    <a:pt x="9331" y="11246"/>
                    <a:pt x="6447" y="11249"/>
                  </a:cubicBezTo>
                  <a:cubicBezTo>
                    <a:pt x="3561" y="11249"/>
                    <a:pt x="1223" y="8911"/>
                    <a:pt x="1223" y="6025"/>
                  </a:cubicBezTo>
                  <a:cubicBezTo>
                    <a:pt x="1223" y="3141"/>
                    <a:pt x="3561" y="803"/>
                    <a:pt x="6447" y="803"/>
                  </a:cubicBezTo>
                  <a:close/>
                  <a:moveTo>
                    <a:pt x="7861" y="12050"/>
                  </a:moveTo>
                  <a:cubicBezTo>
                    <a:pt x="7908" y="12050"/>
                    <a:pt x="7955" y="12058"/>
                    <a:pt x="8000" y="12075"/>
                  </a:cubicBezTo>
                  <a:cubicBezTo>
                    <a:pt x="8134" y="12123"/>
                    <a:pt x="8233" y="12241"/>
                    <a:pt x="8257" y="12383"/>
                  </a:cubicBezTo>
                  <a:cubicBezTo>
                    <a:pt x="8281" y="12525"/>
                    <a:pt x="8228" y="12669"/>
                    <a:pt x="8117" y="12760"/>
                  </a:cubicBezTo>
                  <a:lnTo>
                    <a:pt x="8117" y="12762"/>
                  </a:lnTo>
                  <a:cubicBezTo>
                    <a:pt x="7658" y="13147"/>
                    <a:pt x="7166" y="13491"/>
                    <a:pt x="6647" y="13793"/>
                  </a:cubicBezTo>
                  <a:cubicBezTo>
                    <a:pt x="6584" y="13829"/>
                    <a:pt x="6515" y="13847"/>
                    <a:pt x="6445" y="13847"/>
                  </a:cubicBezTo>
                  <a:cubicBezTo>
                    <a:pt x="6375" y="13847"/>
                    <a:pt x="6306" y="13829"/>
                    <a:pt x="6243" y="13793"/>
                  </a:cubicBezTo>
                  <a:cubicBezTo>
                    <a:pt x="5726" y="13491"/>
                    <a:pt x="5236" y="13147"/>
                    <a:pt x="4777" y="12762"/>
                  </a:cubicBezTo>
                  <a:cubicBezTo>
                    <a:pt x="4607" y="12621"/>
                    <a:pt x="4585" y="12366"/>
                    <a:pt x="4727" y="12195"/>
                  </a:cubicBezTo>
                  <a:cubicBezTo>
                    <a:pt x="4806" y="12100"/>
                    <a:pt x="4919" y="12051"/>
                    <a:pt x="5034" y="12051"/>
                  </a:cubicBezTo>
                  <a:cubicBezTo>
                    <a:pt x="5125" y="12051"/>
                    <a:pt x="5216" y="12082"/>
                    <a:pt x="5291" y="12145"/>
                  </a:cubicBezTo>
                  <a:cubicBezTo>
                    <a:pt x="5657" y="12450"/>
                    <a:pt x="6044" y="12726"/>
                    <a:pt x="6447" y="12976"/>
                  </a:cubicBezTo>
                  <a:cubicBezTo>
                    <a:pt x="6851" y="12726"/>
                    <a:pt x="7238" y="12448"/>
                    <a:pt x="7603" y="12145"/>
                  </a:cubicBezTo>
                  <a:cubicBezTo>
                    <a:pt x="7677" y="12083"/>
                    <a:pt x="7768" y="12050"/>
                    <a:pt x="7861" y="12050"/>
                  </a:cubicBezTo>
                  <a:close/>
                  <a:moveTo>
                    <a:pt x="6447" y="0"/>
                  </a:moveTo>
                  <a:cubicBezTo>
                    <a:pt x="4369" y="72"/>
                    <a:pt x="2309" y="404"/>
                    <a:pt x="313" y="986"/>
                  </a:cubicBezTo>
                  <a:cubicBezTo>
                    <a:pt x="140" y="1036"/>
                    <a:pt x="19" y="1192"/>
                    <a:pt x="19" y="1372"/>
                  </a:cubicBezTo>
                  <a:lnTo>
                    <a:pt x="19" y="3725"/>
                  </a:lnTo>
                  <a:cubicBezTo>
                    <a:pt x="0" y="5931"/>
                    <a:pt x="531" y="8106"/>
                    <a:pt x="1564" y="10052"/>
                  </a:cubicBezTo>
                  <a:cubicBezTo>
                    <a:pt x="2627" y="12039"/>
                    <a:pt x="4258" y="13664"/>
                    <a:pt x="6250" y="14716"/>
                  </a:cubicBezTo>
                  <a:cubicBezTo>
                    <a:pt x="6310" y="14747"/>
                    <a:pt x="6376" y="14763"/>
                    <a:pt x="6442" y="14763"/>
                  </a:cubicBezTo>
                  <a:cubicBezTo>
                    <a:pt x="6509" y="14763"/>
                    <a:pt x="6575" y="14747"/>
                    <a:pt x="6635" y="14716"/>
                  </a:cubicBezTo>
                  <a:cubicBezTo>
                    <a:pt x="8632" y="13666"/>
                    <a:pt x="10268" y="12042"/>
                    <a:pt x="11330" y="10052"/>
                  </a:cubicBezTo>
                  <a:cubicBezTo>
                    <a:pt x="12363" y="8103"/>
                    <a:pt x="12894" y="5931"/>
                    <a:pt x="12875" y="3725"/>
                  </a:cubicBezTo>
                  <a:lnTo>
                    <a:pt x="12875" y="1372"/>
                  </a:lnTo>
                  <a:cubicBezTo>
                    <a:pt x="12873" y="1192"/>
                    <a:pt x="12755" y="1034"/>
                    <a:pt x="12582" y="986"/>
                  </a:cubicBezTo>
                  <a:cubicBezTo>
                    <a:pt x="10585" y="404"/>
                    <a:pt x="8523" y="72"/>
                    <a:pt x="6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2618113" y="4416888"/>
              <a:ext cx="184650" cy="293550"/>
            </a:xfrm>
            <a:custGeom>
              <a:avLst/>
              <a:gdLst/>
              <a:ahLst/>
              <a:cxnLst/>
              <a:rect l="l" t="t" r="r" b="b"/>
              <a:pathLst>
                <a:path w="7386" h="11742" extrusionOk="0">
                  <a:moveTo>
                    <a:pt x="6964" y="1"/>
                  </a:moveTo>
                  <a:cubicBezTo>
                    <a:pt x="6854" y="1"/>
                    <a:pt x="6747" y="46"/>
                    <a:pt x="6669" y="130"/>
                  </a:cubicBezTo>
                  <a:cubicBezTo>
                    <a:pt x="5749" y="1175"/>
                    <a:pt x="4665" y="2062"/>
                    <a:pt x="3454" y="2751"/>
                  </a:cubicBezTo>
                  <a:cubicBezTo>
                    <a:pt x="3396" y="4907"/>
                    <a:pt x="2841" y="7019"/>
                    <a:pt x="1827" y="8924"/>
                  </a:cubicBezTo>
                  <a:cubicBezTo>
                    <a:pt x="1327" y="9842"/>
                    <a:pt x="715" y="10695"/>
                    <a:pt x="1" y="11462"/>
                  </a:cubicBezTo>
                  <a:cubicBezTo>
                    <a:pt x="510" y="11648"/>
                    <a:pt x="1045" y="11742"/>
                    <a:pt x="1582" y="11742"/>
                  </a:cubicBezTo>
                  <a:cubicBezTo>
                    <a:pt x="1801" y="11742"/>
                    <a:pt x="2020" y="11726"/>
                    <a:pt x="2238" y="11695"/>
                  </a:cubicBezTo>
                  <a:cubicBezTo>
                    <a:pt x="2404" y="11666"/>
                    <a:pt x="2531" y="11536"/>
                    <a:pt x="2560" y="11371"/>
                  </a:cubicBezTo>
                  <a:cubicBezTo>
                    <a:pt x="2589" y="11207"/>
                    <a:pt x="2514" y="11041"/>
                    <a:pt x="2370" y="10955"/>
                  </a:cubicBezTo>
                  <a:cubicBezTo>
                    <a:pt x="2277" y="10897"/>
                    <a:pt x="2188" y="10830"/>
                    <a:pt x="2104" y="10758"/>
                  </a:cubicBezTo>
                  <a:cubicBezTo>
                    <a:pt x="1914" y="10599"/>
                    <a:pt x="1844" y="10340"/>
                    <a:pt x="1923" y="10104"/>
                  </a:cubicBezTo>
                  <a:cubicBezTo>
                    <a:pt x="2003" y="9871"/>
                    <a:pt x="2216" y="9710"/>
                    <a:pt x="2464" y="9698"/>
                  </a:cubicBezTo>
                  <a:cubicBezTo>
                    <a:pt x="3348" y="9677"/>
                    <a:pt x="4213" y="9458"/>
                    <a:pt x="4999" y="9054"/>
                  </a:cubicBezTo>
                  <a:cubicBezTo>
                    <a:pt x="5162" y="8972"/>
                    <a:pt x="5247" y="8790"/>
                    <a:pt x="5208" y="8612"/>
                  </a:cubicBezTo>
                  <a:cubicBezTo>
                    <a:pt x="5170" y="8434"/>
                    <a:pt x="5018" y="8304"/>
                    <a:pt x="4836" y="8295"/>
                  </a:cubicBezTo>
                  <a:cubicBezTo>
                    <a:pt x="4675" y="8288"/>
                    <a:pt x="4526" y="8276"/>
                    <a:pt x="4394" y="8261"/>
                  </a:cubicBezTo>
                  <a:cubicBezTo>
                    <a:pt x="4110" y="8228"/>
                    <a:pt x="3889" y="7999"/>
                    <a:pt x="3865" y="7713"/>
                  </a:cubicBezTo>
                  <a:cubicBezTo>
                    <a:pt x="3841" y="7427"/>
                    <a:pt x="4021" y="7165"/>
                    <a:pt x="4297" y="7086"/>
                  </a:cubicBezTo>
                  <a:lnTo>
                    <a:pt x="4295" y="7086"/>
                  </a:lnTo>
                  <a:cubicBezTo>
                    <a:pt x="5242" y="6865"/>
                    <a:pt x="6107" y="6382"/>
                    <a:pt x="6796" y="5697"/>
                  </a:cubicBezTo>
                  <a:cubicBezTo>
                    <a:pt x="6926" y="5558"/>
                    <a:pt x="6943" y="5346"/>
                    <a:pt x="6833" y="5190"/>
                  </a:cubicBezTo>
                  <a:cubicBezTo>
                    <a:pt x="6756" y="5080"/>
                    <a:pt x="6631" y="5019"/>
                    <a:pt x="6503" y="5019"/>
                  </a:cubicBezTo>
                  <a:cubicBezTo>
                    <a:pt x="6450" y="5019"/>
                    <a:pt x="6396" y="5029"/>
                    <a:pt x="6345" y="5051"/>
                  </a:cubicBezTo>
                  <a:cubicBezTo>
                    <a:pt x="5915" y="5236"/>
                    <a:pt x="5470" y="5387"/>
                    <a:pt x="5016" y="5507"/>
                  </a:cubicBezTo>
                  <a:cubicBezTo>
                    <a:pt x="4966" y="5520"/>
                    <a:pt x="4916" y="5526"/>
                    <a:pt x="4866" y="5526"/>
                  </a:cubicBezTo>
                  <a:cubicBezTo>
                    <a:pt x="4638" y="5526"/>
                    <a:pt x="4422" y="5396"/>
                    <a:pt x="4321" y="5181"/>
                  </a:cubicBezTo>
                  <a:cubicBezTo>
                    <a:pt x="4199" y="4919"/>
                    <a:pt x="4278" y="4606"/>
                    <a:pt x="4511" y="4436"/>
                  </a:cubicBezTo>
                  <a:cubicBezTo>
                    <a:pt x="6549" y="2951"/>
                    <a:pt x="7212" y="1516"/>
                    <a:pt x="7364" y="452"/>
                  </a:cubicBezTo>
                  <a:cubicBezTo>
                    <a:pt x="7385" y="279"/>
                    <a:pt x="7291" y="110"/>
                    <a:pt x="7133" y="38"/>
                  </a:cubicBezTo>
                  <a:cubicBezTo>
                    <a:pt x="7079" y="13"/>
                    <a:pt x="7021" y="1"/>
                    <a:pt x="69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2600938" y="4513763"/>
              <a:ext cx="33675" cy="60650"/>
            </a:xfrm>
            <a:custGeom>
              <a:avLst/>
              <a:gdLst/>
              <a:ahLst/>
              <a:cxnLst/>
              <a:rect l="l" t="t" r="r" b="b"/>
              <a:pathLst>
                <a:path w="1347" h="2426" extrusionOk="0">
                  <a:moveTo>
                    <a:pt x="1" y="1"/>
                  </a:moveTo>
                  <a:lnTo>
                    <a:pt x="1" y="1"/>
                  </a:lnTo>
                  <a:cubicBezTo>
                    <a:pt x="51" y="1046"/>
                    <a:pt x="421" y="1959"/>
                    <a:pt x="964" y="2425"/>
                  </a:cubicBezTo>
                  <a:cubicBezTo>
                    <a:pt x="1214" y="1863"/>
                    <a:pt x="1346" y="1255"/>
                    <a:pt x="1346" y="638"/>
                  </a:cubicBezTo>
                  <a:cubicBezTo>
                    <a:pt x="1346" y="501"/>
                    <a:pt x="1337" y="366"/>
                    <a:pt x="1325" y="231"/>
                  </a:cubicBezTo>
                  <a:cubicBezTo>
                    <a:pt x="904" y="138"/>
                    <a:pt x="462" y="5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2551813" y="4422888"/>
              <a:ext cx="43800" cy="68975"/>
            </a:xfrm>
            <a:custGeom>
              <a:avLst/>
              <a:gdLst/>
              <a:ahLst/>
              <a:cxnLst/>
              <a:rect l="l" t="t" r="r" b="b"/>
              <a:pathLst>
                <a:path w="1752" h="2759" extrusionOk="0">
                  <a:moveTo>
                    <a:pt x="0" y="0"/>
                  </a:moveTo>
                  <a:lnTo>
                    <a:pt x="0" y="0"/>
                  </a:lnTo>
                  <a:cubicBezTo>
                    <a:pt x="373" y="868"/>
                    <a:pt x="603" y="1790"/>
                    <a:pt x="690" y="2732"/>
                  </a:cubicBezTo>
                  <a:cubicBezTo>
                    <a:pt x="856" y="2739"/>
                    <a:pt x="1021" y="2747"/>
                    <a:pt x="1185" y="2759"/>
                  </a:cubicBezTo>
                  <a:cubicBezTo>
                    <a:pt x="1245" y="2110"/>
                    <a:pt x="1439" y="1480"/>
                    <a:pt x="1752" y="911"/>
                  </a:cubicBezTo>
                  <a:cubicBezTo>
                    <a:pt x="1245" y="478"/>
                    <a:pt x="646" y="16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2556488" y="4511313"/>
              <a:ext cx="58600" cy="124000"/>
            </a:xfrm>
            <a:custGeom>
              <a:avLst/>
              <a:gdLst/>
              <a:ahLst/>
              <a:cxnLst/>
              <a:rect l="l" t="t" r="r" b="b"/>
              <a:pathLst>
                <a:path w="2344" h="4960" extrusionOk="0">
                  <a:moveTo>
                    <a:pt x="570" y="0"/>
                  </a:moveTo>
                  <a:lnTo>
                    <a:pt x="570" y="0"/>
                  </a:lnTo>
                  <a:cubicBezTo>
                    <a:pt x="587" y="298"/>
                    <a:pt x="601" y="608"/>
                    <a:pt x="601" y="930"/>
                  </a:cubicBezTo>
                  <a:cubicBezTo>
                    <a:pt x="628" y="2297"/>
                    <a:pt x="426" y="3660"/>
                    <a:pt x="0" y="4960"/>
                  </a:cubicBezTo>
                  <a:cubicBezTo>
                    <a:pt x="952" y="4667"/>
                    <a:pt x="1779" y="4059"/>
                    <a:pt x="2343" y="3237"/>
                  </a:cubicBezTo>
                  <a:cubicBezTo>
                    <a:pt x="1538" y="2632"/>
                    <a:pt x="1015" y="1413"/>
                    <a:pt x="971" y="27"/>
                  </a:cubicBezTo>
                  <a:cubicBezTo>
                    <a:pt x="839" y="17"/>
                    <a:pt x="707" y="7"/>
                    <a:pt x="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50"/>
          <p:cNvGrpSpPr/>
          <p:nvPr/>
        </p:nvGrpSpPr>
        <p:grpSpPr>
          <a:xfrm>
            <a:off x="4895463" y="2731763"/>
            <a:ext cx="543075" cy="562500"/>
            <a:chOff x="7201713" y="1974388"/>
            <a:chExt cx="543075" cy="562500"/>
          </a:xfrm>
        </p:grpSpPr>
        <p:sp>
          <p:nvSpPr>
            <p:cNvPr id="728" name="Google Shape;728;p50"/>
            <p:cNvSpPr/>
            <p:nvPr/>
          </p:nvSpPr>
          <p:spPr>
            <a:xfrm>
              <a:off x="7342888" y="2381688"/>
              <a:ext cx="260675" cy="155200"/>
            </a:xfrm>
            <a:custGeom>
              <a:avLst/>
              <a:gdLst/>
              <a:ahLst/>
              <a:cxnLst/>
              <a:rect l="l" t="t" r="r" b="b"/>
              <a:pathLst>
                <a:path w="10427" h="6208" extrusionOk="0">
                  <a:moveTo>
                    <a:pt x="5214" y="161"/>
                  </a:moveTo>
                  <a:lnTo>
                    <a:pt x="6257" y="1204"/>
                  </a:lnTo>
                  <a:lnTo>
                    <a:pt x="5214" y="2293"/>
                  </a:lnTo>
                  <a:lnTo>
                    <a:pt x="4172" y="1204"/>
                  </a:lnTo>
                  <a:lnTo>
                    <a:pt x="5214" y="161"/>
                  </a:lnTo>
                  <a:close/>
                  <a:moveTo>
                    <a:pt x="3624" y="1755"/>
                  </a:moveTo>
                  <a:lnTo>
                    <a:pt x="4679" y="2855"/>
                  </a:lnTo>
                  <a:lnTo>
                    <a:pt x="3761" y="3814"/>
                  </a:lnTo>
                  <a:lnTo>
                    <a:pt x="2658" y="2716"/>
                  </a:lnTo>
                  <a:lnTo>
                    <a:pt x="3624" y="1755"/>
                  </a:lnTo>
                  <a:close/>
                  <a:moveTo>
                    <a:pt x="6805" y="1755"/>
                  </a:moveTo>
                  <a:lnTo>
                    <a:pt x="7771" y="2716"/>
                  </a:lnTo>
                  <a:lnTo>
                    <a:pt x="6668" y="3814"/>
                  </a:lnTo>
                  <a:lnTo>
                    <a:pt x="5750" y="2858"/>
                  </a:lnTo>
                  <a:lnTo>
                    <a:pt x="6805" y="1755"/>
                  </a:lnTo>
                  <a:close/>
                  <a:moveTo>
                    <a:pt x="2264" y="3415"/>
                  </a:moveTo>
                  <a:lnTo>
                    <a:pt x="3225" y="4376"/>
                  </a:lnTo>
                  <a:lnTo>
                    <a:pt x="2473" y="5160"/>
                  </a:lnTo>
                  <a:cubicBezTo>
                    <a:pt x="2439" y="4576"/>
                    <a:pt x="2369" y="3992"/>
                    <a:pt x="2264" y="3415"/>
                  </a:cubicBezTo>
                  <a:close/>
                  <a:moveTo>
                    <a:pt x="8170" y="3415"/>
                  </a:moveTo>
                  <a:lnTo>
                    <a:pt x="8170" y="3415"/>
                  </a:lnTo>
                  <a:cubicBezTo>
                    <a:pt x="8060" y="3992"/>
                    <a:pt x="7988" y="4576"/>
                    <a:pt x="7956" y="5160"/>
                  </a:cubicBezTo>
                  <a:lnTo>
                    <a:pt x="7204" y="4376"/>
                  </a:lnTo>
                  <a:lnTo>
                    <a:pt x="8170" y="3415"/>
                  </a:lnTo>
                  <a:close/>
                  <a:moveTo>
                    <a:pt x="5214" y="3420"/>
                  </a:moveTo>
                  <a:lnTo>
                    <a:pt x="6130" y="4376"/>
                  </a:lnTo>
                  <a:lnTo>
                    <a:pt x="5214" y="5342"/>
                  </a:lnTo>
                  <a:lnTo>
                    <a:pt x="4299" y="4376"/>
                  </a:lnTo>
                  <a:lnTo>
                    <a:pt x="5214" y="3420"/>
                  </a:lnTo>
                  <a:close/>
                  <a:moveTo>
                    <a:pt x="0" y="0"/>
                  </a:moveTo>
                  <a:cubicBezTo>
                    <a:pt x="361" y="428"/>
                    <a:pt x="1617" y="2151"/>
                    <a:pt x="1716" y="5638"/>
                  </a:cubicBezTo>
                  <a:cubicBezTo>
                    <a:pt x="1723" y="5871"/>
                    <a:pt x="1867" y="6078"/>
                    <a:pt x="2086" y="6164"/>
                  </a:cubicBezTo>
                  <a:cubicBezTo>
                    <a:pt x="2155" y="6191"/>
                    <a:pt x="2227" y="6204"/>
                    <a:pt x="2298" y="6204"/>
                  </a:cubicBezTo>
                  <a:cubicBezTo>
                    <a:pt x="2452" y="6204"/>
                    <a:pt x="2604" y="6143"/>
                    <a:pt x="2715" y="6030"/>
                  </a:cubicBezTo>
                  <a:lnTo>
                    <a:pt x="3758" y="4936"/>
                  </a:lnTo>
                  <a:lnTo>
                    <a:pt x="4804" y="6037"/>
                  </a:lnTo>
                  <a:cubicBezTo>
                    <a:pt x="4909" y="6145"/>
                    <a:pt x="5056" y="6207"/>
                    <a:pt x="5210" y="6207"/>
                  </a:cubicBezTo>
                  <a:cubicBezTo>
                    <a:pt x="5368" y="6207"/>
                    <a:pt x="5522" y="6145"/>
                    <a:pt x="5633" y="6030"/>
                  </a:cubicBezTo>
                  <a:lnTo>
                    <a:pt x="6668" y="4936"/>
                  </a:lnTo>
                  <a:lnTo>
                    <a:pt x="7721" y="6034"/>
                  </a:lnTo>
                  <a:cubicBezTo>
                    <a:pt x="7829" y="6145"/>
                    <a:pt x="7978" y="6207"/>
                    <a:pt x="8134" y="6207"/>
                  </a:cubicBezTo>
                  <a:cubicBezTo>
                    <a:pt x="8209" y="6207"/>
                    <a:pt x="8281" y="6193"/>
                    <a:pt x="8348" y="6164"/>
                  </a:cubicBezTo>
                  <a:cubicBezTo>
                    <a:pt x="8562" y="6080"/>
                    <a:pt x="8706" y="5876"/>
                    <a:pt x="8713" y="5645"/>
                  </a:cubicBezTo>
                  <a:cubicBezTo>
                    <a:pt x="8809" y="2158"/>
                    <a:pt x="10066" y="431"/>
                    <a:pt x="10427" y="0"/>
                  </a:cubicBezTo>
                  <a:lnTo>
                    <a:pt x="9463" y="0"/>
                  </a:lnTo>
                  <a:cubicBezTo>
                    <a:pt x="9071" y="608"/>
                    <a:pt x="8759" y="1264"/>
                    <a:pt x="8538" y="1952"/>
                  </a:cubicBezTo>
                  <a:cubicBezTo>
                    <a:pt x="8533" y="1959"/>
                    <a:pt x="8523" y="1964"/>
                    <a:pt x="8516" y="1969"/>
                  </a:cubicBezTo>
                  <a:lnTo>
                    <a:pt x="8317" y="2170"/>
                  </a:lnTo>
                  <a:lnTo>
                    <a:pt x="7344" y="1192"/>
                  </a:lnTo>
                  <a:lnTo>
                    <a:pt x="8480" y="0"/>
                  </a:lnTo>
                  <a:lnTo>
                    <a:pt x="7411" y="0"/>
                  </a:lnTo>
                  <a:lnTo>
                    <a:pt x="6793" y="644"/>
                  </a:lnTo>
                  <a:lnTo>
                    <a:pt x="6149" y="0"/>
                  </a:lnTo>
                  <a:lnTo>
                    <a:pt x="4280" y="0"/>
                  </a:lnTo>
                  <a:lnTo>
                    <a:pt x="3636" y="644"/>
                  </a:lnTo>
                  <a:lnTo>
                    <a:pt x="3018" y="0"/>
                  </a:lnTo>
                  <a:lnTo>
                    <a:pt x="1949" y="0"/>
                  </a:lnTo>
                  <a:lnTo>
                    <a:pt x="3085" y="1192"/>
                  </a:lnTo>
                  <a:lnTo>
                    <a:pt x="2110" y="2170"/>
                  </a:lnTo>
                  <a:lnTo>
                    <a:pt x="1913" y="1969"/>
                  </a:lnTo>
                  <a:lnTo>
                    <a:pt x="1889" y="1956"/>
                  </a:lnTo>
                  <a:cubicBezTo>
                    <a:pt x="1670" y="1267"/>
                    <a:pt x="1360" y="608"/>
                    <a:pt x="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7308388" y="2333213"/>
              <a:ext cx="329725" cy="29100"/>
            </a:xfrm>
            <a:custGeom>
              <a:avLst/>
              <a:gdLst/>
              <a:ahLst/>
              <a:cxnLst/>
              <a:rect l="l" t="t" r="r" b="b"/>
              <a:pathLst>
                <a:path w="13189" h="1164" extrusionOk="0">
                  <a:moveTo>
                    <a:pt x="582" y="0"/>
                  </a:moveTo>
                  <a:cubicBezTo>
                    <a:pt x="260" y="0"/>
                    <a:pt x="1" y="262"/>
                    <a:pt x="1" y="582"/>
                  </a:cubicBezTo>
                  <a:cubicBezTo>
                    <a:pt x="1" y="904"/>
                    <a:pt x="260" y="1163"/>
                    <a:pt x="582" y="1163"/>
                  </a:cubicBezTo>
                  <a:lnTo>
                    <a:pt x="12607" y="1163"/>
                  </a:lnTo>
                  <a:cubicBezTo>
                    <a:pt x="12929" y="1163"/>
                    <a:pt x="13188" y="904"/>
                    <a:pt x="13188" y="582"/>
                  </a:cubicBezTo>
                  <a:cubicBezTo>
                    <a:pt x="13188" y="262"/>
                    <a:pt x="12929" y="0"/>
                    <a:pt x="12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7366538" y="2158638"/>
              <a:ext cx="213425" cy="155200"/>
            </a:xfrm>
            <a:custGeom>
              <a:avLst/>
              <a:gdLst/>
              <a:ahLst/>
              <a:cxnLst/>
              <a:rect l="l" t="t" r="r" b="b"/>
              <a:pathLst>
                <a:path w="8537" h="6208" extrusionOk="0">
                  <a:moveTo>
                    <a:pt x="390" y="0"/>
                  </a:moveTo>
                  <a:cubicBezTo>
                    <a:pt x="176" y="0"/>
                    <a:pt x="1" y="176"/>
                    <a:pt x="1" y="390"/>
                  </a:cubicBezTo>
                  <a:lnTo>
                    <a:pt x="1" y="6207"/>
                  </a:lnTo>
                  <a:lnTo>
                    <a:pt x="8536" y="6207"/>
                  </a:lnTo>
                  <a:lnTo>
                    <a:pt x="8536" y="390"/>
                  </a:lnTo>
                  <a:cubicBezTo>
                    <a:pt x="8536" y="176"/>
                    <a:pt x="8363" y="0"/>
                    <a:pt x="8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7201713" y="1974388"/>
              <a:ext cx="543075" cy="335475"/>
            </a:xfrm>
            <a:custGeom>
              <a:avLst/>
              <a:gdLst/>
              <a:ahLst/>
              <a:cxnLst/>
              <a:rect l="l" t="t" r="r" b="b"/>
              <a:pathLst>
                <a:path w="21723" h="13419" extrusionOk="0">
                  <a:moveTo>
                    <a:pt x="5431" y="1940"/>
                  </a:moveTo>
                  <a:cubicBezTo>
                    <a:pt x="5645" y="1940"/>
                    <a:pt x="5818" y="2115"/>
                    <a:pt x="5818" y="2329"/>
                  </a:cubicBezTo>
                  <a:cubicBezTo>
                    <a:pt x="5818" y="2543"/>
                    <a:pt x="5645" y="2716"/>
                    <a:pt x="5431" y="2716"/>
                  </a:cubicBezTo>
                  <a:cubicBezTo>
                    <a:pt x="5217" y="2716"/>
                    <a:pt x="5044" y="2543"/>
                    <a:pt x="5044" y="2329"/>
                  </a:cubicBezTo>
                  <a:cubicBezTo>
                    <a:pt x="5044" y="2115"/>
                    <a:pt x="5217" y="1940"/>
                    <a:pt x="5431" y="1940"/>
                  </a:cubicBezTo>
                  <a:close/>
                  <a:moveTo>
                    <a:pt x="4224" y="2633"/>
                  </a:moveTo>
                  <a:cubicBezTo>
                    <a:pt x="4364" y="2633"/>
                    <a:pt x="4499" y="2708"/>
                    <a:pt x="4568" y="2841"/>
                  </a:cubicBezTo>
                  <a:cubicBezTo>
                    <a:pt x="4667" y="3031"/>
                    <a:pt x="4595" y="3266"/>
                    <a:pt x="4405" y="3365"/>
                  </a:cubicBezTo>
                  <a:lnTo>
                    <a:pt x="4402" y="3367"/>
                  </a:lnTo>
                  <a:cubicBezTo>
                    <a:pt x="3400" y="3893"/>
                    <a:pt x="2446" y="4506"/>
                    <a:pt x="1552" y="5198"/>
                  </a:cubicBezTo>
                  <a:lnTo>
                    <a:pt x="1552" y="7370"/>
                  </a:lnTo>
                  <a:cubicBezTo>
                    <a:pt x="1552" y="7587"/>
                    <a:pt x="1377" y="7760"/>
                    <a:pt x="1163" y="7760"/>
                  </a:cubicBezTo>
                  <a:cubicBezTo>
                    <a:pt x="949" y="7760"/>
                    <a:pt x="776" y="7584"/>
                    <a:pt x="776" y="7370"/>
                  </a:cubicBezTo>
                  <a:lnTo>
                    <a:pt x="776" y="5008"/>
                  </a:lnTo>
                  <a:cubicBezTo>
                    <a:pt x="776" y="4888"/>
                    <a:pt x="832" y="4775"/>
                    <a:pt x="925" y="4703"/>
                  </a:cubicBezTo>
                  <a:cubicBezTo>
                    <a:pt x="1901" y="3934"/>
                    <a:pt x="2946" y="3256"/>
                    <a:pt x="4044" y="2677"/>
                  </a:cubicBezTo>
                  <a:cubicBezTo>
                    <a:pt x="4102" y="2647"/>
                    <a:pt x="4164" y="2633"/>
                    <a:pt x="4224" y="2633"/>
                  </a:cubicBezTo>
                  <a:close/>
                  <a:moveTo>
                    <a:pt x="10861" y="0"/>
                  </a:moveTo>
                  <a:cubicBezTo>
                    <a:pt x="9965" y="0"/>
                    <a:pt x="5315" y="207"/>
                    <a:pt x="291" y="4215"/>
                  </a:cubicBezTo>
                  <a:cubicBezTo>
                    <a:pt x="202" y="4400"/>
                    <a:pt x="89" y="4638"/>
                    <a:pt x="0" y="4823"/>
                  </a:cubicBezTo>
                  <a:lnTo>
                    <a:pt x="0" y="10816"/>
                  </a:lnTo>
                  <a:cubicBezTo>
                    <a:pt x="0" y="11143"/>
                    <a:pt x="207" y="11436"/>
                    <a:pt x="517" y="11547"/>
                  </a:cubicBezTo>
                  <a:lnTo>
                    <a:pt x="5818" y="13419"/>
                  </a:lnTo>
                  <a:lnTo>
                    <a:pt x="5818" y="7760"/>
                  </a:lnTo>
                  <a:cubicBezTo>
                    <a:pt x="5818" y="7116"/>
                    <a:pt x="6339" y="6597"/>
                    <a:pt x="6983" y="6597"/>
                  </a:cubicBezTo>
                  <a:lnTo>
                    <a:pt x="14740" y="6597"/>
                  </a:lnTo>
                  <a:cubicBezTo>
                    <a:pt x="15384" y="6597"/>
                    <a:pt x="15905" y="7118"/>
                    <a:pt x="15905" y="7760"/>
                  </a:cubicBezTo>
                  <a:lnTo>
                    <a:pt x="15905" y="13419"/>
                  </a:lnTo>
                  <a:lnTo>
                    <a:pt x="21206" y="11547"/>
                  </a:lnTo>
                  <a:cubicBezTo>
                    <a:pt x="21516" y="11436"/>
                    <a:pt x="21723" y="11143"/>
                    <a:pt x="21723" y="10816"/>
                  </a:cubicBezTo>
                  <a:lnTo>
                    <a:pt x="21723" y="4826"/>
                  </a:lnTo>
                  <a:cubicBezTo>
                    <a:pt x="21723" y="4588"/>
                    <a:pt x="21617" y="4364"/>
                    <a:pt x="21432" y="4218"/>
                  </a:cubicBezTo>
                  <a:cubicBezTo>
                    <a:pt x="16405" y="207"/>
                    <a:pt x="11758" y="0"/>
                    <a:pt x="10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50"/>
          <p:cNvGrpSpPr/>
          <p:nvPr/>
        </p:nvGrpSpPr>
        <p:grpSpPr>
          <a:xfrm>
            <a:off x="1225060" y="1530438"/>
            <a:ext cx="2526888" cy="3608488"/>
            <a:chOff x="4007242" y="834775"/>
            <a:chExt cx="1096264" cy="1565369"/>
          </a:xfrm>
        </p:grpSpPr>
        <p:sp>
          <p:nvSpPr>
            <p:cNvPr id="733" name="Google Shape;733;p50"/>
            <p:cNvSpPr/>
            <p:nvPr/>
          </p:nvSpPr>
          <p:spPr>
            <a:xfrm>
              <a:off x="4040503" y="834775"/>
              <a:ext cx="1063003" cy="1565369"/>
            </a:xfrm>
            <a:custGeom>
              <a:avLst/>
              <a:gdLst/>
              <a:ahLst/>
              <a:cxnLst/>
              <a:rect l="l" t="t" r="r" b="b"/>
              <a:pathLst>
                <a:path w="5874" h="8650" extrusionOk="0">
                  <a:moveTo>
                    <a:pt x="2115" y="2027"/>
                  </a:moveTo>
                  <a:cubicBezTo>
                    <a:pt x="2115" y="2027"/>
                    <a:pt x="2115" y="2027"/>
                    <a:pt x="2115" y="2027"/>
                  </a:cubicBezTo>
                  <a:cubicBezTo>
                    <a:pt x="2115" y="2042"/>
                    <a:pt x="2037" y="2250"/>
                    <a:pt x="2024" y="2371"/>
                  </a:cubicBezTo>
                  <a:cubicBezTo>
                    <a:pt x="2009" y="2507"/>
                    <a:pt x="2057" y="2979"/>
                    <a:pt x="2108" y="3056"/>
                  </a:cubicBezTo>
                  <a:cubicBezTo>
                    <a:pt x="2161" y="3133"/>
                    <a:pt x="2196" y="3319"/>
                    <a:pt x="2161" y="3365"/>
                  </a:cubicBezTo>
                  <a:cubicBezTo>
                    <a:pt x="2123" y="3408"/>
                    <a:pt x="2075" y="3544"/>
                    <a:pt x="2075" y="3583"/>
                  </a:cubicBezTo>
                  <a:cubicBezTo>
                    <a:pt x="2075" y="3624"/>
                    <a:pt x="2067" y="3634"/>
                    <a:pt x="2067" y="3634"/>
                  </a:cubicBezTo>
                  <a:cubicBezTo>
                    <a:pt x="2067" y="3634"/>
                    <a:pt x="2040" y="3639"/>
                    <a:pt x="1990" y="3639"/>
                  </a:cubicBezTo>
                  <a:cubicBezTo>
                    <a:pt x="1965" y="3639"/>
                    <a:pt x="1935" y="3638"/>
                    <a:pt x="1900" y="3634"/>
                  </a:cubicBezTo>
                  <a:cubicBezTo>
                    <a:pt x="1794" y="3624"/>
                    <a:pt x="1584" y="3614"/>
                    <a:pt x="1547" y="3602"/>
                  </a:cubicBezTo>
                  <a:cubicBezTo>
                    <a:pt x="1511" y="3590"/>
                    <a:pt x="1445" y="3537"/>
                    <a:pt x="1378" y="3537"/>
                  </a:cubicBezTo>
                  <a:cubicBezTo>
                    <a:pt x="1314" y="3537"/>
                    <a:pt x="1244" y="3510"/>
                    <a:pt x="1223" y="3458"/>
                  </a:cubicBezTo>
                  <a:cubicBezTo>
                    <a:pt x="1199" y="3408"/>
                    <a:pt x="1017" y="3162"/>
                    <a:pt x="936" y="3159"/>
                  </a:cubicBezTo>
                  <a:cubicBezTo>
                    <a:pt x="936" y="3159"/>
                    <a:pt x="851" y="3082"/>
                    <a:pt x="914" y="2979"/>
                  </a:cubicBezTo>
                  <a:cubicBezTo>
                    <a:pt x="976" y="2877"/>
                    <a:pt x="1182" y="2785"/>
                    <a:pt x="1300" y="2716"/>
                  </a:cubicBezTo>
                  <a:cubicBezTo>
                    <a:pt x="1416" y="2647"/>
                    <a:pt x="1716" y="2463"/>
                    <a:pt x="1823" y="2339"/>
                  </a:cubicBezTo>
                  <a:cubicBezTo>
                    <a:pt x="1929" y="2214"/>
                    <a:pt x="2086" y="2075"/>
                    <a:pt x="2111" y="2030"/>
                  </a:cubicBezTo>
                  <a:cubicBezTo>
                    <a:pt x="2113" y="2028"/>
                    <a:pt x="2115" y="2027"/>
                    <a:pt x="2115" y="2027"/>
                  </a:cubicBezTo>
                  <a:close/>
                  <a:moveTo>
                    <a:pt x="3107" y="1"/>
                  </a:moveTo>
                  <a:cubicBezTo>
                    <a:pt x="2990" y="1"/>
                    <a:pt x="2892" y="95"/>
                    <a:pt x="2810" y="198"/>
                  </a:cubicBezTo>
                  <a:cubicBezTo>
                    <a:pt x="2720" y="310"/>
                    <a:pt x="2704" y="454"/>
                    <a:pt x="2701" y="495"/>
                  </a:cubicBezTo>
                  <a:cubicBezTo>
                    <a:pt x="2698" y="537"/>
                    <a:pt x="2701" y="536"/>
                    <a:pt x="2701" y="547"/>
                  </a:cubicBezTo>
                  <a:cubicBezTo>
                    <a:pt x="2701" y="554"/>
                    <a:pt x="2699" y="555"/>
                    <a:pt x="2694" y="555"/>
                  </a:cubicBezTo>
                  <a:cubicBezTo>
                    <a:pt x="2691" y="555"/>
                    <a:pt x="2688" y="555"/>
                    <a:pt x="2684" y="555"/>
                  </a:cubicBezTo>
                  <a:cubicBezTo>
                    <a:pt x="2681" y="555"/>
                    <a:pt x="2677" y="555"/>
                    <a:pt x="2672" y="556"/>
                  </a:cubicBezTo>
                  <a:cubicBezTo>
                    <a:pt x="2653" y="561"/>
                    <a:pt x="2643" y="709"/>
                    <a:pt x="2650" y="756"/>
                  </a:cubicBezTo>
                  <a:cubicBezTo>
                    <a:pt x="2657" y="804"/>
                    <a:pt x="2662" y="845"/>
                    <a:pt x="2662" y="880"/>
                  </a:cubicBezTo>
                  <a:cubicBezTo>
                    <a:pt x="2662" y="914"/>
                    <a:pt x="2714" y="932"/>
                    <a:pt x="2714" y="932"/>
                  </a:cubicBezTo>
                  <a:cubicBezTo>
                    <a:pt x="2714" y="932"/>
                    <a:pt x="2714" y="960"/>
                    <a:pt x="2713" y="973"/>
                  </a:cubicBezTo>
                  <a:cubicBezTo>
                    <a:pt x="2712" y="976"/>
                    <a:pt x="2710" y="977"/>
                    <a:pt x="2706" y="977"/>
                  </a:cubicBezTo>
                  <a:cubicBezTo>
                    <a:pt x="2692" y="977"/>
                    <a:pt x="2661" y="959"/>
                    <a:pt x="2636" y="948"/>
                  </a:cubicBezTo>
                  <a:cubicBezTo>
                    <a:pt x="2631" y="946"/>
                    <a:pt x="2623" y="945"/>
                    <a:pt x="2615" y="945"/>
                  </a:cubicBezTo>
                  <a:cubicBezTo>
                    <a:pt x="2569" y="945"/>
                    <a:pt x="2479" y="973"/>
                    <a:pt x="2437" y="989"/>
                  </a:cubicBezTo>
                  <a:cubicBezTo>
                    <a:pt x="2388" y="1008"/>
                    <a:pt x="2343" y="1069"/>
                    <a:pt x="2343" y="1069"/>
                  </a:cubicBezTo>
                  <a:cubicBezTo>
                    <a:pt x="2343" y="1069"/>
                    <a:pt x="2249" y="1126"/>
                    <a:pt x="2169" y="1204"/>
                  </a:cubicBezTo>
                  <a:cubicBezTo>
                    <a:pt x="2091" y="1284"/>
                    <a:pt x="1990" y="1459"/>
                    <a:pt x="1979" y="1488"/>
                  </a:cubicBezTo>
                  <a:cubicBezTo>
                    <a:pt x="1967" y="1519"/>
                    <a:pt x="1894" y="1611"/>
                    <a:pt x="1843" y="1650"/>
                  </a:cubicBezTo>
                  <a:cubicBezTo>
                    <a:pt x="1794" y="1689"/>
                    <a:pt x="1658" y="1860"/>
                    <a:pt x="1585" y="1933"/>
                  </a:cubicBezTo>
                  <a:cubicBezTo>
                    <a:pt x="1512" y="2006"/>
                    <a:pt x="1432" y="2068"/>
                    <a:pt x="1311" y="2137"/>
                  </a:cubicBezTo>
                  <a:cubicBezTo>
                    <a:pt x="1192" y="2205"/>
                    <a:pt x="1086" y="2377"/>
                    <a:pt x="1013" y="2464"/>
                  </a:cubicBezTo>
                  <a:cubicBezTo>
                    <a:pt x="937" y="2552"/>
                    <a:pt x="794" y="2730"/>
                    <a:pt x="735" y="2797"/>
                  </a:cubicBezTo>
                  <a:cubicBezTo>
                    <a:pt x="673" y="2864"/>
                    <a:pt x="526" y="2933"/>
                    <a:pt x="488" y="2944"/>
                  </a:cubicBezTo>
                  <a:cubicBezTo>
                    <a:pt x="449" y="2952"/>
                    <a:pt x="429" y="2954"/>
                    <a:pt x="383" y="2998"/>
                  </a:cubicBezTo>
                  <a:cubicBezTo>
                    <a:pt x="337" y="3040"/>
                    <a:pt x="207" y="3180"/>
                    <a:pt x="156" y="3270"/>
                  </a:cubicBezTo>
                  <a:cubicBezTo>
                    <a:pt x="126" y="3324"/>
                    <a:pt x="124" y="3387"/>
                    <a:pt x="129" y="3427"/>
                  </a:cubicBezTo>
                  <a:cubicBezTo>
                    <a:pt x="50" y="3529"/>
                    <a:pt x="0" y="3659"/>
                    <a:pt x="0" y="3802"/>
                  </a:cubicBezTo>
                  <a:cubicBezTo>
                    <a:pt x="0" y="4127"/>
                    <a:pt x="254" y="4390"/>
                    <a:pt x="567" y="4390"/>
                  </a:cubicBezTo>
                  <a:cubicBezTo>
                    <a:pt x="678" y="4390"/>
                    <a:pt x="780" y="4358"/>
                    <a:pt x="866" y="4301"/>
                  </a:cubicBezTo>
                  <a:cubicBezTo>
                    <a:pt x="867" y="4309"/>
                    <a:pt x="869" y="4312"/>
                    <a:pt x="869" y="4312"/>
                  </a:cubicBezTo>
                  <a:cubicBezTo>
                    <a:pt x="880" y="4312"/>
                    <a:pt x="976" y="4285"/>
                    <a:pt x="1035" y="4285"/>
                  </a:cubicBezTo>
                  <a:cubicBezTo>
                    <a:pt x="1091" y="4285"/>
                    <a:pt x="1153" y="4223"/>
                    <a:pt x="1177" y="4208"/>
                  </a:cubicBezTo>
                  <a:cubicBezTo>
                    <a:pt x="1201" y="4194"/>
                    <a:pt x="1287" y="4113"/>
                    <a:pt x="1355" y="4043"/>
                  </a:cubicBezTo>
                  <a:cubicBezTo>
                    <a:pt x="1424" y="3974"/>
                    <a:pt x="1546" y="3940"/>
                    <a:pt x="1594" y="3914"/>
                  </a:cubicBezTo>
                  <a:cubicBezTo>
                    <a:pt x="1628" y="3897"/>
                    <a:pt x="1684" y="3894"/>
                    <a:pt x="1734" y="3894"/>
                  </a:cubicBezTo>
                  <a:cubicBezTo>
                    <a:pt x="1758" y="3894"/>
                    <a:pt x="1780" y="3894"/>
                    <a:pt x="1798" y="3895"/>
                  </a:cubicBezTo>
                  <a:cubicBezTo>
                    <a:pt x="1853" y="3898"/>
                    <a:pt x="2008" y="3943"/>
                    <a:pt x="2008" y="3943"/>
                  </a:cubicBezTo>
                  <a:cubicBezTo>
                    <a:pt x="2008" y="3943"/>
                    <a:pt x="2024" y="3960"/>
                    <a:pt x="1989" y="4014"/>
                  </a:cubicBezTo>
                  <a:cubicBezTo>
                    <a:pt x="1954" y="4068"/>
                    <a:pt x="1932" y="4143"/>
                    <a:pt x="1935" y="4202"/>
                  </a:cubicBezTo>
                  <a:cubicBezTo>
                    <a:pt x="1938" y="4261"/>
                    <a:pt x="1884" y="4380"/>
                    <a:pt x="1881" y="4462"/>
                  </a:cubicBezTo>
                  <a:cubicBezTo>
                    <a:pt x="1878" y="4545"/>
                    <a:pt x="1780" y="4877"/>
                    <a:pt x="1748" y="4916"/>
                  </a:cubicBezTo>
                  <a:cubicBezTo>
                    <a:pt x="1715" y="4957"/>
                    <a:pt x="1861" y="4976"/>
                    <a:pt x="1861" y="4976"/>
                  </a:cubicBezTo>
                  <a:cubicBezTo>
                    <a:pt x="1861" y="4976"/>
                    <a:pt x="1834" y="5038"/>
                    <a:pt x="1808" y="5116"/>
                  </a:cubicBezTo>
                  <a:cubicBezTo>
                    <a:pt x="1780" y="5199"/>
                    <a:pt x="1728" y="5282"/>
                    <a:pt x="1686" y="5439"/>
                  </a:cubicBezTo>
                  <a:cubicBezTo>
                    <a:pt x="1652" y="5564"/>
                    <a:pt x="1600" y="5781"/>
                    <a:pt x="1426" y="5982"/>
                  </a:cubicBezTo>
                  <a:cubicBezTo>
                    <a:pt x="1252" y="6185"/>
                    <a:pt x="1131" y="6454"/>
                    <a:pt x="1077" y="6623"/>
                  </a:cubicBezTo>
                  <a:cubicBezTo>
                    <a:pt x="1023" y="6791"/>
                    <a:pt x="1014" y="7053"/>
                    <a:pt x="987" y="7178"/>
                  </a:cubicBezTo>
                  <a:cubicBezTo>
                    <a:pt x="960" y="7304"/>
                    <a:pt x="899" y="7471"/>
                    <a:pt x="899" y="7471"/>
                  </a:cubicBezTo>
                  <a:cubicBezTo>
                    <a:pt x="899" y="7471"/>
                    <a:pt x="899" y="7471"/>
                    <a:pt x="898" y="7471"/>
                  </a:cubicBezTo>
                  <a:cubicBezTo>
                    <a:pt x="894" y="7471"/>
                    <a:pt x="884" y="7470"/>
                    <a:pt x="855" y="7457"/>
                  </a:cubicBezTo>
                  <a:cubicBezTo>
                    <a:pt x="842" y="7450"/>
                    <a:pt x="835" y="7448"/>
                    <a:pt x="829" y="7448"/>
                  </a:cubicBezTo>
                  <a:cubicBezTo>
                    <a:pt x="819" y="7448"/>
                    <a:pt x="815" y="7456"/>
                    <a:pt x="791" y="7464"/>
                  </a:cubicBezTo>
                  <a:cubicBezTo>
                    <a:pt x="756" y="7477"/>
                    <a:pt x="736" y="7650"/>
                    <a:pt x="714" y="7690"/>
                  </a:cubicBezTo>
                  <a:cubicBezTo>
                    <a:pt x="691" y="7730"/>
                    <a:pt x="666" y="7773"/>
                    <a:pt x="647" y="7810"/>
                  </a:cubicBezTo>
                  <a:cubicBezTo>
                    <a:pt x="628" y="7848"/>
                    <a:pt x="605" y="7968"/>
                    <a:pt x="583" y="8013"/>
                  </a:cubicBezTo>
                  <a:cubicBezTo>
                    <a:pt x="560" y="8060"/>
                    <a:pt x="577" y="8195"/>
                    <a:pt x="595" y="8240"/>
                  </a:cubicBezTo>
                  <a:cubicBezTo>
                    <a:pt x="612" y="8287"/>
                    <a:pt x="577" y="8277"/>
                    <a:pt x="571" y="8314"/>
                  </a:cubicBezTo>
                  <a:cubicBezTo>
                    <a:pt x="566" y="8351"/>
                    <a:pt x="665" y="8447"/>
                    <a:pt x="765" y="8523"/>
                  </a:cubicBezTo>
                  <a:cubicBezTo>
                    <a:pt x="851" y="8587"/>
                    <a:pt x="956" y="8611"/>
                    <a:pt x="1077" y="8611"/>
                  </a:cubicBezTo>
                  <a:cubicBezTo>
                    <a:pt x="1098" y="8611"/>
                    <a:pt x="1119" y="8610"/>
                    <a:pt x="1141" y="8609"/>
                  </a:cubicBezTo>
                  <a:cubicBezTo>
                    <a:pt x="1291" y="8601"/>
                    <a:pt x="1269" y="8478"/>
                    <a:pt x="1275" y="8466"/>
                  </a:cubicBezTo>
                  <a:cubicBezTo>
                    <a:pt x="1279" y="8454"/>
                    <a:pt x="1244" y="8345"/>
                    <a:pt x="1247" y="8310"/>
                  </a:cubicBezTo>
                  <a:cubicBezTo>
                    <a:pt x="1250" y="8275"/>
                    <a:pt x="1196" y="8204"/>
                    <a:pt x="1196" y="8188"/>
                  </a:cubicBezTo>
                  <a:cubicBezTo>
                    <a:pt x="1196" y="8172"/>
                    <a:pt x="1201" y="8111"/>
                    <a:pt x="1189" y="8106"/>
                  </a:cubicBezTo>
                  <a:cubicBezTo>
                    <a:pt x="1177" y="8100"/>
                    <a:pt x="1174" y="8054"/>
                    <a:pt x="1182" y="8028"/>
                  </a:cubicBezTo>
                  <a:cubicBezTo>
                    <a:pt x="1188" y="8003"/>
                    <a:pt x="1182" y="7968"/>
                    <a:pt x="1177" y="7962"/>
                  </a:cubicBezTo>
                  <a:cubicBezTo>
                    <a:pt x="1174" y="7958"/>
                    <a:pt x="1174" y="7902"/>
                    <a:pt x="1183" y="7888"/>
                  </a:cubicBezTo>
                  <a:cubicBezTo>
                    <a:pt x="1195" y="7870"/>
                    <a:pt x="1196" y="7845"/>
                    <a:pt x="1195" y="7831"/>
                  </a:cubicBezTo>
                  <a:cubicBezTo>
                    <a:pt x="1193" y="7816"/>
                    <a:pt x="1193" y="7776"/>
                    <a:pt x="1215" y="7768"/>
                  </a:cubicBezTo>
                  <a:cubicBezTo>
                    <a:pt x="1239" y="7759"/>
                    <a:pt x="1253" y="7711"/>
                    <a:pt x="1253" y="7698"/>
                  </a:cubicBezTo>
                  <a:cubicBezTo>
                    <a:pt x="1253" y="7685"/>
                    <a:pt x="1268" y="7548"/>
                    <a:pt x="1260" y="7529"/>
                  </a:cubicBezTo>
                  <a:cubicBezTo>
                    <a:pt x="1253" y="7510"/>
                    <a:pt x="1240" y="7506"/>
                    <a:pt x="1259" y="7467"/>
                  </a:cubicBezTo>
                  <a:cubicBezTo>
                    <a:pt x="1278" y="7426"/>
                    <a:pt x="1447" y="7165"/>
                    <a:pt x="1488" y="7113"/>
                  </a:cubicBezTo>
                  <a:cubicBezTo>
                    <a:pt x="1527" y="7060"/>
                    <a:pt x="1627" y="6849"/>
                    <a:pt x="1696" y="6744"/>
                  </a:cubicBezTo>
                  <a:cubicBezTo>
                    <a:pt x="1763" y="6639"/>
                    <a:pt x="1833" y="6380"/>
                    <a:pt x="1855" y="6358"/>
                  </a:cubicBezTo>
                  <a:cubicBezTo>
                    <a:pt x="1874" y="6338"/>
                    <a:pt x="1945" y="6167"/>
                    <a:pt x="1981" y="6099"/>
                  </a:cubicBezTo>
                  <a:cubicBezTo>
                    <a:pt x="2018" y="6030"/>
                    <a:pt x="2161" y="5844"/>
                    <a:pt x="2193" y="5783"/>
                  </a:cubicBezTo>
                  <a:cubicBezTo>
                    <a:pt x="2225" y="5720"/>
                    <a:pt x="2426" y="5491"/>
                    <a:pt x="2469" y="5419"/>
                  </a:cubicBezTo>
                  <a:cubicBezTo>
                    <a:pt x="2515" y="5346"/>
                    <a:pt x="2656" y="5091"/>
                    <a:pt x="2656" y="5091"/>
                  </a:cubicBezTo>
                  <a:cubicBezTo>
                    <a:pt x="2656" y="5091"/>
                    <a:pt x="2688" y="5084"/>
                    <a:pt x="2705" y="5079"/>
                  </a:cubicBezTo>
                  <a:cubicBezTo>
                    <a:pt x="2723" y="5075"/>
                    <a:pt x="2749" y="5017"/>
                    <a:pt x="2765" y="4966"/>
                  </a:cubicBezTo>
                  <a:cubicBezTo>
                    <a:pt x="2781" y="4915"/>
                    <a:pt x="2915" y="4767"/>
                    <a:pt x="2943" y="4734"/>
                  </a:cubicBezTo>
                  <a:cubicBezTo>
                    <a:pt x="2972" y="4700"/>
                    <a:pt x="3116" y="4510"/>
                    <a:pt x="3116" y="4510"/>
                  </a:cubicBezTo>
                  <a:cubicBezTo>
                    <a:pt x="3116" y="4510"/>
                    <a:pt x="3145" y="4527"/>
                    <a:pt x="3145" y="4558"/>
                  </a:cubicBezTo>
                  <a:cubicBezTo>
                    <a:pt x="3145" y="4587"/>
                    <a:pt x="3205" y="4722"/>
                    <a:pt x="3230" y="4766"/>
                  </a:cubicBezTo>
                  <a:cubicBezTo>
                    <a:pt x="3253" y="4808"/>
                    <a:pt x="3304" y="4987"/>
                    <a:pt x="3304" y="5052"/>
                  </a:cubicBezTo>
                  <a:cubicBezTo>
                    <a:pt x="3304" y="5114"/>
                    <a:pt x="3325" y="5245"/>
                    <a:pt x="3327" y="5295"/>
                  </a:cubicBezTo>
                  <a:cubicBezTo>
                    <a:pt x="3330" y="5346"/>
                    <a:pt x="3585" y="5395"/>
                    <a:pt x="3658" y="5436"/>
                  </a:cubicBezTo>
                  <a:cubicBezTo>
                    <a:pt x="3731" y="5475"/>
                    <a:pt x="3926" y="5491"/>
                    <a:pt x="3926" y="5491"/>
                  </a:cubicBezTo>
                  <a:cubicBezTo>
                    <a:pt x="3926" y="5491"/>
                    <a:pt x="3939" y="5512"/>
                    <a:pt x="3951" y="5564"/>
                  </a:cubicBezTo>
                  <a:cubicBezTo>
                    <a:pt x="3964" y="5617"/>
                    <a:pt x="4008" y="5755"/>
                    <a:pt x="4072" y="5885"/>
                  </a:cubicBezTo>
                  <a:cubicBezTo>
                    <a:pt x="4136" y="6013"/>
                    <a:pt x="4257" y="6201"/>
                    <a:pt x="4311" y="6277"/>
                  </a:cubicBezTo>
                  <a:cubicBezTo>
                    <a:pt x="4368" y="6352"/>
                    <a:pt x="4504" y="6475"/>
                    <a:pt x="4522" y="6495"/>
                  </a:cubicBezTo>
                  <a:cubicBezTo>
                    <a:pt x="4539" y="6514"/>
                    <a:pt x="4569" y="6568"/>
                    <a:pt x="4612" y="6647"/>
                  </a:cubicBezTo>
                  <a:cubicBezTo>
                    <a:pt x="4655" y="6727"/>
                    <a:pt x="4711" y="6804"/>
                    <a:pt x="4762" y="6869"/>
                  </a:cubicBezTo>
                  <a:cubicBezTo>
                    <a:pt x="4813" y="6935"/>
                    <a:pt x="5039" y="7170"/>
                    <a:pt x="5076" y="7213"/>
                  </a:cubicBezTo>
                  <a:cubicBezTo>
                    <a:pt x="5112" y="7258"/>
                    <a:pt x="5191" y="7382"/>
                    <a:pt x="5191" y="7382"/>
                  </a:cubicBezTo>
                  <a:cubicBezTo>
                    <a:pt x="5191" y="7382"/>
                    <a:pt x="5177" y="7385"/>
                    <a:pt x="5172" y="7416"/>
                  </a:cubicBezTo>
                  <a:cubicBezTo>
                    <a:pt x="5167" y="7446"/>
                    <a:pt x="5196" y="7528"/>
                    <a:pt x="5186" y="7561"/>
                  </a:cubicBezTo>
                  <a:cubicBezTo>
                    <a:pt x="5185" y="7567"/>
                    <a:pt x="5183" y="7573"/>
                    <a:pt x="5182" y="7577"/>
                  </a:cubicBezTo>
                  <a:lnTo>
                    <a:pt x="5177" y="7577"/>
                  </a:lnTo>
                  <a:cubicBezTo>
                    <a:pt x="5177" y="7577"/>
                    <a:pt x="5154" y="7637"/>
                    <a:pt x="5166" y="7700"/>
                  </a:cubicBezTo>
                  <a:cubicBezTo>
                    <a:pt x="5177" y="7762"/>
                    <a:pt x="5186" y="7850"/>
                    <a:pt x="5212" y="7864"/>
                  </a:cubicBezTo>
                  <a:cubicBezTo>
                    <a:pt x="5240" y="7882"/>
                    <a:pt x="5240" y="7912"/>
                    <a:pt x="5240" y="7928"/>
                  </a:cubicBezTo>
                  <a:cubicBezTo>
                    <a:pt x="5240" y="7944"/>
                    <a:pt x="5253" y="8013"/>
                    <a:pt x="5246" y="8046"/>
                  </a:cubicBezTo>
                  <a:cubicBezTo>
                    <a:pt x="5240" y="8079"/>
                    <a:pt x="5249" y="8118"/>
                    <a:pt x="5249" y="8150"/>
                  </a:cubicBezTo>
                  <a:cubicBezTo>
                    <a:pt x="5249" y="8180"/>
                    <a:pt x="5228" y="8217"/>
                    <a:pt x="5226" y="8259"/>
                  </a:cubicBezTo>
                  <a:cubicBezTo>
                    <a:pt x="5221" y="8303"/>
                    <a:pt x="5131" y="8483"/>
                    <a:pt x="5141" y="8539"/>
                  </a:cubicBezTo>
                  <a:cubicBezTo>
                    <a:pt x="5154" y="8594"/>
                    <a:pt x="5237" y="8650"/>
                    <a:pt x="5539" y="8650"/>
                  </a:cubicBezTo>
                  <a:cubicBezTo>
                    <a:pt x="5632" y="8650"/>
                    <a:pt x="5874" y="8481"/>
                    <a:pt x="5859" y="8414"/>
                  </a:cubicBezTo>
                  <a:cubicBezTo>
                    <a:pt x="5843" y="8348"/>
                    <a:pt x="5839" y="8261"/>
                    <a:pt x="5848" y="8229"/>
                  </a:cubicBezTo>
                  <a:cubicBezTo>
                    <a:pt x="5855" y="8197"/>
                    <a:pt x="5874" y="8115"/>
                    <a:pt x="5839" y="8039"/>
                  </a:cubicBezTo>
                  <a:cubicBezTo>
                    <a:pt x="5804" y="7965"/>
                    <a:pt x="5709" y="7796"/>
                    <a:pt x="5700" y="7722"/>
                  </a:cubicBezTo>
                  <a:cubicBezTo>
                    <a:pt x="5693" y="7649"/>
                    <a:pt x="5672" y="7531"/>
                    <a:pt x="5597" y="7531"/>
                  </a:cubicBezTo>
                  <a:cubicBezTo>
                    <a:pt x="5594" y="7531"/>
                    <a:pt x="5590" y="7532"/>
                    <a:pt x="5587" y="7532"/>
                  </a:cubicBezTo>
                  <a:lnTo>
                    <a:pt x="5581" y="7532"/>
                  </a:lnTo>
                  <a:lnTo>
                    <a:pt x="5530" y="7334"/>
                  </a:lnTo>
                  <a:cubicBezTo>
                    <a:pt x="5530" y="7334"/>
                    <a:pt x="5526" y="7254"/>
                    <a:pt x="5494" y="7155"/>
                  </a:cubicBezTo>
                  <a:cubicBezTo>
                    <a:pt x="5462" y="7054"/>
                    <a:pt x="5351" y="6746"/>
                    <a:pt x="5287" y="6542"/>
                  </a:cubicBezTo>
                  <a:cubicBezTo>
                    <a:pt x="5223" y="6336"/>
                    <a:pt x="5042" y="6230"/>
                    <a:pt x="4990" y="6164"/>
                  </a:cubicBezTo>
                  <a:cubicBezTo>
                    <a:pt x="4937" y="6099"/>
                    <a:pt x="4758" y="5975"/>
                    <a:pt x="4719" y="5911"/>
                  </a:cubicBezTo>
                  <a:cubicBezTo>
                    <a:pt x="4678" y="5848"/>
                    <a:pt x="4692" y="5602"/>
                    <a:pt x="4668" y="5459"/>
                  </a:cubicBezTo>
                  <a:cubicBezTo>
                    <a:pt x="4644" y="5317"/>
                    <a:pt x="4638" y="5274"/>
                    <a:pt x="4638" y="5274"/>
                  </a:cubicBezTo>
                  <a:cubicBezTo>
                    <a:pt x="4638" y="5274"/>
                    <a:pt x="4719" y="5267"/>
                    <a:pt x="4727" y="5267"/>
                  </a:cubicBezTo>
                  <a:cubicBezTo>
                    <a:pt x="4738" y="5267"/>
                    <a:pt x="4749" y="5244"/>
                    <a:pt x="4746" y="5222"/>
                  </a:cubicBezTo>
                  <a:cubicBezTo>
                    <a:pt x="4743" y="5202"/>
                    <a:pt x="4708" y="5108"/>
                    <a:pt x="4708" y="5078"/>
                  </a:cubicBezTo>
                  <a:cubicBezTo>
                    <a:pt x="4708" y="5049"/>
                    <a:pt x="4673" y="4853"/>
                    <a:pt x="4660" y="4827"/>
                  </a:cubicBezTo>
                  <a:cubicBezTo>
                    <a:pt x="4647" y="4802"/>
                    <a:pt x="4620" y="4722"/>
                    <a:pt x="4622" y="4682"/>
                  </a:cubicBezTo>
                  <a:cubicBezTo>
                    <a:pt x="4625" y="4639"/>
                    <a:pt x="4614" y="4510"/>
                    <a:pt x="4595" y="4467"/>
                  </a:cubicBezTo>
                  <a:cubicBezTo>
                    <a:pt x="4577" y="4424"/>
                    <a:pt x="4561" y="4246"/>
                    <a:pt x="4561" y="4198"/>
                  </a:cubicBezTo>
                  <a:cubicBezTo>
                    <a:pt x="4561" y="4151"/>
                    <a:pt x="4529" y="4042"/>
                    <a:pt x="4513" y="4019"/>
                  </a:cubicBezTo>
                  <a:cubicBezTo>
                    <a:pt x="4496" y="3995"/>
                    <a:pt x="4449" y="3944"/>
                    <a:pt x="4475" y="3911"/>
                  </a:cubicBezTo>
                  <a:cubicBezTo>
                    <a:pt x="4500" y="3877"/>
                    <a:pt x="4478" y="3838"/>
                    <a:pt x="4465" y="3821"/>
                  </a:cubicBezTo>
                  <a:cubicBezTo>
                    <a:pt x="4452" y="3803"/>
                    <a:pt x="4496" y="3733"/>
                    <a:pt x="4519" y="3698"/>
                  </a:cubicBezTo>
                  <a:cubicBezTo>
                    <a:pt x="4542" y="3663"/>
                    <a:pt x="4478" y="3585"/>
                    <a:pt x="4477" y="3555"/>
                  </a:cubicBezTo>
                  <a:cubicBezTo>
                    <a:pt x="4472" y="3526"/>
                    <a:pt x="4401" y="3484"/>
                    <a:pt x="4404" y="3437"/>
                  </a:cubicBezTo>
                  <a:cubicBezTo>
                    <a:pt x="4404" y="3391"/>
                    <a:pt x="4349" y="3245"/>
                    <a:pt x="4324" y="3218"/>
                  </a:cubicBezTo>
                  <a:cubicBezTo>
                    <a:pt x="4299" y="3188"/>
                    <a:pt x="4232" y="3065"/>
                    <a:pt x="4228" y="3038"/>
                  </a:cubicBezTo>
                  <a:cubicBezTo>
                    <a:pt x="4222" y="3011"/>
                    <a:pt x="4193" y="2936"/>
                    <a:pt x="4174" y="2923"/>
                  </a:cubicBezTo>
                  <a:cubicBezTo>
                    <a:pt x="4156" y="2910"/>
                    <a:pt x="4146" y="2852"/>
                    <a:pt x="4146" y="2795"/>
                  </a:cubicBezTo>
                  <a:cubicBezTo>
                    <a:pt x="4146" y="2738"/>
                    <a:pt x="4065" y="2680"/>
                    <a:pt x="4056" y="2651"/>
                  </a:cubicBezTo>
                  <a:cubicBezTo>
                    <a:pt x="4046" y="2620"/>
                    <a:pt x="3996" y="2572"/>
                    <a:pt x="3987" y="2562"/>
                  </a:cubicBezTo>
                  <a:cubicBezTo>
                    <a:pt x="3979" y="2550"/>
                    <a:pt x="3993" y="2416"/>
                    <a:pt x="4012" y="2376"/>
                  </a:cubicBezTo>
                  <a:cubicBezTo>
                    <a:pt x="4031" y="2335"/>
                    <a:pt x="4006" y="2227"/>
                    <a:pt x="4021" y="2183"/>
                  </a:cubicBezTo>
                  <a:cubicBezTo>
                    <a:pt x="4035" y="2141"/>
                    <a:pt x="4027" y="2020"/>
                    <a:pt x="3990" y="1915"/>
                  </a:cubicBezTo>
                  <a:cubicBezTo>
                    <a:pt x="3954" y="1810"/>
                    <a:pt x="3866" y="1739"/>
                    <a:pt x="3837" y="1701"/>
                  </a:cubicBezTo>
                  <a:cubicBezTo>
                    <a:pt x="3807" y="1662"/>
                    <a:pt x="3703" y="1542"/>
                    <a:pt x="3696" y="1542"/>
                  </a:cubicBezTo>
                  <a:cubicBezTo>
                    <a:pt x="3690" y="1542"/>
                    <a:pt x="3649" y="1510"/>
                    <a:pt x="3638" y="1484"/>
                  </a:cubicBezTo>
                  <a:cubicBezTo>
                    <a:pt x="3628" y="1456"/>
                    <a:pt x="3584" y="1400"/>
                    <a:pt x="3584" y="1400"/>
                  </a:cubicBezTo>
                  <a:cubicBezTo>
                    <a:pt x="3584" y="1400"/>
                    <a:pt x="3412" y="1241"/>
                    <a:pt x="3392" y="1197"/>
                  </a:cubicBezTo>
                  <a:cubicBezTo>
                    <a:pt x="3371" y="1155"/>
                    <a:pt x="3406" y="1085"/>
                    <a:pt x="3437" y="1067"/>
                  </a:cubicBezTo>
                  <a:cubicBezTo>
                    <a:pt x="3466" y="1050"/>
                    <a:pt x="3521" y="907"/>
                    <a:pt x="3536" y="868"/>
                  </a:cubicBezTo>
                  <a:cubicBezTo>
                    <a:pt x="3600" y="699"/>
                    <a:pt x="3609" y="651"/>
                    <a:pt x="3609" y="609"/>
                  </a:cubicBezTo>
                  <a:cubicBezTo>
                    <a:pt x="3609" y="588"/>
                    <a:pt x="3623" y="531"/>
                    <a:pt x="3636" y="437"/>
                  </a:cubicBezTo>
                  <a:cubicBezTo>
                    <a:pt x="3649" y="343"/>
                    <a:pt x="3577" y="225"/>
                    <a:pt x="3527" y="137"/>
                  </a:cubicBezTo>
                  <a:cubicBezTo>
                    <a:pt x="3476" y="48"/>
                    <a:pt x="3281" y="26"/>
                    <a:pt x="3145" y="4"/>
                  </a:cubicBezTo>
                  <a:cubicBezTo>
                    <a:pt x="3132" y="2"/>
                    <a:pt x="3120" y="1"/>
                    <a:pt x="3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4007242" y="1411751"/>
              <a:ext cx="246900" cy="24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51"/>
          <p:cNvSpPr txBox="1">
            <a:spLocks noGrp="1"/>
          </p:cNvSpPr>
          <p:nvPr>
            <p:ph type="subTitle" idx="1"/>
          </p:nvPr>
        </p:nvSpPr>
        <p:spPr>
          <a:xfrm>
            <a:off x="713225" y="2322425"/>
            <a:ext cx="2149800" cy="385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PROBLEM</a:t>
            </a:r>
            <a:endParaRPr/>
          </a:p>
        </p:txBody>
      </p:sp>
      <p:sp>
        <p:nvSpPr>
          <p:cNvPr id="740" name="Google Shape;740;p51"/>
          <p:cNvSpPr txBox="1">
            <a:spLocks noGrp="1"/>
          </p:cNvSpPr>
          <p:nvPr>
            <p:ph type="subTitle" idx="2"/>
          </p:nvPr>
        </p:nvSpPr>
        <p:spPr>
          <a:xfrm>
            <a:off x="713225" y="2544200"/>
            <a:ext cx="2149800" cy="70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It’s only a bit larger than the Moon</a:t>
            </a:r>
            <a:endParaRPr/>
          </a:p>
        </p:txBody>
      </p:sp>
      <p:sp>
        <p:nvSpPr>
          <p:cNvPr id="741" name="Google Shape;741;p51"/>
          <p:cNvSpPr txBox="1">
            <a:spLocks noGrp="1"/>
          </p:cNvSpPr>
          <p:nvPr>
            <p:ph type="subTitle" idx="3"/>
          </p:nvPr>
        </p:nvSpPr>
        <p:spPr>
          <a:xfrm>
            <a:off x="6280925" y="2322425"/>
            <a:ext cx="2149800"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sp>
        <p:nvSpPr>
          <p:cNvPr id="742" name="Google Shape;742;p51"/>
          <p:cNvSpPr txBox="1">
            <a:spLocks noGrp="1"/>
          </p:cNvSpPr>
          <p:nvPr>
            <p:ph type="subTitle" idx="4"/>
          </p:nvPr>
        </p:nvSpPr>
        <p:spPr>
          <a:xfrm>
            <a:off x="6280925" y="2544200"/>
            <a:ext cx="21498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the fourth-brightest object in the sky</a:t>
            </a:r>
            <a:endParaRPr/>
          </a:p>
        </p:txBody>
      </p:sp>
      <p:sp>
        <p:nvSpPr>
          <p:cNvPr id="743" name="Google Shape;743;p51"/>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SOLUTION</a:t>
            </a:r>
            <a:endParaRPr/>
          </a:p>
        </p:txBody>
      </p:sp>
      <p:grpSp>
        <p:nvGrpSpPr>
          <p:cNvPr id="744" name="Google Shape;744;p51"/>
          <p:cNvGrpSpPr/>
          <p:nvPr/>
        </p:nvGrpSpPr>
        <p:grpSpPr>
          <a:xfrm>
            <a:off x="3552260" y="2110409"/>
            <a:ext cx="2039389" cy="1475281"/>
            <a:chOff x="7113463" y="4330463"/>
            <a:chExt cx="563025" cy="407300"/>
          </a:xfrm>
        </p:grpSpPr>
        <p:sp>
          <p:nvSpPr>
            <p:cNvPr id="745" name="Google Shape;745;p51"/>
            <p:cNvSpPr/>
            <p:nvPr/>
          </p:nvSpPr>
          <p:spPr>
            <a:xfrm>
              <a:off x="7318438" y="4400663"/>
              <a:ext cx="141600" cy="118175"/>
            </a:xfrm>
            <a:custGeom>
              <a:avLst/>
              <a:gdLst/>
              <a:ahLst/>
              <a:cxnLst/>
              <a:rect l="l" t="t" r="r" b="b"/>
              <a:pathLst>
                <a:path w="5664" h="4727" extrusionOk="0">
                  <a:moveTo>
                    <a:pt x="3023" y="0"/>
                  </a:moveTo>
                  <a:cubicBezTo>
                    <a:pt x="1322" y="1007"/>
                    <a:pt x="200" y="2761"/>
                    <a:pt x="0" y="4727"/>
                  </a:cubicBezTo>
                  <a:cubicBezTo>
                    <a:pt x="1439" y="4111"/>
                    <a:pt x="2961" y="3713"/>
                    <a:pt x="4515" y="3542"/>
                  </a:cubicBezTo>
                  <a:cubicBezTo>
                    <a:pt x="4892" y="3496"/>
                    <a:pt x="5277" y="3460"/>
                    <a:pt x="5664" y="3429"/>
                  </a:cubicBezTo>
                  <a:cubicBezTo>
                    <a:pt x="5289" y="1973"/>
                    <a:pt x="4335" y="733"/>
                    <a:pt x="3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7317938" y="4505788"/>
              <a:ext cx="145225" cy="132775"/>
            </a:xfrm>
            <a:custGeom>
              <a:avLst/>
              <a:gdLst/>
              <a:ahLst/>
              <a:cxnLst/>
              <a:rect l="l" t="t" r="r" b="b"/>
              <a:pathLst>
                <a:path w="5809" h="5311" extrusionOk="0">
                  <a:moveTo>
                    <a:pt x="5797" y="0"/>
                  </a:moveTo>
                  <a:cubicBezTo>
                    <a:pt x="5405" y="29"/>
                    <a:pt x="5013" y="58"/>
                    <a:pt x="4634" y="108"/>
                  </a:cubicBezTo>
                  <a:cubicBezTo>
                    <a:pt x="3029" y="279"/>
                    <a:pt x="1464" y="711"/>
                    <a:pt x="1" y="1394"/>
                  </a:cubicBezTo>
                  <a:cubicBezTo>
                    <a:pt x="61" y="2850"/>
                    <a:pt x="633" y="4237"/>
                    <a:pt x="1618" y="5311"/>
                  </a:cubicBezTo>
                  <a:cubicBezTo>
                    <a:pt x="4132" y="4455"/>
                    <a:pt x="5809" y="2437"/>
                    <a:pt x="5809" y="226"/>
                  </a:cubicBezTo>
                  <a:cubicBezTo>
                    <a:pt x="5809" y="149"/>
                    <a:pt x="5799" y="75"/>
                    <a:pt x="5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7113463" y="4330463"/>
              <a:ext cx="563025" cy="407300"/>
            </a:xfrm>
            <a:custGeom>
              <a:avLst/>
              <a:gdLst/>
              <a:ahLst/>
              <a:cxnLst/>
              <a:rect l="l" t="t" r="r" b="b"/>
              <a:pathLst>
                <a:path w="22521" h="16292" extrusionOk="0">
                  <a:moveTo>
                    <a:pt x="14375" y="1164"/>
                  </a:moveTo>
                  <a:cubicBezTo>
                    <a:pt x="18231" y="1164"/>
                    <a:pt x="21358" y="4291"/>
                    <a:pt x="21358" y="8147"/>
                  </a:cubicBezTo>
                  <a:cubicBezTo>
                    <a:pt x="21355" y="12002"/>
                    <a:pt x="18229" y="15126"/>
                    <a:pt x="14375" y="15128"/>
                  </a:cubicBezTo>
                  <a:cubicBezTo>
                    <a:pt x="10518" y="15128"/>
                    <a:pt x="7392" y="12002"/>
                    <a:pt x="7392" y="8147"/>
                  </a:cubicBezTo>
                  <a:cubicBezTo>
                    <a:pt x="7392" y="4291"/>
                    <a:pt x="10518" y="1164"/>
                    <a:pt x="14375" y="1164"/>
                  </a:cubicBezTo>
                  <a:close/>
                  <a:moveTo>
                    <a:pt x="14303" y="1"/>
                  </a:moveTo>
                  <a:cubicBezTo>
                    <a:pt x="14269" y="1"/>
                    <a:pt x="14234" y="1"/>
                    <a:pt x="14199" y="1"/>
                  </a:cubicBezTo>
                  <a:lnTo>
                    <a:pt x="5066" y="1"/>
                  </a:lnTo>
                  <a:cubicBezTo>
                    <a:pt x="4741" y="1"/>
                    <a:pt x="4434" y="136"/>
                    <a:pt x="4213" y="371"/>
                  </a:cubicBezTo>
                  <a:cubicBezTo>
                    <a:pt x="3994" y="609"/>
                    <a:pt x="3881" y="927"/>
                    <a:pt x="3905" y="1249"/>
                  </a:cubicBezTo>
                  <a:cubicBezTo>
                    <a:pt x="3971" y="1864"/>
                    <a:pt x="4487" y="2328"/>
                    <a:pt x="5102" y="2328"/>
                  </a:cubicBezTo>
                  <a:cubicBezTo>
                    <a:pt x="5112" y="2328"/>
                    <a:pt x="5121" y="2328"/>
                    <a:pt x="5130" y="2327"/>
                  </a:cubicBezTo>
                  <a:lnTo>
                    <a:pt x="5388" y="2327"/>
                  </a:lnTo>
                  <a:cubicBezTo>
                    <a:pt x="5397" y="2327"/>
                    <a:pt x="5406" y="2327"/>
                    <a:pt x="5416" y="2327"/>
                  </a:cubicBezTo>
                  <a:cubicBezTo>
                    <a:pt x="6028" y="2327"/>
                    <a:pt x="6547" y="2791"/>
                    <a:pt x="6613" y="3406"/>
                  </a:cubicBezTo>
                  <a:cubicBezTo>
                    <a:pt x="6637" y="3728"/>
                    <a:pt x="6524" y="4046"/>
                    <a:pt x="6306" y="4283"/>
                  </a:cubicBezTo>
                  <a:cubicBezTo>
                    <a:pt x="6084" y="4519"/>
                    <a:pt x="5774" y="4653"/>
                    <a:pt x="5452" y="4656"/>
                  </a:cubicBezTo>
                  <a:lnTo>
                    <a:pt x="1185" y="4656"/>
                  </a:lnTo>
                  <a:cubicBezTo>
                    <a:pt x="863" y="4656"/>
                    <a:pt x="553" y="4790"/>
                    <a:pt x="332" y="5026"/>
                  </a:cubicBezTo>
                  <a:cubicBezTo>
                    <a:pt x="113" y="5264"/>
                    <a:pt x="0" y="5581"/>
                    <a:pt x="24" y="5903"/>
                  </a:cubicBezTo>
                  <a:cubicBezTo>
                    <a:pt x="90" y="6518"/>
                    <a:pt x="609" y="6982"/>
                    <a:pt x="1222" y="6982"/>
                  </a:cubicBezTo>
                  <a:cubicBezTo>
                    <a:pt x="1231" y="6982"/>
                    <a:pt x="1240" y="6982"/>
                    <a:pt x="1250" y="6982"/>
                  </a:cubicBezTo>
                  <a:lnTo>
                    <a:pt x="4676" y="6982"/>
                  </a:lnTo>
                  <a:cubicBezTo>
                    <a:pt x="5318" y="6982"/>
                    <a:pt x="5839" y="7503"/>
                    <a:pt x="5839" y="8145"/>
                  </a:cubicBezTo>
                  <a:cubicBezTo>
                    <a:pt x="5839" y="8789"/>
                    <a:pt x="5318" y="9308"/>
                    <a:pt x="4676" y="9308"/>
                  </a:cubicBezTo>
                  <a:lnTo>
                    <a:pt x="2737" y="9308"/>
                  </a:lnTo>
                  <a:cubicBezTo>
                    <a:pt x="2413" y="9310"/>
                    <a:pt x="2105" y="9445"/>
                    <a:pt x="1884" y="9680"/>
                  </a:cubicBezTo>
                  <a:cubicBezTo>
                    <a:pt x="1665" y="9918"/>
                    <a:pt x="1552" y="10236"/>
                    <a:pt x="1577" y="10558"/>
                  </a:cubicBezTo>
                  <a:cubicBezTo>
                    <a:pt x="1643" y="11173"/>
                    <a:pt x="2159" y="11637"/>
                    <a:pt x="2774" y="11637"/>
                  </a:cubicBezTo>
                  <a:cubicBezTo>
                    <a:pt x="2783" y="11637"/>
                    <a:pt x="2793" y="11637"/>
                    <a:pt x="2802" y="11636"/>
                  </a:cubicBezTo>
                  <a:lnTo>
                    <a:pt x="4611" y="11636"/>
                  </a:lnTo>
                  <a:cubicBezTo>
                    <a:pt x="4619" y="11636"/>
                    <a:pt x="4627" y="11636"/>
                    <a:pt x="4635" y="11636"/>
                  </a:cubicBezTo>
                  <a:cubicBezTo>
                    <a:pt x="5249" y="11636"/>
                    <a:pt x="5768" y="12101"/>
                    <a:pt x="5837" y="12715"/>
                  </a:cubicBezTo>
                  <a:cubicBezTo>
                    <a:pt x="5861" y="13037"/>
                    <a:pt x="5748" y="13355"/>
                    <a:pt x="5529" y="13592"/>
                  </a:cubicBezTo>
                  <a:cubicBezTo>
                    <a:pt x="5308" y="13828"/>
                    <a:pt x="4998" y="13963"/>
                    <a:pt x="4676" y="13963"/>
                  </a:cubicBezTo>
                  <a:lnTo>
                    <a:pt x="4609" y="13963"/>
                  </a:lnTo>
                  <a:cubicBezTo>
                    <a:pt x="4287" y="13965"/>
                    <a:pt x="3977" y="14100"/>
                    <a:pt x="3758" y="14335"/>
                  </a:cubicBezTo>
                  <a:cubicBezTo>
                    <a:pt x="3537" y="14573"/>
                    <a:pt x="3427" y="14890"/>
                    <a:pt x="3451" y="15212"/>
                  </a:cubicBezTo>
                  <a:cubicBezTo>
                    <a:pt x="3515" y="15827"/>
                    <a:pt x="4033" y="16291"/>
                    <a:pt x="4648" y="16291"/>
                  </a:cubicBezTo>
                  <a:cubicBezTo>
                    <a:pt x="4658" y="16291"/>
                    <a:pt x="4667" y="16291"/>
                    <a:pt x="4676" y="16291"/>
                  </a:cubicBezTo>
                  <a:lnTo>
                    <a:pt x="14199" y="16291"/>
                  </a:lnTo>
                  <a:cubicBezTo>
                    <a:pt x="14234" y="16291"/>
                    <a:pt x="14269" y="16292"/>
                    <a:pt x="14303" y="16292"/>
                  </a:cubicBezTo>
                  <a:cubicBezTo>
                    <a:pt x="16196" y="16292"/>
                    <a:pt x="18035" y="15647"/>
                    <a:pt x="19517" y="14465"/>
                  </a:cubicBezTo>
                  <a:cubicBezTo>
                    <a:pt x="21418" y="12915"/>
                    <a:pt x="22521" y="10596"/>
                    <a:pt x="22521" y="8145"/>
                  </a:cubicBezTo>
                  <a:cubicBezTo>
                    <a:pt x="22521" y="5696"/>
                    <a:pt x="21418" y="3375"/>
                    <a:pt x="19519" y="1828"/>
                  </a:cubicBezTo>
                  <a:cubicBezTo>
                    <a:pt x="18037" y="645"/>
                    <a:pt x="16199" y="1"/>
                    <a:pt x="14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414238" y="4378963"/>
              <a:ext cx="97100" cy="106300"/>
            </a:xfrm>
            <a:custGeom>
              <a:avLst/>
              <a:gdLst/>
              <a:ahLst/>
              <a:cxnLst/>
              <a:rect l="l" t="t" r="r" b="b"/>
              <a:pathLst>
                <a:path w="3884" h="4252" extrusionOk="0">
                  <a:moveTo>
                    <a:pt x="2344" y="1"/>
                  </a:moveTo>
                  <a:cubicBezTo>
                    <a:pt x="1541" y="1"/>
                    <a:pt x="746" y="157"/>
                    <a:pt x="1" y="462"/>
                  </a:cubicBezTo>
                  <a:cubicBezTo>
                    <a:pt x="1337" y="1334"/>
                    <a:pt x="2276" y="2694"/>
                    <a:pt x="2622" y="4251"/>
                  </a:cubicBezTo>
                  <a:cubicBezTo>
                    <a:pt x="2968" y="4239"/>
                    <a:pt x="3314" y="4227"/>
                    <a:pt x="3658" y="4227"/>
                  </a:cubicBezTo>
                  <a:lnTo>
                    <a:pt x="3709" y="4227"/>
                  </a:lnTo>
                  <a:cubicBezTo>
                    <a:pt x="3769" y="4227"/>
                    <a:pt x="3821" y="4232"/>
                    <a:pt x="3884" y="4232"/>
                  </a:cubicBezTo>
                  <a:cubicBezTo>
                    <a:pt x="3670" y="2327"/>
                    <a:pt x="3182" y="745"/>
                    <a:pt x="2570" y="13"/>
                  </a:cubicBezTo>
                  <a:cubicBezTo>
                    <a:pt x="2490" y="8"/>
                    <a:pt x="2418" y="1"/>
                    <a:pt x="2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7373863" y="4504038"/>
              <a:ext cx="140500" cy="185300"/>
            </a:xfrm>
            <a:custGeom>
              <a:avLst/>
              <a:gdLst/>
              <a:ahLst/>
              <a:cxnLst/>
              <a:rect l="l" t="t" r="r" b="b"/>
              <a:pathLst>
                <a:path w="5620" h="7412" extrusionOk="0">
                  <a:moveTo>
                    <a:pt x="5273" y="1"/>
                  </a:moveTo>
                  <a:cubicBezTo>
                    <a:pt x="4958" y="1"/>
                    <a:pt x="4646" y="17"/>
                    <a:pt x="4331" y="27"/>
                  </a:cubicBezTo>
                  <a:cubicBezTo>
                    <a:pt x="4338" y="118"/>
                    <a:pt x="4346" y="207"/>
                    <a:pt x="4346" y="296"/>
                  </a:cubicBezTo>
                  <a:cubicBezTo>
                    <a:pt x="4346" y="2733"/>
                    <a:pt x="2625" y="4946"/>
                    <a:pt x="1" y="5981"/>
                  </a:cubicBezTo>
                  <a:cubicBezTo>
                    <a:pt x="1114" y="6904"/>
                    <a:pt x="2514" y="7411"/>
                    <a:pt x="3959" y="7411"/>
                  </a:cubicBezTo>
                  <a:cubicBezTo>
                    <a:pt x="4153" y="7411"/>
                    <a:pt x="4343" y="7399"/>
                    <a:pt x="4528" y="7382"/>
                  </a:cubicBezTo>
                  <a:cubicBezTo>
                    <a:pt x="4569" y="7313"/>
                    <a:pt x="4607" y="7248"/>
                    <a:pt x="4646" y="7171"/>
                  </a:cubicBezTo>
                  <a:cubicBezTo>
                    <a:pt x="5254" y="5859"/>
                    <a:pt x="5619" y="3730"/>
                    <a:pt x="5619" y="1471"/>
                  </a:cubicBezTo>
                  <a:cubicBezTo>
                    <a:pt x="5619" y="966"/>
                    <a:pt x="5595" y="479"/>
                    <a:pt x="5561" y="5"/>
                  </a:cubicBezTo>
                  <a:cubicBezTo>
                    <a:pt x="5480" y="5"/>
                    <a:pt x="5400" y="1"/>
                    <a:pt x="5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7510363" y="4504763"/>
              <a:ext cx="92425" cy="179750"/>
            </a:xfrm>
            <a:custGeom>
              <a:avLst/>
              <a:gdLst/>
              <a:ahLst/>
              <a:cxnLst/>
              <a:rect l="l" t="t" r="r" b="b"/>
              <a:pathLst>
                <a:path w="3697" h="7190" extrusionOk="0">
                  <a:moveTo>
                    <a:pt x="885" y="0"/>
                  </a:moveTo>
                  <a:lnTo>
                    <a:pt x="885" y="0"/>
                  </a:lnTo>
                  <a:cubicBezTo>
                    <a:pt x="916" y="457"/>
                    <a:pt x="935" y="942"/>
                    <a:pt x="935" y="1442"/>
                  </a:cubicBezTo>
                  <a:cubicBezTo>
                    <a:pt x="935" y="3691"/>
                    <a:pt x="594" y="5760"/>
                    <a:pt x="1" y="7190"/>
                  </a:cubicBezTo>
                  <a:cubicBezTo>
                    <a:pt x="1522" y="6808"/>
                    <a:pt x="2841" y="5866"/>
                    <a:pt x="3696" y="4554"/>
                  </a:cubicBezTo>
                  <a:cubicBezTo>
                    <a:pt x="2538" y="3771"/>
                    <a:pt x="1776" y="2036"/>
                    <a:pt x="1752" y="53"/>
                  </a:cubicBezTo>
                  <a:cubicBezTo>
                    <a:pt x="1466" y="29"/>
                    <a:pt x="1176" y="1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7503388" y="4382038"/>
              <a:ext cx="72425" cy="104675"/>
            </a:xfrm>
            <a:custGeom>
              <a:avLst/>
              <a:gdLst/>
              <a:ahLst/>
              <a:cxnLst/>
              <a:rect l="l" t="t" r="r" b="b"/>
              <a:pathLst>
                <a:path w="2897" h="4187" extrusionOk="0">
                  <a:moveTo>
                    <a:pt x="1" y="0"/>
                  </a:moveTo>
                  <a:lnTo>
                    <a:pt x="1" y="0"/>
                  </a:lnTo>
                  <a:cubicBezTo>
                    <a:pt x="621" y="1298"/>
                    <a:pt x="991" y="2699"/>
                    <a:pt x="1097" y="4133"/>
                  </a:cubicBezTo>
                  <a:cubicBezTo>
                    <a:pt x="1419" y="4143"/>
                    <a:pt x="1741" y="4164"/>
                    <a:pt x="2060" y="4186"/>
                  </a:cubicBezTo>
                  <a:cubicBezTo>
                    <a:pt x="2127" y="3222"/>
                    <a:pt x="2416" y="2288"/>
                    <a:pt x="2896" y="1451"/>
                  </a:cubicBezTo>
                  <a:cubicBezTo>
                    <a:pt x="2077" y="719"/>
                    <a:pt x="1077" y="2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7574163" y="4432663"/>
              <a:ext cx="48975" cy="63525"/>
            </a:xfrm>
            <a:custGeom>
              <a:avLst/>
              <a:gdLst/>
              <a:ahLst/>
              <a:cxnLst/>
              <a:rect l="l" t="t" r="r" b="b"/>
              <a:pathLst>
                <a:path w="1959" h="2541" extrusionOk="0">
                  <a:moveTo>
                    <a:pt x="632" y="1"/>
                  </a:moveTo>
                  <a:cubicBezTo>
                    <a:pt x="274" y="693"/>
                    <a:pt x="61" y="1450"/>
                    <a:pt x="0" y="2228"/>
                  </a:cubicBezTo>
                  <a:cubicBezTo>
                    <a:pt x="63" y="2236"/>
                    <a:pt x="125" y="2240"/>
                    <a:pt x="188" y="2248"/>
                  </a:cubicBezTo>
                  <a:cubicBezTo>
                    <a:pt x="803" y="2317"/>
                    <a:pt x="1389" y="2421"/>
                    <a:pt x="1959" y="2541"/>
                  </a:cubicBezTo>
                  <a:cubicBezTo>
                    <a:pt x="1721" y="1604"/>
                    <a:pt x="1267" y="731"/>
                    <a:pt x="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7573563" y="4507813"/>
              <a:ext cx="54450" cy="93800"/>
            </a:xfrm>
            <a:custGeom>
              <a:avLst/>
              <a:gdLst/>
              <a:ahLst/>
              <a:cxnLst/>
              <a:rect l="l" t="t" r="r" b="b"/>
              <a:pathLst>
                <a:path w="2178" h="3752" extrusionOk="0">
                  <a:moveTo>
                    <a:pt x="0" y="1"/>
                  </a:moveTo>
                  <a:cubicBezTo>
                    <a:pt x="39" y="1647"/>
                    <a:pt x="654" y="3108"/>
                    <a:pt x="1553" y="3752"/>
                  </a:cubicBezTo>
                  <a:cubicBezTo>
                    <a:pt x="1964" y="2911"/>
                    <a:pt x="2175" y="1988"/>
                    <a:pt x="2178" y="1053"/>
                  </a:cubicBezTo>
                  <a:cubicBezTo>
                    <a:pt x="2178" y="823"/>
                    <a:pt x="2163" y="592"/>
                    <a:pt x="2139" y="361"/>
                  </a:cubicBezTo>
                  <a:cubicBezTo>
                    <a:pt x="1471" y="210"/>
                    <a:pt x="798" y="90"/>
                    <a:pt x="118" y="11"/>
                  </a:cubicBezTo>
                  <a:cubicBezTo>
                    <a:pt x="80" y="6"/>
                    <a:pt x="41" y="6"/>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7113988" y="4330488"/>
              <a:ext cx="58250" cy="58175"/>
            </a:xfrm>
            <a:custGeom>
              <a:avLst/>
              <a:gdLst/>
              <a:ahLst/>
              <a:cxnLst/>
              <a:rect l="l" t="t" r="r" b="b"/>
              <a:pathLst>
                <a:path w="2330" h="2327" extrusionOk="0">
                  <a:moveTo>
                    <a:pt x="1164" y="0"/>
                  </a:moveTo>
                  <a:cubicBezTo>
                    <a:pt x="522" y="0"/>
                    <a:pt x="1" y="519"/>
                    <a:pt x="1" y="1163"/>
                  </a:cubicBezTo>
                  <a:cubicBezTo>
                    <a:pt x="1" y="1805"/>
                    <a:pt x="522" y="2326"/>
                    <a:pt x="1164" y="2326"/>
                  </a:cubicBezTo>
                  <a:cubicBezTo>
                    <a:pt x="1808" y="2326"/>
                    <a:pt x="2329" y="1805"/>
                    <a:pt x="2329" y="1163"/>
                  </a:cubicBezTo>
                  <a:cubicBezTo>
                    <a:pt x="2329" y="519"/>
                    <a:pt x="1808" y="0"/>
                    <a:pt x="1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331" name="Google Shape;331;p34"/>
          <p:cNvSpPr txBox="1">
            <a:spLocks noGrp="1"/>
          </p:cNvSpPr>
          <p:nvPr>
            <p:ph type="subTitle" idx="1"/>
          </p:nvPr>
        </p:nvSpPr>
        <p:spPr>
          <a:xfrm>
            <a:off x="713225" y="1148225"/>
            <a:ext cx="7717500" cy="345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t>Here’s what you’ll find in this </a:t>
            </a:r>
            <a:r>
              <a:rPr lang="en" sz="1200" b="1">
                <a:solidFill>
                  <a:schemeClr val="lt1"/>
                </a:solidFill>
                <a:uFill>
                  <a:noFill/>
                </a:uFill>
                <a:hlinkClick r:id="rId3">
                  <a:extLst>
                    <a:ext uri="{A12FA001-AC4F-418D-AE19-62706E023703}">
                      <ahyp:hlinkClr xmlns:ahyp="http://schemas.microsoft.com/office/drawing/2018/hyperlinkcolor" val="tx"/>
                    </a:ext>
                  </a:extLst>
                </a:hlinkClick>
              </a:rPr>
              <a:t>Slidesgo</a:t>
            </a:r>
            <a:r>
              <a:rPr lang="en" sz="1200">
                <a:uFill>
                  <a:noFill/>
                </a:uFill>
                <a:hlinkClick r:id="rId3"/>
              </a:rPr>
              <a:t> </a:t>
            </a:r>
            <a:r>
              <a:rPr lang="en" sz="1200"/>
              <a:t>template:</a:t>
            </a:r>
            <a:endParaRPr sz="1200"/>
          </a:p>
          <a:p>
            <a:pPr marL="457200" lvl="0" indent="-304800" algn="l" rtl="0">
              <a:spcBef>
                <a:spcPts val="1600"/>
              </a:spcBef>
              <a:spcAft>
                <a:spcPts val="0"/>
              </a:spcAft>
              <a:buClr>
                <a:schemeClr val="dk2"/>
              </a:buClr>
              <a:buSzPts val="1200"/>
              <a:buAutoNum type="arabicPeriod"/>
            </a:pPr>
            <a:r>
              <a:rPr lang="en" sz="1200"/>
              <a:t>A slide structure based on a </a:t>
            </a:r>
            <a:r>
              <a:rPr lang="en"/>
              <a:t>lesson</a:t>
            </a:r>
            <a:r>
              <a:rPr lang="en" sz="1200"/>
              <a:t>, which you can easily adapt to your needs. For more info on how to edit the template, please visit </a:t>
            </a:r>
            <a:r>
              <a:rPr lang="en" sz="1200" b="1">
                <a:solidFill>
                  <a:schemeClr val="lt1"/>
                </a:solidFill>
                <a:uFill>
                  <a:noFill/>
                </a:uFill>
                <a:hlinkClick r:id="rId4">
                  <a:extLst>
                    <a:ext uri="{A12FA001-AC4F-418D-AE19-62706E023703}">
                      <ahyp:hlinkClr xmlns:ahyp="http://schemas.microsoft.com/office/drawing/2018/hyperlinkcolor" val="tx"/>
                    </a:ext>
                  </a:extLst>
                </a:hlinkClick>
              </a:rPr>
              <a:t>Slidesgo School</a:t>
            </a:r>
            <a:r>
              <a:rPr lang="en" sz="1200" b="1">
                <a:solidFill>
                  <a:schemeClr val="lt1"/>
                </a:solidFill>
              </a:rPr>
              <a:t> </a:t>
            </a:r>
            <a:r>
              <a:rPr lang="en" sz="1200"/>
              <a:t>or read our </a:t>
            </a:r>
            <a:r>
              <a:rPr lang="en" sz="1200" b="1">
                <a:solidFill>
                  <a:schemeClr val="lt1"/>
                </a:solidFill>
                <a:uFill>
                  <a:noFill/>
                </a:uFill>
                <a:hlinkClick r:id="rId5">
                  <a:extLst>
                    <a:ext uri="{A12FA001-AC4F-418D-AE19-62706E023703}">
                      <ahyp:hlinkClr xmlns:ahyp="http://schemas.microsoft.com/office/drawing/2018/hyperlinkcolor" val="tx"/>
                    </a:ext>
                  </a:extLst>
                </a:hlinkClick>
              </a:rPr>
              <a:t>FAQs</a:t>
            </a:r>
            <a:r>
              <a:rPr lang="en" sz="1200" b="1">
                <a:solidFill>
                  <a:schemeClr val="lt1"/>
                </a:solidFill>
              </a:rPr>
              <a:t>.</a:t>
            </a:r>
            <a:endParaRPr sz="1200" b="1">
              <a:solidFill>
                <a:schemeClr val="lt1"/>
              </a:solidFill>
            </a:endParaRPr>
          </a:p>
          <a:p>
            <a:pPr marL="457200" lvl="0" indent="-304800" algn="l" rtl="0">
              <a:spcBef>
                <a:spcPts val="0"/>
              </a:spcBef>
              <a:spcAft>
                <a:spcPts val="0"/>
              </a:spcAft>
              <a:buClr>
                <a:schemeClr val="dk2"/>
              </a:buClr>
              <a:buSzPts val="1200"/>
              <a:buAutoNum type="arabicPeriod"/>
            </a:pPr>
            <a:r>
              <a:rPr lang="en" sz="1200"/>
              <a:t>An assortment of pictures</a:t>
            </a:r>
            <a:r>
              <a:rPr lang="en"/>
              <a:t> and </a:t>
            </a:r>
            <a:r>
              <a:rPr lang="en" sz="1200"/>
              <a:t>illustrations that are suitable for use in the presentation can be found in the two </a:t>
            </a:r>
            <a:r>
              <a:rPr lang="en" sz="1200" b="1">
                <a:solidFill>
                  <a:schemeClr val="lt1"/>
                </a:solidFill>
                <a:uFill>
                  <a:noFill/>
                </a:uFill>
                <a:hlinkClick r:id="rId6" action="ppaction://hlinksldjump">
                  <a:extLst>
                    <a:ext uri="{A12FA001-AC4F-418D-AE19-62706E023703}">
                      <ahyp:hlinkClr xmlns:ahyp="http://schemas.microsoft.com/office/drawing/2018/hyperlinkcolor" val="tx"/>
                    </a:ext>
                  </a:extLst>
                </a:hlinkClick>
              </a:rPr>
              <a:t>alternative resources</a:t>
            </a:r>
            <a:r>
              <a:rPr lang="en" sz="1200"/>
              <a:t> </a:t>
            </a:r>
            <a:r>
              <a:rPr lang="en" sz="1200" b="1">
                <a:solidFill>
                  <a:schemeClr val="lt1"/>
                </a:solidFill>
              </a:rPr>
              <a:t>slides.</a:t>
            </a:r>
            <a:endParaRPr sz="1200" b="1">
              <a:solidFill>
                <a:schemeClr val="lt1"/>
              </a:solidFill>
            </a:endParaRPr>
          </a:p>
          <a:p>
            <a:pPr marL="457200" lvl="0" indent="-304800" algn="l" rtl="0">
              <a:spcBef>
                <a:spcPts val="0"/>
              </a:spcBef>
              <a:spcAft>
                <a:spcPts val="0"/>
              </a:spcAft>
              <a:buClr>
                <a:schemeClr val="dk2"/>
              </a:buClr>
              <a:buSzPts val="1200"/>
              <a:buAutoNum type="arabicPeriod"/>
            </a:pPr>
            <a:r>
              <a:rPr lang="en" sz="1200"/>
              <a:t>A </a:t>
            </a:r>
            <a:r>
              <a:rPr lang="en" sz="1200" b="1">
                <a:solidFill>
                  <a:schemeClr val="lt1"/>
                </a:solidFill>
                <a:uFill>
                  <a:noFill/>
                </a:uFill>
                <a:hlinkClick r:id="rId7" action="ppaction://hlinksldjump">
                  <a:extLst>
                    <a:ext uri="{A12FA001-AC4F-418D-AE19-62706E023703}">
                      <ahyp:hlinkClr xmlns:ahyp="http://schemas.microsoft.com/office/drawing/2018/hyperlinkcolor" val="tx"/>
                    </a:ext>
                  </a:extLst>
                </a:hlinkClick>
              </a:rPr>
              <a:t>thanks</a:t>
            </a:r>
            <a:r>
              <a:rPr lang="en" sz="1200">
                <a:uFill>
                  <a:noFill/>
                </a:uFill>
                <a:hlinkClick r:id="rId7" action="ppaction://hlinksldjump"/>
              </a:rPr>
              <a:t> </a:t>
            </a:r>
            <a:r>
              <a:rPr lang="en" sz="1200" b="1">
                <a:solidFill>
                  <a:schemeClr val="lt1"/>
                </a:solidFill>
              </a:rPr>
              <a:t>slide, </a:t>
            </a:r>
            <a:r>
              <a:rPr lang="en" sz="1200"/>
              <a:t>which you must keep so that proper credits for our design are given.</a:t>
            </a:r>
            <a:endParaRPr sz="1200"/>
          </a:p>
          <a:p>
            <a:pPr marL="457200" lvl="0" indent="-304800" algn="l" rtl="0">
              <a:spcBef>
                <a:spcPts val="0"/>
              </a:spcBef>
              <a:spcAft>
                <a:spcPts val="0"/>
              </a:spcAft>
              <a:buClr>
                <a:schemeClr val="dk2"/>
              </a:buClr>
              <a:buSzPts val="1200"/>
              <a:buAutoNum type="arabicPeriod"/>
            </a:pPr>
            <a:r>
              <a:rPr lang="en" sz="1200"/>
              <a:t>A </a:t>
            </a:r>
            <a:r>
              <a:rPr lang="en" sz="1200" b="1">
                <a:solidFill>
                  <a:schemeClr val="lt1"/>
                </a:solidFill>
                <a:uFill>
                  <a:noFill/>
                </a:uFill>
                <a:hlinkClick r:id="rId8" action="ppaction://hlinksldjump">
                  <a:extLst>
                    <a:ext uri="{A12FA001-AC4F-418D-AE19-62706E023703}">
                      <ahyp:hlinkClr xmlns:ahyp="http://schemas.microsoft.com/office/drawing/2018/hyperlinkcolor" val="tx"/>
                    </a:ext>
                  </a:extLst>
                </a:hlinkClick>
              </a:rPr>
              <a:t>resources </a:t>
            </a:r>
            <a:r>
              <a:rPr lang="en" sz="1200" b="1">
                <a:solidFill>
                  <a:schemeClr val="lt1"/>
                </a:solidFill>
              </a:rPr>
              <a:t>slide, </a:t>
            </a:r>
            <a:r>
              <a:rPr lang="en" sz="1200"/>
              <a:t>where you’ll find links to all the elements used in the template.</a:t>
            </a:r>
            <a:endParaRPr sz="1200"/>
          </a:p>
          <a:p>
            <a:pPr marL="457200" lvl="0" indent="-304800" algn="l" rtl="0">
              <a:spcBef>
                <a:spcPts val="0"/>
              </a:spcBef>
              <a:spcAft>
                <a:spcPts val="0"/>
              </a:spcAft>
              <a:buClr>
                <a:schemeClr val="dk2"/>
              </a:buClr>
              <a:buSzPts val="1200"/>
              <a:buAutoNum type="arabicPeriod"/>
            </a:pPr>
            <a:r>
              <a:rPr lang="en" sz="1200" b="1">
                <a:solidFill>
                  <a:schemeClr val="lt1"/>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sz="1200" b="1">
                <a:solidFill>
                  <a:schemeClr val="lt1"/>
                </a:solidFill>
              </a:rPr>
              <a:t>. </a:t>
            </a:r>
            <a:endParaRPr sz="1200" b="1">
              <a:solidFill>
                <a:schemeClr val="lt1"/>
              </a:solidFill>
            </a:endParaRPr>
          </a:p>
          <a:p>
            <a:pPr marL="457200" lvl="0" indent="-304800" algn="l" rtl="0">
              <a:spcBef>
                <a:spcPts val="0"/>
              </a:spcBef>
              <a:spcAft>
                <a:spcPts val="0"/>
              </a:spcAft>
              <a:buClr>
                <a:schemeClr val="dk2"/>
              </a:buClr>
              <a:buSzPts val="1200"/>
              <a:buAutoNum type="arabicPeriod"/>
            </a:pPr>
            <a:r>
              <a:rPr lang="en" sz="1200"/>
              <a:t>Final slides with: </a:t>
            </a:r>
            <a:endParaRPr sz="1200"/>
          </a:p>
          <a:p>
            <a:pPr marL="914400" lvl="0" indent="-304800" algn="l" rtl="0">
              <a:spcBef>
                <a:spcPts val="0"/>
              </a:spcBef>
              <a:spcAft>
                <a:spcPts val="0"/>
              </a:spcAft>
              <a:buClr>
                <a:schemeClr val="dk2"/>
              </a:buClr>
              <a:buSzPts val="1200"/>
              <a:buChar char="●"/>
            </a:pPr>
            <a:r>
              <a:rPr lang="en" sz="1200"/>
              <a:t>The </a:t>
            </a:r>
            <a:r>
              <a:rPr lang="en" sz="1200" b="1">
                <a:solidFill>
                  <a:schemeClr val="lt1"/>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sz="1200"/>
              <a:t> used in the template.</a:t>
            </a:r>
            <a:endParaRPr sz="1200"/>
          </a:p>
          <a:p>
            <a:pPr marL="914400" lvl="0" indent="-304800" algn="l" rtl="0">
              <a:spcBef>
                <a:spcPts val="0"/>
              </a:spcBef>
              <a:spcAft>
                <a:spcPts val="0"/>
              </a:spcAft>
              <a:buClr>
                <a:schemeClr val="dk2"/>
              </a:buClr>
              <a:buSzPts val="1200"/>
              <a:buChar char="●"/>
            </a:pPr>
            <a:r>
              <a:rPr lang="en" sz="1200"/>
              <a:t>A selection of </a:t>
            </a:r>
            <a:r>
              <a:rPr lang="en" sz="1200" b="1">
                <a:solidFill>
                  <a:schemeClr val="lt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sz="1200" b="1">
                <a:solidFill>
                  <a:schemeClr val="lt1"/>
                </a:solidFill>
              </a:rPr>
              <a:t>. </a:t>
            </a:r>
            <a:r>
              <a:rPr lang="en" sz="1200"/>
              <a:t>You can also customize and animate them as you wish with the online editor. Visit </a:t>
            </a:r>
            <a:r>
              <a:rPr lang="en" sz="1200" b="1">
                <a:solidFill>
                  <a:schemeClr val="lt1"/>
                </a:solidFill>
                <a:uFill>
                  <a:noFill/>
                </a:uFill>
                <a:hlinkClick r:id="rId12">
                  <a:extLst>
                    <a:ext uri="{A12FA001-AC4F-418D-AE19-62706E023703}">
                      <ahyp:hlinkClr xmlns:ahyp="http://schemas.microsoft.com/office/drawing/2018/hyperlinkcolor" val="tx"/>
                    </a:ext>
                  </a:extLst>
                </a:hlinkClick>
              </a:rPr>
              <a:t>Stories by Freepik</a:t>
            </a:r>
            <a:r>
              <a:rPr lang="en" sz="1200" b="1">
                <a:solidFill>
                  <a:schemeClr val="lt1"/>
                </a:solidFill>
              </a:rPr>
              <a:t> </a:t>
            </a:r>
            <a:r>
              <a:rPr lang="en" sz="1200"/>
              <a:t>to find more.</a:t>
            </a:r>
            <a:endParaRPr sz="1200"/>
          </a:p>
          <a:p>
            <a:pPr marL="914400" lvl="0" indent="-304800" algn="l" rtl="0">
              <a:spcBef>
                <a:spcPts val="0"/>
              </a:spcBef>
              <a:spcAft>
                <a:spcPts val="0"/>
              </a:spcAft>
              <a:buClr>
                <a:schemeClr val="dk2"/>
              </a:buClr>
              <a:buSzPts val="1200"/>
              <a:buChar char="●"/>
            </a:pPr>
            <a:r>
              <a:rPr lang="en" sz="1200"/>
              <a:t>More </a:t>
            </a:r>
            <a:r>
              <a:rPr lang="en" sz="1200" b="1">
                <a:solidFill>
                  <a:schemeClr val="lt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sz="1200" b="1">
                <a:solidFill>
                  <a:schemeClr val="lt1"/>
                </a:solidFill>
              </a:rPr>
              <a:t>, </a:t>
            </a:r>
            <a:r>
              <a:rPr lang="en" sz="1200"/>
              <a:t>whose size and color can be edited. </a:t>
            </a:r>
            <a:endParaRPr sz="1200"/>
          </a:p>
          <a:p>
            <a:pPr marL="914400" lvl="0" indent="-304800" algn="l" rtl="0">
              <a:spcBef>
                <a:spcPts val="0"/>
              </a:spcBef>
              <a:spcAft>
                <a:spcPts val="0"/>
              </a:spcAft>
              <a:buClr>
                <a:schemeClr val="dk2"/>
              </a:buClr>
              <a:buSzPts val="1200"/>
              <a:buChar char="●"/>
            </a:pPr>
            <a:r>
              <a:rPr lang="en" sz="1200"/>
              <a:t>Sets of </a:t>
            </a:r>
            <a:r>
              <a:rPr lang="en" sz="1200" b="1">
                <a:solidFill>
                  <a:schemeClr val="lt1"/>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sz="1200"/>
              <a:t> of the following themes: general, business, avatar, creative process, education, help &amp; support, medical, nature, performing arts, SEO &amp; marketing, and teamwork.</a:t>
            </a:r>
            <a:endParaRPr sz="1200"/>
          </a:p>
          <a:p>
            <a:pPr marL="457200" lvl="0" indent="0" algn="l" rtl="0">
              <a:spcBef>
                <a:spcPts val="0"/>
              </a:spcBef>
              <a:spcAft>
                <a:spcPts val="0"/>
              </a:spcAft>
              <a:buClr>
                <a:schemeClr val="dk1"/>
              </a:buClr>
              <a:buSzPts val="1100"/>
              <a:buFont typeface="Arial"/>
              <a:buNone/>
            </a:pPr>
            <a:endParaRPr sz="1200"/>
          </a:p>
          <a:p>
            <a:pPr marL="0" lvl="0" indent="0" algn="l" rtl="0">
              <a:spcBef>
                <a:spcPts val="0"/>
              </a:spcBef>
              <a:spcAft>
                <a:spcPts val="0"/>
              </a:spcAft>
              <a:buNone/>
            </a:pPr>
            <a:r>
              <a:rPr lang="en" sz="1200"/>
              <a:t>You can delete this slide when you’re done editing the presentation.</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2"/>
          <p:cNvSpPr txBox="1">
            <a:spLocks noGrp="1"/>
          </p:cNvSpPr>
          <p:nvPr>
            <p:ph type="title"/>
          </p:nvPr>
        </p:nvSpPr>
        <p:spPr>
          <a:xfrm>
            <a:off x="4572000" y="1479550"/>
            <a:ext cx="3858900" cy="478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USE A GRAPH</a:t>
            </a:r>
            <a:endParaRPr/>
          </a:p>
        </p:txBody>
      </p:sp>
      <p:sp>
        <p:nvSpPr>
          <p:cNvPr id="760" name="Google Shape;760;p52"/>
          <p:cNvSpPr txBox="1">
            <a:spLocks noGrp="1"/>
          </p:cNvSpPr>
          <p:nvPr>
            <p:ph type="subTitle" idx="1"/>
          </p:nvPr>
        </p:nvSpPr>
        <p:spPr>
          <a:xfrm>
            <a:off x="4572000" y="1957750"/>
            <a:ext cx="3858900" cy="86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 modify this graph, click on it, follow the link, change the data and paste the graph here</a:t>
            </a:r>
            <a:endParaRPr/>
          </a:p>
        </p:txBody>
      </p:sp>
      <p:pic>
        <p:nvPicPr>
          <p:cNvPr id="761" name="Google Shape;761;p52" title="Chart">
            <a:hlinkClick r:id="rId3"/>
          </p:cNvPr>
          <p:cNvPicPr preferRelativeResize="0"/>
          <p:nvPr/>
        </p:nvPicPr>
        <p:blipFill rotWithShape="1">
          <a:blip r:embed="rId4">
            <a:alphaModFix/>
          </a:blip>
          <a:srcRect l="16833" r="17281"/>
          <a:stretch/>
        </p:blipFill>
        <p:spPr>
          <a:xfrm>
            <a:off x="939400" y="1086425"/>
            <a:ext cx="3165276" cy="2970651"/>
          </a:xfrm>
          <a:prstGeom prst="rect">
            <a:avLst/>
          </a:prstGeom>
          <a:noFill/>
          <a:ln>
            <a:noFill/>
          </a:ln>
        </p:spPr>
      </p:pic>
      <p:sp>
        <p:nvSpPr>
          <p:cNvPr id="762" name="Google Shape;762;p52"/>
          <p:cNvSpPr txBox="1"/>
          <p:nvPr/>
        </p:nvSpPr>
        <p:spPr>
          <a:xfrm>
            <a:off x="2299930" y="3444062"/>
            <a:ext cx="7356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Dosis ExtraLight"/>
                <a:ea typeface="Dosis ExtraLight"/>
                <a:cs typeface="Dosis ExtraLight"/>
                <a:sym typeface="Dosis ExtraLight"/>
              </a:rPr>
              <a:t>50%</a:t>
            </a:r>
            <a:endParaRPr sz="1600">
              <a:solidFill>
                <a:schemeClr val="lt1"/>
              </a:solidFill>
              <a:latin typeface="Dosis ExtraLight"/>
              <a:ea typeface="Dosis ExtraLight"/>
              <a:cs typeface="Dosis ExtraLight"/>
              <a:sym typeface="Dosis ExtraLight"/>
            </a:endParaRPr>
          </a:p>
        </p:txBody>
      </p:sp>
      <p:sp>
        <p:nvSpPr>
          <p:cNvPr id="763" name="Google Shape;763;p52"/>
          <p:cNvSpPr txBox="1"/>
          <p:nvPr/>
        </p:nvSpPr>
        <p:spPr>
          <a:xfrm>
            <a:off x="3143572" y="1881239"/>
            <a:ext cx="7356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Dosis ExtraLight"/>
                <a:ea typeface="Dosis ExtraLight"/>
                <a:cs typeface="Dosis ExtraLight"/>
                <a:sym typeface="Dosis ExtraLight"/>
              </a:rPr>
              <a:t>5%</a:t>
            </a:r>
            <a:endParaRPr sz="1600">
              <a:solidFill>
                <a:schemeClr val="lt1"/>
              </a:solidFill>
              <a:latin typeface="Dosis ExtraLight"/>
              <a:ea typeface="Dosis ExtraLight"/>
              <a:cs typeface="Dosis ExtraLight"/>
              <a:sym typeface="Dosis ExtraLight"/>
            </a:endParaRPr>
          </a:p>
        </p:txBody>
      </p:sp>
      <p:sp>
        <p:nvSpPr>
          <p:cNvPr id="764" name="Google Shape;764;p52"/>
          <p:cNvSpPr txBox="1"/>
          <p:nvPr/>
        </p:nvSpPr>
        <p:spPr>
          <a:xfrm>
            <a:off x="2690074" y="1391879"/>
            <a:ext cx="7356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Dosis ExtraLight"/>
                <a:ea typeface="Dosis ExtraLight"/>
                <a:cs typeface="Dosis ExtraLight"/>
                <a:sym typeface="Dosis ExtraLight"/>
              </a:rPr>
              <a:t>15%</a:t>
            </a:r>
            <a:endParaRPr sz="1600">
              <a:solidFill>
                <a:schemeClr val="lt1"/>
              </a:solidFill>
              <a:latin typeface="Dosis ExtraLight"/>
              <a:ea typeface="Dosis ExtraLight"/>
              <a:cs typeface="Dosis ExtraLight"/>
              <a:sym typeface="Dosis ExtraLight"/>
            </a:endParaRPr>
          </a:p>
        </p:txBody>
      </p:sp>
      <p:sp>
        <p:nvSpPr>
          <p:cNvPr id="765" name="Google Shape;765;p52"/>
          <p:cNvSpPr txBox="1"/>
          <p:nvPr/>
        </p:nvSpPr>
        <p:spPr>
          <a:xfrm>
            <a:off x="1257374" y="1748366"/>
            <a:ext cx="7356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Dosis ExtraLight"/>
                <a:ea typeface="Dosis ExtraLight"/>
                <a:cs typeface="Dosis ExtraLight"/>
                <a:sym typeface="Dosis ExtraLight"/>
              </a:rPr>
              <a:t>30%</a:t>
            </a:r>
            <a:endParaRPr sz="1600">
              <a:solidFill>
                <a:schemeClr val="dk2"/>
              </a:solidFill>
              <a:latin typeface="Dosis ExtraLight"/>
              <a:ea typeface="Dosis ExtraLight"/>
              <a:cs typeface="Dosis ExtraLight"/>
              <a:sym typeface="Dosis ExtraLight"/>
            </a:endParaRPr>
          </a:p>
        </p:txBody>
      </p:sp>
      <p:grpSp>
        <p:nvGrpSpPr>
          <p:cNvPr id="766" name="Google Shape;766;p52"/>
          <p:cNvGrpSpPr/>
          <p:nvPr/>
        </p:nvGrpSpPr>
        <p:grpSpPr>
          <a:xfrm>
            <a:off x="2145330" y="2159973"/>
            <a:ext cx="772412" cy="861525"/>
            <a:chOff x="4778913" y="1933763"/>
            <a:chExt cx="504350" cy="562500"/>
          </a:xfrm>
        </p:grpSpPr>
        <p:sp>
          <p:nvSpPr>
            <p:cNvPr id="767" name="Google Shape;767;p52"/>
            <p:cNvSpPr/>
            <p:nvPr/>
          </p:nvSpPr>
          <p:spPr>
            <a:xfrm>
              <a:off x="5116413" y="2211988"/>
              <a:ext cx="36125" cy="47175"/>
            </a:xfrm>
            <a:custGeom>
              <a:avLst/>
              <a:gdLst/>
              <a:ahLst/>
              <a:cxnLst/>
              <a:rect l="l" t="t" r="r" b="b"/>
              <a:pathLst>
                <a:path w="1445" h="1887" extrusionOk="0">
                  <a:moveTo>
                    <a:pt x="462" y="0"/>
                  </a:moveTo>
                  <a:cubicBezTo>
                    <a:pt x="210" y="519"/>
                    <a:pt x="54" y="1081"/>
                    <a:pt x="1" y="1656"/>
                  </a:cubicBezTo>
                  <a:cubicBezTo>
                    <a:pt x="27" y="1658"/>
                    <a:pt x="58" y="1658"/>
                    <a:pt x="87" y="1663"/>
                  </a:cubicBezTo>
                  <a:cubicBezTo>
                    <a:pt x="556" y="1718"/>
                    <a:pt x="1005" y="1798"/>
                    <a:pt x="1445" y="1886"/>
                  </a:cubicBezTo>
                  <a:cubicBezTo>
                    <a:pt x="1255" y="1194"/>
                    <a:pt x="919" y="553"/>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4986413" y="2166438"/>
              <a:ext cx="74350" cy="84325"/>
            </a:xfrm>
            <a:custGeom>
              <a:avLst/>
              <a:gdLst/>
              <a:ahLst/>
              <a:cxnLst/>
              <a:rect l="l" t="t" r="r" b="b"/>
              <a:pathLst>
                <a:path w="2974" h="3373" extrusionOk="0">
                  <a:moveTo>
                    <a:pt x="1786" y="1"/>
                  </a:moveTo>
                  <a:cubicBezTo>
                    <a:pt x="1176" y="3"/>
                    <a:pt x="570" y="116"/>
                    <a:pt x="1" y="335"/>
                  </a:cubicBezTo>
                  <a:cubicBezTo>
                    <a:pt x="1046" y="1053"/>
                    <a:pt x="1781" y="2137"/>
                    <a:pt x="2067" y="3372"/>
                  </a:cubicBezTo>
                  <a:cubicBezTo>
                    <a:pt x="2334" y="3362"/>
                    <a:pt x="2601" y="3348"/>
                    <a:pt x="2870" y="3348"/>
                  </a:cubicBezTo>
                  <a:lnTo>
                    <a:pt x="2973" y="3348"/>
                  </a:lnTo>
                  <a:cubicBezTo>
                    <a:pt x="2798" y="1841"/>
                    <a:pt x="2411" y="597"/>
                    <a:pt x="1928" y="8"/>
                  </a:cubicBezTo>
                  <a:cubicBezTo>
                    <a:pt x="1880" y="8"/>
                    <a:pt x="1834" y="1"/>
                    <a:pt x="1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5059413" y="2169813"/>
              <a:ext cx="54275" cy="81900"/>
            </a:xfrm>
            <a:custGeom>
              <a:avLst/>
              <a:gdLst/>
              <a:ahLst/>
              <a:cxnLst/>
              <a:rect l="l" t="t" r="r" b="b"/>
              <a:pathLst>
                <a:path w="2171" h="3276" extrusionOk="0">
                  <a:moveTo>
                    <a:pt x="0" y="0"/>
                  </a:moveTo>
                  <a:cubicBezTo>
                    <a:pt x="459" y="1024"/>
                    <a:pt x="743" y="2117"/>
                    <a:pt x="834" y="3237"/>
                  </a:cubicBezTo>
                  <a:cubicBezTo>
                    <a:pt x="1060" y="3244"/>
                    <a:pt x="1283" y="3259"/>
                    <a:pt x="1507" y="3275"/>
                  </a:cubicBezTo>
                  <a:cubicBezTo>
                    <a:pt x="1569" y="2514"/>
                    <a:pt x="1795" y="1776"/>
                    <a:pt x="2170" y="1110"/>
                  </a:cubicBezTo>
                  <a:cubicBezTo>
                    <a:pt x="1548" y="567"/>
                    <a:pt x="803" y="18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5128488" y="2063188"/>
              <a:ext cx="66700" cy="65800"/>
            </a:xfrm>
            <a:custGeom>
              <a:avLst/>
              <a:gdLst/>
              <a:ahLst/>
              <a:cxnLst/>
              <a:rect l="l" t="t" r="r" b="b"/>
              <a:pathLst>
                <a:path w="2668" h="2632" extrusionOk="0">
                  <a:moveTo>
                    <a:pt x="1334" y="0"/>
                  </a:moveTo>
                  <a:lnTo>
                    <a:pt x="1024" y="658"/>
                  </a:lnTo>
                  <a:cubicBezTo>
                    <a:pt x="969" y="776"/>
                    <a:pt x="859" y="858"/>
                    <a:pt x="731" y="877"/>
                  </a:cubicBezTo>
                  <a:lnTo>
                    <a:pt x="1" y="988"/>
                  </a:lnTo>
                  <a:lnTo>
                    <a:pt x="544" y="1543"/>
                  </a:lnTo>
                  <a:cubicBezTo>
                    <a:pt x="630" y="1629"/>
                    <a:pt x="669" y="1754"/>
                    <a:pt x="649" y="1877"/>
                  </a:cubicBezTo>
                  <a:lnTo>
                    <a:pt x="525" y="2631"/>
                  </a:lnTo>
                  <a:lnTo>
                    <a:pt x="1147" y="2288"/>
                  </a:lnTo>
                  <a:cubicBezTo>
                    <a:pt x="1206" y="2255"/>
                    <a:pt x="1270" y="2239"/>
                    <a:pt x="1334" y="2239"/>
                  </a:cubicBezTo>
                  <a:cubicBezTo>
                    <a:pt x="1399" y="2239"/>
                    <a:pt x="1463" y="2255"/>
                    <a:pt x="1522" y="2288"/>
                  </a:cubicBezTo>
                  <a:lnTo>
                    <a:pt x="2144" y="2631"/>
                  </a:lnTo>
                  <a:lnTo>
                    <a:pt x="2022" y="1874"/>
                  </a:lnTo>
                  <a:cubicBezTo>
                    <a:pt x="2000" y="1754"/>
                    <a:pt x="2041" y="1629"/>
                    <a:pt x="2125" y="1540"/>
                  </a:cubicBezTo>
                  <a:lnTo>
                    <a:pt x="2668" y="990"/>
                  </a:lnTo>
                  <a:lnTo>
                    <a:pt x="1937" y="877"/>
                  </a:lnTo>
                  <a:cubicBezTo>
                    <a:pt x="1810" y="858"/>
                    <a:pt x="1700" y="776"/>
                    <a:pt x="1644" y="658"/>
                  </a:cubicBezTo>
                  <a:lnTo>
                    <a:pt x="1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p:nvPr/>
          </p:nvSpPr>
          <p:spPr>
            <a:xfrm>
              <a:off x="4906038" y="2184713"/>
              <a:ext cx="112475" cy="92475"/>
            </a:xfrm>
            <a:custGeom>
              <a:avLst/>
              <a:gdLst/>
              <a:ahLst/>
              <a:cxnLst/>
              <a:rect l="l" t="t" r="r" b="b"/>
              <a:pathLst>
                <a:path w="4499" h="3699" extrusionOk="0">
                  <a:moveTo>
                    <a:pt x="2406" y="0"/>
                  </a:moveTo>
                  <a:cubicBezTo>
                    <a:pt x="1077" y="798"/>
                    <a:pt x="190" y="2163"/>
                    <a:pt x="1" y="3698"/>
                  </a:cubicBezTo>
                  <a:cubicBezTo>
                    <a:pt x="1159" y="3220"/>
                    <a:pt x="2379" y="2908"/>
                    <a:pt x="3627" y="2768"/>
                  </a:cubicBezTo>
                  <a:cubicBezTo>
                    <a:pt x="3913" y="2732"/>
                    <a:pt x="4206" y="2711"/>
                    <a:pt x="4499" y="2687"/>
                  </a:cubicBezTo>
                  <a:cubicBezTo>
                    <a:pt x="4184" y="1550"/>
                    <a:pt x="3430" y="584"/>
                    <a:pt x="2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2"/>
            <p:cNvSpPr/>
            <p:nvPr/>
          </p:nvSpPr>
          <p:spPr>
            <a:xfrm>
              <a:off x="4866938" y="2063238"/>
              <a:ext cx="66700" cy="65750"/>
            </a:xfrm>
            <a:custGeom>
              <a:avLst/>
              <a:gdLst/>
              <a:ahLst/>
              <a:cxnLst/>
              <a:rect l="l" t="t" r="r" b="b"/>
              <a:pathLst>
                <a:path w="2668" h="2630" extrusionOk="0">
                  <a:moveTo>
                    <a:pt x="1334" y="0"/>
                  </a:moveTo>
                  <a:lnTo>
                    <a:pt x="1024" y="659"/>
                  </a:lnTo>
                  <a:cubicBezTo>
                    <a:pt x="969" y="777"/>
                    <a:pt x="858" y="858"/>
                    <a:pt x="731" y="878"/>
                  </a:cubicBezTo>
                  <a:lnTo>
                    <a:pt x="0" y="988"/>
                  </a:lnTo>
                  <a:lnTo>
                    <a:pt x="541" y="1541"/>
                  </a:lnTo>
                  <a:cubicBezTo>
                    <a:pt x="627" y="1630"/>
                    <a:pt x="666" y="1752"/>
                    <a:pt x="647" y="1875"/>
                  </a:cubicBezTo>
                  <a:lnTo>
                    <a:pt x="524" y="2629"/>
                  </a:lnTo>
                  <a:lnTo>
                    <a:pt x="1146" y="2286"/>
                  </a:lnTo>
                  <a:cubicBezTo>
                    <a:pt x="1205" y="2254"/>
                    <a:pt x="1270" y="2239"/>
                    <a:pt x="1334" y="2239"/>
                  </a:cubicBezTo>
                  <a:cubicBezTo>
                    <a:pt x="1398" y="2239"/>
                    <a:pt x="1462" y="2254"/>
                    <a:pt x="1521" y="2286"/>
                  </a:cubicBezTo>
                  <a:lnTo>
                    <a:pt x="2144" y="2629"/>
                  </a:lnTo>
                  <a:lnTo>
                    <a:pt x="2021" y="1875"/>
                  </a:lnTo>
                  <a:cubicBezTo>
                    <a:pt x="1999" y="1752"/>
                    <a:pt x="2040" y="1627"/>
                    <a:pt x="2127" y="1541"/>
                  </a:cubicBezTo>
                  <a:lnTo>
                    <a:pt x="2667" y="988"/>
                  </a:lnTo>
                  <a:lnTo>
                    <a:pt x="1937" y="878"/>
                  </a:lnTo>
                  <a:cubicBezTo>
                    <a:pt x="1810" y="858"/>
                    <a:pt x="1699" y="777"/>
                    <a:pt x="1644" y="659"/>
                  </a:cubicBezTo>
                  <a:lnTo>
                    <a:pt x="1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2"/>
            <p:cNvSpPr/>
            <p:nvPr/>
          </p:nvSpPr>
          <p:spPr>
            <a:xfrm>
              <a:off x="4993038" y="2034088"/>
              <a:ext cx="76375" cy="75550"/>
            </a:xfrm>
            <a:custGeom>
              <a:avLst/>
              <a:gdLst/>
              <a:ahLst/>
              <a:cxnLst/>
              <a:rect l="l" t="t" r="r" b="b"/>
              <a:pathLst>
                <a:path w="3055" h="3022" extrusionOk="0">
                  <a:moveTo>
                    <a:pt x="1528" y="1"/>
                  </a:moveTo>
                  <a:lnTo>
                    <a:pt x="1158" y="787"/>
                  </a:lnTo>
                  <a:cubicBezTo>
                    <a:pt x="1103" y="905"/>
                    <a:pt x="992" y="986"/>
                    <a:pt x="865" y="1005"/>
                  </a:cubicBezTo>
                  <a:lnTo>
                    <a:pt x="0" y="1138"/>
                  </a:lnTo>
                  <a:lnTo>
                    <a:pt x="639" y="1789"/>
                  </a:lnTo>
                  <a:cubicBezTo>
                    <a:pt x="726" y="1878"/>
                    <a:pt x="764" y="2003"/>
                    <a:pt x="745" y="2123"/>
                  </a:cubicBezTo>
                  <a:lnTo>
                    <a:pt x="598" y="3019"/>
                  </a:lnTo>
                  <a:lnTo>
                    <a:pt x="1341" y="2611"/>
                  </a:lnTo>
                  <a:cubicBezTo>
                    <a:pt x="1396" y="2579"/>
                    <a:pt x="1461" y="2563"/>
                    <a:pt x="1528" y="2563"/>
                  </a:cubicBezTo>
                  <a:cubicBezTo>
                    <a:pt x="1593" y="2563"/>
                    <a:pt x="1658" y="2579"/>
                    <a:pt x="1713" y="2611"/>
                  </a:cubicBezTo>
                  <a:lnTo>
                    <a:pt x="2458" y="3022"/>
                  </a:lnTo>
                  <a:lnTo>
                    <a:pt x="2312" y="2123"/>
                  </a:lnTo>
                  <a:cubicBezTo>
                    <a:pt x="2290" y="2003"/>
                    <a:pt x="2331" y="1878"/>
                    <a:pt x="2417" y="1791"/>
                  </a:cubicBezTo>
                  <a:lnTo>
                    <a:pt x="3054" y="1138"/>
                  </a:lnTo>
                  <a:lnTo>
                    <a:pt x="2192" y="1005"/>
                  </a:lnTo>
                  <a:cubicBezTo>
                    <a:pt x="2062" y="986"/>
                    <a:pt x="1954" y="905"/>
                    <a:pt x="1898" y="787"/>
                  </a:cubicBezTo>
                  <a:lnTo>
                    <a:pt x="15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2"/>
            <p:cNvSpPr/>
            <p:nvPr/>
          </p:nvSpPr>
          <p:spPr>
            <a:xfrm>
              <a:off x="4778913" y="1933763"/>
              <a:ext cx="504350" cy="562500"/>
            </a:xfrm>
            <a:custGeom>
              <a:avLst/>
              <a:gdLst/>
              <a:ahLst/>
              <a:cxnLst/>
              <a:rect l="l" t="t" r="r" b="b"/>
              <a:pathLst>
                <a:path w="20174" h="22500" extrusionOk="0">
                  <a:moveTo>
                    <a:pt x="13659" y="1164"/>
                  </a:moveTo>
                  <a:cubicBezTo>
                    <a:pt x="13813" y="1164"/>
                    <a:pt x="13955" y="1255"/>
                    <a:pt x="14015" y="1397"/>
                  </a:cubicBezTo>
                  <a:cubicBezTo>
                    <a:pt x="14162" y="1738"/>
                    <a:pt x="14337" y="2068"/>
                    <a:pt x="14536" y="2382"/>
                  </a:cubicBezTo>
                  <a:cubicBezTo>
                    <a:pt x="14647" y="2563"/>
                    <a:pt x="14592" y="2796"/>
                    <a:pt x="14416" y="2909"/>
                  </a:cubicBezTo>
                  <a:cubicBezTo>
                    <a:pt x="14351" y="2951"/>
                    <a:pt x="14278" y="2971"/>
                    <a:pt x="14205" y="2971"/>
                  </a:cubicBezTo>
                  <a:cubicBezTo>
                    <a:pt x="14081" y="2971"/>
                    <a:pt x="13959" y="2911"/>
                    <a:pt x="13883" y="2800"/>
                  </a:cubicBezTo>
                  <a:cubicBezTo>
                    <a:pt x="13707" y="2524"/>
                    <a:pt x="13549" y="2236"/>
                    <a:pt x="13409" y="1940"/>
                  </a:cubicBezTo>
                  <a:lnTo>
                    <a:pt x="6765" y="1940"/>
                  </a:lnTo>
                  <a:cubicBezTo>
                    <a:pt x="6626" y="2238"/>
                    <a:pt x="6467" y="2524"/>
                    <a:pt x="6289" y="2800"/>
                  </a:cubicBezTo>
                  <a:cubicBezTo>
                    <a:pt x="6215" y="2911"/>
                    <a:pt x="6094" y="2971"/>
                    <a:pt x="5969" y="2971"/>
                  </a:cubicBezTo>
                  <a:cubicBezTo>
                    <a:pt x="5897" y="2971"/>
                    <a:pt x="5824" y="2951"/>
                    <a:pt x="5758" y="2909"/>
                  </a:cubicBezTo>
                  <a:cubicBezTo>
                    <a:pt x="5581" y="2796"/>
                    <a:pt x="5528" y="2563"/>
                    <a:pt x="5636" y="2382"/>
                  </a:cubicBezTo>
                  <a:cubicBezTo>
                    <a:pt x="5838" y="2068"/>
                    <a:pt x="6011" y="1738"/>
                    <a:pt x="6157" y="1397"/>
                  </a:cubicBezTo>
                  <a:cubicBezTo>
                    <a:pt x="6220" y="1255"/>
                    <a:pt x="6359" y="1164"/>
                    <a:pt x="6513" y="1164"/>
                  </a:cubicBezTo>
                  <a:close/>
                  <a:moveTo>
                    <a:pt x="10091" y="2716"/>
                  </a:moveTo>
                  <a:cubicBezTo>
                    <a:pt x="10242" y="2716"/>
                    <a:pt x="10379" y="2803"/>
                    <a:pt x="10444" y="2940"/>
                  </a:cubicBezTo>
                  <a:lnTo>
                    <a:pt x="11076" y="4286"/>
                  </a:lnTo>
                  <a:lnTo>
                    <a:pt x="12484" y="4499"/>
                  </a:lnTo>
                  <a:cubicBezTo>
                    <a:pt x="12628" y="4521"/>
                    <a:pt x="12749" y="4622"/>
                    <a:pt x="12794" y="4759"/>
                  </a:cubicBezTo>
                  <a:cubicBezTo>
                    <a:pt x="12840" y="4898"/>
                    <a:pt x="12804" y="5050"/>
                    <a:pt x="12703" y="5155"/>
                  </a:cubicBezTo>
                  <a:lnTo>
                    <a:pt x="11674" y="6205"/>
                  </a:lnTo>
                  <a:lnTo>
                    <a:pt x="11917" y="7695"/>
                  </a:lnTo>
                  <a:cubicBezTo>
                    <a:pt x="11936" y="7808"/>
                    <a:pt x="11905" y="7924"/>
                    <a:pt x="11831" y="8010"/>
                  </a:cubicBezTo>
                  <a:cubicBezTo>
                    <a:pt x="11756" y="8097"/>
                    <a:pt x="11648" y="8147"/>
                    <a:pt x="11535" y="8147"/>
                  </a:cubicBezTo>
                  <a:cubicBezTo>
                    <a:pt x="11470" y="8147"/>
                    <a:pt x="11405" y="8130"/>
                    <a:pt x="11348" y="8097"/>
                  </a:cubicBezTo>
                  <a:lnTo>
                    <a:pt x="10093" y="7405"/>
                  </a:lnTo>
                  <a:lnTo>
                    <a:pt x="8839" y="8097"/>
                  </a:lnTo>
                  <a:cubicBezTo>
                    <a:pt x="8779" y="8129"/>
                    <a:pt x="8713" y="8146"/>
                    <a:pt x="8648" y="8146"/>
                  </a:cubicBezTo>
                  <a:cubicBezTo>
                    <a:pt x="8571" y="8146"/>
                    <a:pt x="8494" y="8122"/>
                    <a:pt x="8428" y="8075"/>
                  </a:cubicBezTo>
                  <a:cubicBezTo>
                    <a:pt x="8305" y="7988"/>
                    <a:pt x="8243" y="7842"/>
                    <a:pt x="8267" y="7695"/>
                  </a:cubicBezTo>
                  <a:lnTo>
                    <a:pt x="8512" y="6205"/>
                  </a:lnTo>
                  <a:lnTo>
                    <a:pt x="7481" y="5153"/>
                  </a:lnTo>
                  <a:cubicBezTo>
                    <a:pt x="7380" y="5050"/>
                    <a:pt x="7344" y="4898"/>
                    <a:pt x="7392" y="4759"/>
                  </a:cubicBezTo>
                  <a:cubicBezTo>
                    <a:pt x="7438" y="4622"/>
                    <a:pt x="7556" y="4521"/>
                    <a:pt x="7700" y="4499"/>
                  </a:cubicBezTo>
                  <a:lnTo>
                    <a:pt x="9108" y="4286"/>
                  </a:lnTo>
                  <a:lnTo>
                    <a:pt x="9740" y="2940"/>
                  </a:lnTo>
                  <a:cubicBezTo>
                    <a:pt x="9805" y="2803"/>
                    <a:pt x="9942" y="2716"/>
                    <a:pt x="10091" y="2716"/>
                  </a:cubicBezTo>
                  <a:close/>
                  <a:moveTo>
                    <a:pt x="4855" y="3879"/>
                  </a:moveTo>
                  <a:cubicBezTo>
                    <a:pt x="5006" y="3879"/>
                    <a:pt x="5143" y="3966"/>
                    <a:pt x="5208" y="4100"/>
                  </a:cubicBezTo>
                  <a:lnTo>
                    <a:pt x="5780" y="5319"/>
                  </a:lnTo>
                  <a:lnTo>
                    <a:pt x="7054" y="5513"/>
                  </a:lnTo>
                  <a:cubicBezTo>
                    <a:pt x="7198" y="5535"/>
                    <a:pt x="7318" y="5636"/>
                    <a:pt x="7364" y="5773"/>
                  </a:cubicBezTo>
                  <a:cubicBezTo>
                    <a:pt x="7409" y="5912"/>
                    <a:pt x="7376" y="6064"/>
                    <a:pt x="7272" y="6167"/>
                  </a:cubicBezTo>
                  <a:lnTo>
                    <a:pt x="6342" y="7121"/>
                  </a:lnTo>
                  <a:lnTo>
                    <a:pt x="6563" y="8471"/>
                  </a:lnTo>
                  <a:cubicBezTo>
                    <a:pt x="6587" y="8618"/>
                    <a:pt x="6525" y="8765"/>
                    <a:pt x="6405" y="8851"/>
                  </a:cubicBezTo>
                  <a:cubicBezTo>
                    <a:pt x="6338" y="8898"/>
                    <a:pt x="6260" y="8922"/>
                    <a:pt x="6182" y="8922"/>
                  </a:cubicBezTo>
                  <a:cubicBezTo>
                    <a:pt x="6117" y="8922"/>
                    <a:pt x="6052" y="8906"/>
                    <a:pt x="5991" y="8873"/>
                  </a:cubicBezTo>
                  <a:lnTo>
                    <a:pt x="4857" y="8248"/>
                  </a:lnTo>
                  <a:lnTo>
                    <a:pt x="3723" y="8873"/>
                  </a:lnTo>
                  <a:cubicBezTo>
                    <a:pt x="3669" y="8904"/>
                    <a:pt x="3609" y="8921"/>
                    <a:pt x="3548" y="8921"/>
                  </a:cubicBezTo>
                  <a:cubicBezTo>
                    <a:pt x="3544" y="8921"/>
                    <a:pt x="3540" y="8921"/>
                    <a:pt x="3536" y="8921"/>
                  </a:cubicBezTo>
                  <a:cubicBezTo>
                    <a:pt x="3423" y="8921"/>
                    <a:pt x="3315" y="8873"/>
                    <a:pt x="3240" y="8786"/>
                  </a:cubicBezTo>
                  <a:cubicBezTo>
                    <a:pt x="3166" y="8697"/>
                    <a:pt x="3134" y="8584"/>
                    <a:pt x="3154" y="8471"/>
                  </a:cubicBezTo>
                  <a:lnTo>
                    <a:pt x="3372" y="7121"/>
                  </a:lnTo>
                  <a:lnTo>
                    <a:pt x="2442" y="6167"/>
                  </a:lnTo>
                  <a:cubicBezTo>
                    <a:pt x="2339" y="6064"/>
                    <a:pt x="2303" y="5912"/>
                    <a:pt x="2349" y="5773"/>
                  </a:cubicBezTo>
                  <a:cubicBezTo>
                    <a:pt x="2394" y="5636"/>
                    <a:pt x="2514" y="5535"/>
                    <a:pt x="2659" y="5513"/>
                  </a:cubicBezTo>
                  <a:lnTo>
                    <a:pt x="3932" y="5319"/>
                  </a:lnTo>
                  <a:lnTo>
                    <a:pt x="4504" y="4100"/>
                  </a:lnTo>
                  <a:cubicBezTo>
                    <a:pt x="4569" y="3966"/>
                    <a:pt x="4706" y="3879"/>
                    <a:pt x="4855" y="3879"/>
                  </a:cubicBezTo>
                  <a:close/>
                  <a:moveTo>
                    <a:pt x="15317" y="3877"/>
                  </a:moveTo>
                  <a:cubicBezTo>
                    <a:pt x="15469" y="3877"/>
                    <a:pt x="15606" y="3964"/>
                    <a:pt x="15668" y="4100"/>
                  </a:cubicBezTo>
                  <a:lnTo>
                    <a:pt x="16242" y="5319"/>
                  </a:lnTo>
                  <a:lnTo>
                    <a:pt x="17516" y="5511"/>
                  </a:lnTo>
                  <a:cubicBezTo>
                    <a:pt x="17660" y="5535"/>
                    <a:pt x="17778" y="5634"/>
                    <a:pt x="17826" y="5773"/>
                  </a:cubicBezTo>
                  <a:cubicBezTo>
                    <a:pt x="17872" y="5910"/>
                    <a:pt x="17836" y="6064"/>
                    <a:pt x="17735" y="6167"/>
                  </a:cubicBezTo>
                  <a:lnTo>
                    <a:pt x="16802" y="7121"/>
                  </a:lnTo>
                  <a:lnTo>
                    <a:pt x="17023" y="8471"/>
                  </a:lnTo>
                  <a:cubicBezTo>
                    <a:pt x="17043" y="8582"/>
                    <a:pt x="17011" y="8697"/>
                    <a:pt x="16937" y="8786"/>
                  </a:cubicBezTo>
                  <a:cubicBezTo>
                    <a:pt x="16862" y="8873"/>
                    <a:pt x="16754" y="8923"/>
                    <a:pt x="16639" y="8923"/>
                  </a:cubicBezTo>
                  <a:cubicBezTo>
                    <a:pt x="16574" y="8923"/>
                    <a:pt x="16509" y="8906"/>
                    <a:pt x="16452" y="8873"/>
                  </a:cubicBezTo>
                  <a:lnTo>
                    <a:pt x="15317" y="8248"/>
                  </a:lnTo>
                  <a:lnTo>
                    <a:pt x="14183" y="8873"/>
                  </a:lnTo>
                  <a:cubicBezTo>
                    <a:pt x="14124" y="8906"/>
                    <a:pt x="14059" y="8922"/>
                    <a:pt x="13994" y="8922"/>
                  </a:cubicBezTo>
                  <a:cubicBezTo>
                    <a:pt x="13915" y="8922"/>
                    <a:pt x="13838" y="8898"/>
                    <a:pt x="13772" y="8851"/>
                  </a:cubicBezTo>
                  <a:cubicBezTo>
                    <a:pt x="13650" y="8765"/>
                    <a:pt x="13590" y="8618"/>
                    <a:pt x="13614" y="8471"/>
                  </a:cubicBezTo>
                  <a:lnTo>
                    <a:pt x="13835" y="7121"/>
                  </a:lnTo>
                  <a:lnTo>
                    <a:pt x="12902" y="6167"/>
                  </a:lnTo>
                  <a:cubicBezTo>
                    <a:pt x="12801" y="6064"/>
                    <a:pt x="12765" y="5912"/>
                    <a:pt x="12811" y="5773"/>
                  </a:cubicBezTo>
                  <a:cubicBezTo>
                    <a:pt x="12857" y="5636"/>
                    <a:pt x="12977" y="5535"/>
                    <a:pt x="13121" y="5513"/>
                  </a:cubicBezTo>
                  <a:lnTo>
                    <a:pt x="14395" y="5319"/>
                  </a:lnTo>
                  <a:lnTo>
                    <a:pt x="14966" y="4100"/>
                  </a:lnTo>
                  <a:cubicBezTo>
                    <a:pt x="15031" y="3964"/>
                    <a:pt x="15168" y="3877"/>
                    <a:pt x="15317" y="3877"/>
                  </a:cubicBezTo>
                  <a:close/>
                  <a:moveTo>
                    <a:pt x="18617" y="6153"/>
                  </a:moveTo>
                  <a:cubicBezTo>
                    <a:pt x="18830" y="6153"/>
                    <a:pt x="19006" y="6326"/>
                    <a:pt x="19006" y="6539"/>
                  </a:cubicBezTo>
                  <a:cubicBezTo>
                    <a:pt x="19001" y="7916"/>
                    <a:pt x="18984" y="9048"/>
                    <a:pt x="18915" y="10101"/>
                  </a:cubicBezTo>
                  <a:cubicBezTo>
                    <a:pt x="18895" y="10394"/>
                    <a:pt x="18871" y="10682"/>
                    <a:pt x="18845" y="10961"/>
                  </a:cubicBezTo>
                  <a:cubicBezTo>
                    <a:pt x="18619" y="13217"/>
                    <a:pt x="18076" y="14844"/>
                    <a:pt x="17083" y="16238"/>
                  </a:cubicBezTo>
                  <a:cubicBezTo>
                    <a:pt x="17011" y="16352"/>
                    <a:pt x="16885" y="16420"/>
                    <a:pt x="16754" y="16420"/>
                  </a:cubicBezTo>
                  <a:cubicBezTo>
                    <a:pt x="16719" y="16420"/>
                    <a:pt x="16685" y="16415"/>
                    <a:pt x="16651" y="16406"/>
                  </a:cubicBezTo>
                  <a:cubicBezTo>
                    <a:pt x="16485" y="16358"/>
                    <a:pt x="16370" y="16209"/>
                    <a:pt x="16367" y="16038"/>
                  </a:cubicBezTo>
                  <a:lnTo>
                    <a:pt x="16367" y="16031"/>
                  </a:lnTo>
                  <a:cubicBezTo>
                    <a:pt x="16367" y="15949"/>
                    <a:pt x="16394" y="15870"/>
                    <a:pt x="16440" y="15803"/>
                  </a:cubicBezTo>
                  <a:cubicBezTo>
                    <a:pt x="17372" y="14508"/>
                    <a:pt x="17857" y="13037"/>
                    <a:pt x="18071" y="10886"/>
                  </a:cubicBezTo>
                  <a:cubicBezTo>
                    <a:pt x="18098" y="10615"/>
                    <a:pt x="18122" y="10336"/>
                    <a:pt x="18141" y="10050"/>
                  </a:cubicBezTo>
                  <a:cubicBezTo>
                    <a:pt x="18208" y="9017"/>
                    <a:pt x="18225" y="7900"/>
                    <a:pt x="18230" y="6539"/>
                  </a:cubicBezTo>
                  <a:cubicBezTo>
                    <a:pt x="18230" y="6326"/>
                    <a:pt x="18403" y="6153"/>
                    <a:pt x="18617" y="6153"/>
                  </a:cubicBezTo>
                  <a:close/>
                  <a:moveTo>
                    <a:pt x="1558" y="6157"/>
                  </a:moveTo>
                  <a:cubicBezTo>
                    <a:pt x="1772" y="6157"/>
                    <a:pt x="1945" y="6330"/>
                    <a:pt x="1945" y="6544"/>
                  </a:cubicBezTo>
                  <a:cubicBezTo>
                    <a:pt x="1950" y="7902"/>
                    <a:pt x="1966" y="9019"/>
                    <a:pt x="2034" y="10050"/>
                  </a:cubicBezTo>
                  <a:cubicBezTo>
                    <a:pt x="2053" y="10339"/>
                    <a:pt x="2075" y="10613"/>
                    <a:pt x="2103" y="10884"/>
                  </a:cubicBezTo>
                  <a:cubicBezTo>
                    <a:pt x="2103" y="10896"/>
                    <a:pt x="2103" y="10913"/>
                    <a:pt x="2103" y="10927"/>
                  </a:cubicBezTo>
                  <a:cubicBezTo>
                    <a:pt x="2317" y="13039"/>
                    <a:pt x="2805" y="14510"/>
                    <a:pt x="3733" y="15805"/>
                  </a:cubicBezTo>
                  <a:cubicBezTo>
                    <a:pt x="3819" y="15923"/>
                    <a:pt x="3831" y="16079"/>
                    <a:pt x="3764" y="16209"/>
                  </a:cubicBezTo>
                  <a:cubicBezTo>
                    <a:pt x="3697" y="16339"/>
                    <a:pt x="3564" y="16423"/>
                    <a:pt x="3418" y="16423"/>
                  </a:cubicBezTo>
                  <a:lnTo>
                    <a:pt x="3418" y="16420"/>
                  </a:lnTo>
                  <a:cubicBezTo>
                    <a:pt x="3274" y="16420"/>
                    <a:pt x="3139" y="16341"/>
                    <a:pt x="3072" y="16214"/>
                  </a:cubicBezTo>
                  <a:cubicBezTo>
                    <a:pt x="2091" y="14827"/>
                    <a:pt x="1553" y="13205"/>
                    <a:pt x="1330" y="10963"/>
                  </a:cubicBezTo>
                  <a:lnTo>
                    <a:pt x="1330" y="10920"/>
                  </a:lnTo>
                  <a:cubicBezTo>
                    <a:pt x="1303" y="10680"/>
                    <a:pt x="1279" y="10396"/>
                    <a:pt x="1260" y="10101"/>
                  </a:cubicBezTo>
                  <a:cubicBezTo>
                    <a:pt x="1190" y="9048"/>
                    <a:pt x="1174" y="7919"/>
                    <a:pt x="1171" y="6544"/>
                  </a:cubicBezTo>
                  <a:cubicBezTo>
                    <a:pt x="1171" y="6330"/>
                    <a:pt x="1344" y="6157"/>
                    <a:pt x="1558" y="6157"/>
                  </a:cubicBezTo>
                  <a:close/>
                  <a:moveTo>
                    <a:pt x="10086" y="8534"/>
                  </a:moveTo>
                  <a:cubicBezTo>
                    <a:pt x="13301" y="8534"/>
                    <a:pt x="15906" y="11139"/>
                    <a:pt x="15906" y="14354"/>
                  </a:cubicBezTo>
                  <a:cubicBezTo>
                    <a:pt x="15901" y="17564"/>
                    <a:pt x="13299" y="20169"/>
                    <a:pt x="10086" y="20171"/>
                  </a:cubicBezTo>
                  <a:cubicBezTo>
                    <a:pt x="6873" y="20171"/>
                    <a:pt x="4269" y="17567"/>
                    <a:pt x="4269" y="14354"/>
                  </a:cubicBezTo>
                  <a:cubicBezTo>
                    <a:pt x="4269" y="11139"/>
                    <a:pt x="6873" y="8534"/>
                    <a:pt x="10086" y="8534"/>
                  </a:cubicBezTo>
                  <a:close/>
                  <a:moveTo>
                    <a:pt x="14185" y="1"/>
                  </a:moveTo>
                  <a:cubicBezTo>
                    <a:pt x="14181" y="1"/>
                    <a:pt x="14177" y="1"/>
                    <a:pt x="14174" y="1"/>
                  </a:cubicBezTo>
                  <a:lnTo>
                    <a:pt x="5996" y="1"/>
                  </a:lnTo>
                  <a:cubicBezTo>
                    <a:pt x="5994" y="1"/>
                    <a:pt x="5992" y="1"/>
                    <a:pt x="5990" y="1"/>
                  </a:cubicBezTo>
                  <a:cubicBezTo>
                    <a:pt x="5668" y="1"/>
                    <a:pt x="5378" y="200"/>
                    <a:pt x="5263" y="503"/>
                  </a:cubicBezTo>
                  <a:cubicBezTo>
                    <a:pt x="4723" y="1974"/>
                    <a:pt x="3617" y="3783"/>
                    <a:pt x="597" y="4526"/>
                  </a:cubicBezTo>
                  <a:cubicBezTo>
                    <a:pt x="248" y="4612"/>
                    <a:pt x="3" y="4925"/>
                    <a:pt x="1" y="5285"/>
                  </a:cubicBezTo>
                  <a:cubicBezTo>
                    <a:pt x="6" y="14042"/>
                    <a:pt x="227" y="17944"/>
                    <a:pt x="9754" y="22425"/>
                  </a:cubicBezTo>
                  <a:cubicBezTo>
                    <a:pt x="9860" y="22475"/>
                    <a:pt x="9974" y="22499"/>
                    <a:pt x="10087" y="22499"/>
                  </a:cubicBezTo>
                  <a:cubicBezTo>
                    <a:pt x="10201" y="22499"/>
                    <a:pt x="10314" y="22475"/>
                    <a:pt x="10420" y="22425"/>
                  </a:cubicBezTo>
                  <a:cubicBezTo>
                    <a:pt x="19948" y="17944"/>
                    <a:pt x="20166" y="14042"/>
                    <a:pt x="20174" y="5285"/>
                  </a:cubicBezTo>
                  <a:cubicBezTo>
                    <a:pt x="20171" y="4925"/>
                    <a:pt x="19926" y="4612"/>
                    <a:pt x="19575" y="4526"/>
                  </a:cubicBezTo>
                  <a:cubicBezTo>
                    <a:pt x="16555" y="3783"/>
                    <a:pt x="15452" y="1974"/>
                    <a:pt x="14911" y="503"/>
                  </a:cubicBezTo>
                  <a:cubicBezTo>
                    <a:pt x="14797" y="202"/>
                    <a:pt x="14510" y="1"/>
                    <a:pt x="14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p:nvPr/>
          </p:nvSpPr>
          <p:spPr>
            <a:xfrm>
              <a:off x="4905313" y="2271088"/>
              <a:ext cx="116100" cy="105525"/>
            </a:xfrm>
            <a:custGeom>
              <a:avLst/>
              <a:gdLst/>
              <a:ahLst/>
              <a:cxnLst/>
              <a:rect l="l" t="t" r="r" b="b"/>
              <a:pathLst>
                <a:path w="4644" h="4221" extrusionOk="0">
                  <a:moveTo>
                    <a:pt x="4638" y="1"/>
                  </a:moveTo>
                  <a:cubicBezTo>
                    <a:pt x="4340" y="25"/>
                    <a:pt x="4042" y="46"/>
                    <a:pt x="3754" y="85"/>
                  </a:cubicBezTo>
                  <a:cubicBezTo>
                    <a:pt x="2454" y="219"/>
                    <a:pt x="1188" y="568"/>
                    <a:pt x="1" y="1113"/>
                  </a:cubicBezTo>
                  <a:cubicBezTo>
                    <a:pt x="58" y="2267"/>
                    <a:pt x="510" y="3362"/>
                    <a:pt x="1281" y="4220"/>
                  </a:cubicBezTo>
                  <a:cubicBezTo>
                    <a:pt x="3302" y="3516"/>
                    <a:pt x="4643" y="1892"/>
                    <a:pt x="4643" y="111"/>
                  </a:cubicBezTo>
                  <a:cubicBezTo>
                    <a:pt x="4643" y="73"/>
                    <a:pt x="4638" y="37"/>
                    <a:pt x="4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2"/>
            <p:cNvSpPr/>
            <p:nvPr/>
          </p:nvSpPr>
          <p:spPr>
            <a:xfrm>
              <a:off x="5064938" y="2270138"/>
              <a:ext cx="70900" cy="143775"/>
            </a:xfrm>
            <a:custGeom>
              <a:avLst/>
              <a:gdLst/>
              <a:ahLst/>
              <a:cxnLst/>
              <a:rect l="l" t="t" r="r" b="b"/>
              <a:pathLst>
                <a:path w="2836" h="5751" extrusionOk="0">
                  <a:moveTo>
                    <a:pt x="685" y="0"/>
                  </a:moveTo>
                  <a:lnTo>
                    <a:pt x="685" y="0"/>
                  </a:lnTo>
                  <a:cubicBezTo>
                    <a:pt x="707" y="353"/>
                    <a:pt x="719" y="731"/>
                    <a:pt x="719" y="1118"/>
                  </a:cubicBezTo>
                  <a:cubicBezTo>
                    <a:pt x="755" y="2692"/>
                    <a:pt x="510" y="4261"/>
                    <a:pt x="0" y="5750"/>
                  </a:cubicBezTo>
                  <a:cubicBezTo>
                    <a:pt x="1159" y="5426"/>
                    <a:pt x="2165" y="4700"/>
                    <a:pt x="2836" y="3701"/>
                  </a:cubicBezTo>
                  <a:cubicBezTo>
                    <a:pt x="1903" y="3035"/>
                    <a:pt x="1293" y="1634"/>
                    <a:pt x="1257" y="36"/>
                  </a:cubicBezTo>
                  <a:cubicBezTo>
                    <a:pt x="1067" y="22"/>
                    <a:pt x="877" y="10"/>
                    <a:pt x="6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p:nvPr/>
          </p:nvSpPr>
          <p:spPr>
            <a:xfrm>
              <a:off x="5115813" y="2272763"/>
              <a:ext cx="41350" cy="72900"/>
            </a:xfrm>
            <a:custGeom>
              <a:avLst/>
              <a:gdLst/>
              <a:ahLst/>
              <a:cxnLst/>
              <a:rect l="l" t="t" r="r" b="b"/>
              <a:pathLst>
                <a:path w="1654" h="2916" extrusionOk="0">
                  <a:moveTo>
                    <a:pt x="1" y="1"/>
                  </a:moveTo>
                  <a:cubicBezTo>
                    <a:pt x="46" y="1267"/>
                    <a:pt x="505" y="2385"/>
                    <a:pt x="1181" y="2916"/>
                  </a:cubicBezTo>
                  <a:cubicBezTo>
                    <a:pt x="1490" y="2250"/>
                    <a:pt x="1654" y="1527"/>
                    <a:pt x="1654" y="794"/>
                  </a:cubicBezTo>
                  <a:cubicBezTo>
                    <a:pt x="1654" y="623"/>
                    <a:pt x="1644" y="453"/>
                    <a:pt x="1627" y="282"/>
                  </a:cubicBezTo>
                  <a:cubicBezTo>
                    <a:pt x="1096" y="160"/>
                    <a:pt x="561" y="66"/>
                    <a:pt x="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2"/>
            <p:cNvSpPr/>
            <p:nvPr/>
          </p:nvSpPr>
          <p:spPr>
            <a:xfrm>
              <a:off x="4953013" y="2269463"/>
              <a:ext cx="110500" cy="149200"/>
            </a:xfrm>
            <a:custGeom>
              <a:avLst/>
              <a:gdLst/>
              <a:ahLst/>
              <a:cxnLst/>
              <a:rect l="l" t="t" r="r" b="b"/>
              <a:pathLst>
                <a:path w="4420" h="5968" extrusionOk="0">
                  <a:moveTo>
                    <a:pt x="4208" y="1"/>
                  </a:moveTo>
                  <a:cubicBezTo>
                    <a:pt x="3970" y="1"/>
                    <a:pt x="3737" y="15"/>
                    <a:pt x="3504" y="25"/>
                  </a:cubicBezTo>
                  <a:cubicBezTo>
                    <a:pt x="3504" y="75"/>
                    <a:pt x="3511" y="126"/>
                    <a:pt x="3511" y="176"/>
                  </a:cubicBezTo>
                  <a:cubicBezTo>
                    <a:pt x="3511" y="2178"/>
                    <a:pt x="2122" y="3997"/>
                    <a:pt x="1" y="4876"/>
                  </a:cubicBezTo>
                  <a:cubicBezTo>
                    <a:pt x="887" y="5583"/>
                    <a:pt x="1988" y="5967"/>
                    <a:pt x="3122" y="5967"/>
                  </a:cubicBezTo>
                  <a:cubicBezTo>
                    <a:pt x="3269" y="5967"/>
                    <a:pt x="3410" y="5958"/>
                    <a:pt x="3552" y="5946"/>
                  </a:cubicBezTo>
                  <a:cubicBezTo>
                    <a:pt x="3576" y="5900"/>
                    <a:pt x="3600" y="5859"/>
                    <a:pt x="3624" y="5809"/>
                  </a:cubicBezTo>
                  <a:cubicBezTo>
                    <a:pt x="4122" y="4739"/>
                    <a:pt x="4420" y="2995"/>
                    <a:pt x="4420" y="1145"/>
                  </a:cubicBezTo>
                  <a:cubicBezTo>
                    <a:pt x="4420" y="753"/>
                    <a:pt x="4403" y="373"/>
                    <a:pt x="4379" y="6"/>
                  </a:cubicBezTo>
                  <a:cubicBezTo>
                    <a:pt x="4333" y="6"/>
                    <a:pt x="4290" y="1"/>
                    <a:pt x="4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52"/>
          <p:cNvSpPr/>
          <p:nvPr/>
        </p:nvSpPr>
        <p:spPr>
          <a:xfrm>
            <a:off x="8172700" y="2830251"/>
            <a:ext cx="161100" cy="16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2"/>
          <p:cNvSpPr txBox="1">
            <a:spLocks noGrp="1"/>
          </p:cNvSpPr>
          <p:nvPr>
            <p:ph type="subTitle" idx="1"/>
          </p:nvPr>
        </p:nvSpPr>
        <p:spPr>
          <a:xfrm>
            <a:off x="6918300" y="2705001"/>
            <a:ext cx="1253400" cy="41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781" name="Google Shape;781;p52"/>
          <p:cNvSpPr/>
          <p:nvPr/>
        </p:nvSpPr>
        <p:spPr>
          <a:xfrm>
            <a:off x="8172700" y="3172126"/>
            <a:ext cx="161100" cy="161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2"/>
          <p:cNvSpPr txBox="1">
            <a:spLocks noGrp="1"/>
          </p:cNvSpPr>
          <p:nvPr>
            <p:ph type="subTitle" idx="1"/>
          </p:nvPr>
        </p:nvSpPr>
        <p:spPr>
          <a:xfrm>
            <a:off x="6918300" y="3046876"/>
            <a:ext cx="1253400" cy="41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783" name="Google Shape;783;p52"/>
          <p:cNvSpPr/>
          <p:nvPr/>
        </p:nvSpPr>
        <p:spPr>
          <a:xfrm>
            <a:off x="8172700" y="3506201"/>
            <a:ext cx="161100" cy="161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2"/>
          <p:cNvSpPr txBox="1">
            <a:spLocks noGrp="1"/>
          </p:cNvSpPr>
          <p:nvPr>
            <p:ph type="subTitle" idx="1"/>
          </p:nvPr>
        </p:nvSpPr>
        <p:spPr>
          <a:xfrm>
            <a:off x="6918300" y="3380951"/>
            <a:ext cx="1253400" cy="41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785" name="Google Shape;785;p52"/>
          <p:cNvSpPr/>
          <p:nvPr/>
        </p:nvSpPr>
        <p:spPr>
          <a:xfrm>
            <a:off x="8172700" y="3820232"/>
            <a:ext cx="161100" cy="161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2"/>
          <p:cNvSpPr txBox="1">
            <a:spLocks noGrp="1"/>
          </p:cNvSpPr>
          <p:nvPr>
            <p:ph type="subTitle" idx="1"/>
          </p:nvPr>
        </p:nvSpPr>
        <p:spPr>
          <a:xfrm>
            <a:off x="6918300" y="3686001"/>
            <a:ext cx="1253400" cy="41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53"/>
          <p:cNvGrpSpPr/>
          <p:nvPr/>
        </p:nvGrpSpPr>
        <p:grpSpPr>
          <a:xfrm rot="10800000">
            <a:off x="5636333" y="2719158"/>
            <a:ext cx="1168851" cy="392670"/>
            <a:chOff x="3418947" y="4052596"/>
            <a:chExt cx="552910" cy="185747"/>
          </a:xfrm>
        </p:grpSpPr>
        <p:sp>
          <p:nvSpPr>
            <p:cNvPr id="792" name="Google Shape;792;p53"/>
            <p:cNvSpPr/>
            <p:nvPr/>
          </p:nvSpPr>
          <p:spPr>
            <a:xfrm>
              <a:off x="3478980" y="4129804"/>
              <a:ext cx="50363" cy="46882"/>
            </a:xfrm>
            <a:custGeom>
              <a:avLst/>
              <a:gdLst/>
              <a:ahLst/>
              <a:cxnLst/>
              <a:rect l="l" t="t" r="r" b="b"/>
              <a:pathLst>
                <a:path w="651" h="606" extrusionOk="0">
                  <a:moveTo>
                    <a:pt x="179" y="1"/>
                  </a:moveTo>
                  <a:lnTo>
                    <a:pt x="1" y="179"/>
                  </a:lnTo>
                  <a:cubicBezTo>
                    <a:pt x="157" y="333"/>
                    <a:pt x="326" y="477"/>
                    <a:pt x="503" y="605"/>
                  </a:cubicBezTo>
                  <a:lnTo>
                    <a:pt x="651" y="401"/>
                  </a:lnTo>
                  <a:cubicBezTo>
                    <a:pt x="483" y="280"/>
                    <a:pt x="324" y="146"/>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3658152" y="4215134"/>
              <a:ext cx="50905" cy="23209"/>
            </a:xfrm>
            <a:custGeom>
              <a:avLst/>
              <a:gdLst/>
              <a:ahLst/>
              <a:cxnLst/>
              <a:rect l="l" t="t" r="r" b="b"/>
              <a:pathLst>
                <a:path w="658" h="300" extrusionOk="0">
                  <a:moveTo>
                    <a:pt x="40" y="1"/>
                  </a:moveTo>
                  <a:lnTo>
                    <a:pt x="1" y="250"/>
                  </a:lnTo>
                  <a:cubicBezTo>
                    <a:pt x="214" y="283"/>
                    <a:pt x="432" y="299"/>
                    <a:pt x="649" y="299"/>
                  </a:cubicBezTo>
                  <a:lnTo>
                    <a:pt x="658" y="299"/>
                  </a:lnTo>
                  <a:lnTo>
                    <a:pt x="649" y="49"/>
                  </a:lnTo>
                  <a:cubicBezTo>
                    <a:pt x="445" y="49"/>
                    <a:pt x="240" y="33"/>
                    <a:pt x="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3561372" y="4185814"/>
              <a:ext cx="53303" cy="36979"/>
            </a:xfrm>
            <a:custGeom>
              <a:avLst/>
              <a:gdLst/>
              <a:ahLst/>
              <a:cxnLst/>
              <a:rect l="l" t="t" r="r" b="b"/>
              <a:pathLst>
                <a:path w="689" h="478" extrusionOk="0">
                  <a:moveTo>
                    <a:pt x="114" y="1"/>
                  </a:moveTo>
                  <a:lnTo>
                    <a:pt x="1" y="225"/>
                  </a:lnTo>
                  <a:cubicBezTo>
                    <a:pt x="197" y="324"/>
                    <a:pt x="403" y="409"/>
                    <a:pt x="611" y="477"/>
                  </a:cubicBezTo>
                  <a:lnTo>
                    <a:pt x="688" y="237"/>
                  </a:lnTo>
                  <a:cubicBezTo>
                    <a:pt x="492" y="174"/>
                    <a:pt x="299" y="94"/>
                    <a:pt x="1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p:nvPr/>
          </p:nvSpPr>
          <p:spPr>
            <a:xfrm>
              <a:off x="3924975" y="4092437"/>
              <a:ext cx="46882" cy="50286"/>
            </a:xfrm>
            <a:custGeom>
              <a:avLst/>
              <a:gdLst/>
              <a:ahLst/>
              <a:cxnLst/>
              <a:rect l="l" t="t" r="r" b="b"/>
              <a:pathLst>
                <a:path w="606" h="650" extrusionOk="0">
                  <a:moveTo>
                    <a:pt x="402" y="0"/>
                  </a:moveTo>
                  <a:cubicBezTo>
                    <a:pt x="281" y="168"/>
                    <a:pt x="146" y="325"/>
                    <a:pt x="0" y="472"/>
                  </a:cubicBezTo>
                  <a:lnTo>
                    <a:pt x="178" y="650"/>
                  </a:lnTo>
                  <a:cubicBezTo>
                    <a:pt x="334" y="494"/>
                    <a:pt x="476" y="325"/>
                    <a:pt x="606" y="147"/>
                  </a:cubicBezTo>
                  <a:lnTo>
                    <a:pt x="4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3"/>
            <p:cNvSpPr/>
            <p:nvPr/>
          </p:nvSpPr>
          <p:spPr>
            <a:xfrm>
              <a:off x="3418947" y="4052596"/>
              <a:ext cx="42549" cy="52374"/>
            </a:xfrm>
            <a:custGeom>
              <a:avLst/>
              <a:gdLst/>
              <a:ahLst/>
              <a:cxnLst/>
              <a:rect l="l" t="t" r="r" b="b"/>
              <a:pathLst>
                <a:path w="550" h="677" extrusionOk="0">
                  <a:moveTo>
                    <a:pt x="225" y="1"/>
                  </a:moveTo>
                  <a:lnTo>
                    <a:pt x="0" y="116"/>
                  </a:lnTo>
                  <a:cubicBezTo>
                    <a:pt x="101" y="310"/>
                    <a:pt x="217" y="499"/>
                    <a:pt x="347" y="677"/>
                  </a:cubicBezTo>
                  <a:lnTo>
                    <a:pt x="550" y="528"/>
                  </a:lnTo>
                  <a:cubicBezTo>
                    <a:pt x="429" y="361"/>
                    <a:pt x="319" y="185"/>
                    <a:pt x="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3"/>
            <p:cNvSpPr/>
            <p:nvPr/>
          </p:nvSpPr>
          <p:spPr>
            <a:xfrm>
              <a:off x="3756789" y="4203762"/>
              <a:ext cx="52684" cy="30481"/>
            </a:xfrm>
            <a:custGeom>
              <a:avLst/>
              <a:gdLst/>
              <a:ahLst/>
              <a:cxnLst/>
              <a:rect l="l" t="t" r="r" b="b"/>
              <a:pathLst>
                <a:path w="681" h="394" extrusionOk="0">
                  <a:moveTo>
                    <a:pt x="604" y="0"/>
                  </a:moveTo>
                  <a:cubicBezTo>
                    <a:pt x="407" y="64"/>
                    <a:pt x="205" y="113"/>
                    <a:pt x="1" y="146"/>
                  </a:cubicBezTo>
                  <a:lnTo>
                    <a:pt x="40" y="394"/>
                  </a:lnTo>
                  <a:cubicBezTo>
                    <a:pt x="257" y="359"/>
                    <a:pt x="473" y="306"/>
                    <a:pt x="681" y="239"/>
                  </a:cubicBezTo>
                  <a:lnTo>
                    <a:pt x="6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3"/>
            <p:cNvSpPr/>
            <p:nvPr/>
          </p:nvSpPr>
          <p:spPr>
            <a:xfrm>
              <a:off x="3847768" y="4160130"/>
              <a:ext cx="52220" cy="42549"/>
            </a:xfrm>
            <a:custGeom>
              <a:avLst/>
              <a:gdLst/>
              <a:ahLst/>
              <a:cxnLst/>
              <a:rect l="l" t="t" r="r" b="b"/>
              <a:pathLst>
                <a:path w="675" h="550" extrusionOk="0">
                  <a:moveTo>
                    <a:pt x="528" y="1"/>
                  </a:moveTo>
                  <a:cubicBezTo>
                    <a:pt x="360" y="123"/>
                    <a:pt x="184" y="232"/>
                    <a:pt x="0" y="327"/>
                  </a:cubicBezTo>
                  <a:lnTo>
                    <a:pt x="114" y="550"/>
                  </a:lnTo>
                  <a:cubicBezTo>
                    <a:pt x="309" y="449"/>
                    <a:pt x="498" y="333"/>
                    <a:pt x="675" y="205"/>
                  </a:cubicBezTo>
                  <a:lnTo>
                    <a:pt x="5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53"/>
          <p:cNvSpPr/>
          <p:nvPr/>
        </p:nvSpPr>
        <p:spPr>
          <a:xfrm>
            <a:off x="6598200" y="2718800"/>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rgbClr val="FF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53"/>
          <p:cNvGrpSpPr/>
          <p:nvPr/>
        </p:nvGrpSpPr>
        <p:grpSpPr>
          <a:xfrm rot="10800000">
            <a:off x="4028483" y="2719158"/>
            <a:ext cx="1168851" cy="392670"/>
            <a:chOff x="3418947" y="4052596"/>
            <a:chExt cx="552910" cy="185747"/>
          </a:xfrm>
        </p:grpSpPr>
        <p:sp>
          <p:nvSpPr>
            <p:cNvPr id="801" name="Google Shape;801;p53"/>
            <p:cNvSpPr/>
            <p:nvPr/>
          </p:nvSpPr>
          <p:spPr>
            <a:xfrm>
              <a:off x="3478980" y="4129804"/>
              <a:ext cx="50363" cy="46882"/>
            </a:xfrm>
            <a:custGeom>
              <a:avLst/>
              <a:gdLst/>
              <a:ahLst/>
              <a:cxnLst/>
              <a:rect l="l" t="t" r="r" b="b"/>
              <a:pathLst>
                <a:path w="651" h="606" extrusionOk="0">
                  <a:moveTo>
                    <a:pt x="179" y="1"/>
                  </a:moveTo>
                  <a:lnTo>
                    <a:pt x="1" y="179"/>
                  </a:lnTo>
                  <a:cubicBezTo>
                    <a:pt x="157" y="333"/>
                    <a:pt x="326" y="477"/>
                    <a:pt x="503" y="605"/>
                  </a:cubicBezTo>
                  <a:lnTo>
                    <a:pt x="651" y="401"/>
                  </a:lnTo>
                  <a:cubicBezTo>
                    <a:pt x="483" y="280"/>
                    <a:pt x="324" y="146"/>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3658152" y="4215134"/>
              <a:ext cx="50905" cy="23209"/>
            </a:xfrm>
            <a:custGeom>
              <a:avLst/>
              <a:gdLst/>
              <a:ahLst/>
              <a:cxnLst/>
              <a:rect l="l" t="t" r="r" b="b"/>
              <a:pathLst>
                <a:path w="658" h="300" extrusionOk="0">
                  <a:moveTo>
                    <a:pt x="40" y="1"/>
                  </a:moveTo>
                  <a:lnTo>
                    <a:pt x="1" y="250"/>
                  </a:lnTo>
                  <a:cubicBezTo>
                    <a:pt x="214" y="283"/>
                    <a:pt x="432" y="299"/>
                    <a:pt x="649" y="299"/>
                  </a:cubicBezTo>
                  <a:lnTo>
                    <a:pt x="658" y="299"/>
                  </a:lnTo>
                  <a:lnTo>
                    <a:pt x="649" y="49"/>
                  </a:lnTo>
                  <a:cubicBezTo>
                    <a:pt x="445" y="49"/>
                    <a:pt x="240" y="33"/>
                    <a:pt x="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3561372" y="4185814"/>
              <a:ext cx="53303" cy="36979"/>
            </a:xfrm>
            <a:custGeom>
              <a:avLst/>
              <a:gdLst/>
              <a:ahLst/>
              <a:cxnLst/>
              <a:rect l="l" t="t" r="r" b="b"/>
              <a:pathLst>
                <a:path w="689" h="478" extrusionOk="0">
                  <a:moveTo>
                    <a:pt x="114" y="1"/>
                  </a:moveTo>
                  <a:lnTo>
                    <a:pt x="1" y="225"/>
                  </a:lnTo>
                  <a:cubicBezTo>
                    <a:pt x="197" y="324"/>
                    <a:pt x="403" y="409"/>
                    <a:pt x="611" y="477"/>
                  </a:cubicBezTo>
                  <a:lnTo>
                    <a:pt x="688" y="237"/>
                  </a:lnTo>
                  <a:cubicBezTo>
                    <a:pt x="492" y="174"/>
                    <a:pt x="299" y="94"/>
                    <a:pt x="1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3924975" y="4092437"/>
              <a:ext cx="46882" cy="50286"/>
            </a:xfrm>
            <a:custGeom>
              <a:avLst/>
              <a:gdLst/>
              <a:ahLst/>
              <a:cxnLst/>
              <a:rect l="l" t="t" r="r" b="b"/>
              <a:pathLst>
                <a:path w="606" h="650" extrusionOk="0">
                  <a:moveTo>
                    <a:pt x="402" y="0"/>
                  </a:moveTo>
                  <a:cubicBezTo>
                    <a:pt x="281" y="168"/>
                    <a:pt x="146" y="325"/>
                    <a:pt x="0" y="472"/>
                  </a:cubicBezTo>
                  <a:lnTo>
                    <a:pt x="178" y="650"/>
                  </a:lnTo>
                  <a:cubicBezTo>
                    <a:pt x="334" y="494"/>
                    <a:pt x="476" y="325"/>
                    <a:pt x="606" y="147"/>
                  </a:cubicBezTo>
                  <a:lnTo>
                    <a:pt x="4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3418947" y="4052596"/>
              <a:ext cx="42549" cy="52374"/>
            </a:xfrm>
            <a:custGeom>
              <a:avLst/>
              <a:gdLst/>
              <a:ahLst/>
              <a:cxnLst/>
              <a:rect l="l" t="t" r="r" b="b"/>
              <a:pathLst>
                <a:path w="550" h="677" extrusionOk="0">
                  <a:moveTo>
                    <a:pt x="225" y="1"/>
                  </a:moveTo>
                  <a:lnTo>
                    <a:pt x="0" y="116"/>
                  </a:lnTo>
                  <a:cubicBezTo>
                    <a:pt x="101" y="310"/>
                    <a:pt x="217" y="499"/>
                    <a:pt x="347" y="677"/>
                  </a:cubicBezTo>
                  <a:lnTo>
                    <a:pt x="550" y="528"/>
                  </a:lnTo>
                  <a:cubicBezTo>
                    <a:pt x="429" y="361"/>
                    <a:pt x="319" y="185"/>
                    <a:pt x="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3756789" y="4203762"/>
              <a:ext cx="52684" cy="30481"/>
            </a:xfrm>
            <a:custGeom>
              <a:avLst/>
              <a:gdLst/>
              <a:ahLst/>
              <a:cxnLst/>
              <a:rect l="l" t="t" r="r" b="b"/>
              <a:pathLst>
                <a:path w="681" h="394" extrusionOk="0">
                  <a:moveTo>
                    <a:pt x="604" y="0"/>
                  </a:moveTo>
                  <a:cubicBezTo>
                    <a:pt x="407" y="64"/>
                    <a:pt x="205" y="113"/>
                    <a:pt x="1" y="146"/>
                  </a:cubicBezTo>
                  <a:lnTo>
                    <a:pt x="40" y="394"/>
                  </a:lnTo>
                  <a:cubicBezTo>
                    <a:pt x="257" y="359"/>
                    <a:pt x="473" y="306"/>
                    <a:pt x="681" y="239"/>
                  </a:cubicBezTo>
                  <a:lnTo>
                    <a:pt x="6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p:nvPr/>
          </p:nvSpPr>
          <p:spPr>
            <a:xfrm>
              <a:off x="3847768" y="4160130"/>
              <a:ext cx="52220" cy="42549"/>
            </a:xfrm>
            <a:custGeom>
              <a:avLst/>
              <a:gdLst/>
              <a:ahLst/>
              <a:cxnLst/>
              <a:rect l="l" t="t" r="r" b="b"/>
              <a:pathLst>
                <a:path w="675" h="550" extrusionOk="0">
                  <a:moveTo>
                    <a:pt x="528" y="1"/>
                  </a:moveTo>
                  <a:cubicBezTo>
                    <a:pt x="360" y="123"/>
                    <a:pt x="184" y="232"/>
                    <a:pt x="0" y="327"/>
                  </a:cubicBezTo>
                  <a:lnTo>
                    <a:pt x="114" y="550"/>
                  </a:lnTo>
                  <a:cubicBezTo>
                    <a:pt x="309" y="449"/>
                    <a:pt x="498" y="333"/>
                    <a:pt x="675" y="205"/>
                  </a:cubicBezTo>
                  <a:lnTo>
                    <a:pt x="5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53"/>
          <p:cNvSpPr/>
          <p:nvPr/>
        </p:nvSpPr>
        <p:spPr>
          <a:xfrm>
            <a:off x="5005333" y="2718800"/>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rgbClr val="FF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THROUGH THE YEARS</a:t>
            </a:r>
            <a:endParaRPr/>
          </a:p>
        </p:txBody>
      </p:sp>
      <p:grpSp>
        <p:nvGrpSpPr>
          <p:cNvPr id="810" name="Google Shape;810;p53"/>
          <p:cNvGrpSpPr/>
          <p:nvPr/>
        </p:nvGrpSpPr>
        <p:grpSpPr>
          <a:xfrm rot="10800000">
            <a:off x="2420633" y="2719158"/>
            <a:ext cx="1168851" cy="392670"/>
            <a:chOff x="3418947" y="4052596"/>
            <a:chExt cx="552910" cy="185747"/>
          </a:xfrm>
        </p:grpSpPr>
        <p:sp>
          <p:nvSpPr>
            <p:cNvPr id="811" name="Google Shape;811;p53"/>
            <p:cNvSpPr/>
            <p:nvPr/>
          </p:nvSpPr>
          <p:spPr>
            <a:xfrm>
              <a:off x="3478980" y="4129804"/>
              <a:ext cx="50363" cy="46882"/>
            </a:xfrm>
            <a:custGeom>
              <a:avLst/>
              <a:gdLst/>
              <a:ahLst/>
              <a:cxnLst/>
              <a:rect l="l" t="t" r="r" b="b"/>
              <a:pathLst>
                <a:path w="651" h="606" extrusionOk="0">
                  <a:moveTo>
                    <a:pt x="179" y="1"/>
                  </a:moveTo>
                  <a:lnTo>
                    <a:pt x="1" y="179"/>
                  </a:lnTo>
                  <a:cubicBezTo>
                    <a:pt x="157" y="333"/>
                    <a:pt x="326" y="477"/>
                    <a:pt x="503" y="605"/>
                  </a:cubicBezTo>
                  <a:lnTo>
                    <a:pt x="651" y="401"/>
                  </a:lnTo>
                  <a:cubicBezTo>
                    <a:pt x="483" y="280"/>
                    <a:pt x="324" y="146"/>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a:off x="3658152" y="4215134"/>
              <a:ext cx="50905" cy="23209"/>
            </a:xfrm>
            <a:custGeom>
              <a:avLst/>
              <a:gdLst/>
              <a:ahLst/>
              <a:cxnLst/>
              <a:rect l="l" t="t" r="r" b="b"/>
              <a:pathLst>
                <a:path w="658" h="300" extrusionOk="0">
                  <a:moveTo>
                    <a:pt x="40" y="1"/>
                  </a:moveTo>
                  <a:lnTo>
                    <a:pt x="1" y="250"/>
                  </a:lnTo>
                  <a:cubicBezTo>
                    <a:pt x="214" y="283"/>
                    <a:pt x="432" y="299"/>
                    <a:pt x="649" y="299"/>
                  </a:cubicBezTo>
                  <a:lnTo>
                    <a:pt x="658" y="299"/>
                  </a:lnTo>
                  <a:lnTo>
                    <a:pt x="649" y="49"/>
                  </a:lnTo>
                  <a:cubicBezTo>
                    <a:pt x="445" y="49"/>
                    <a:pt x="240" y="33"/>
                    <a:pt x="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3"/>
            <p:cNvSpPr/>
            <p:nvPr/>
          </p:nvSpPr>
          <p:spPr>
            <a:xfrm>
              <a:off x="3561372" y="4185814"/>
              <a:ext cx="53303" cy="36979"/>
            </a:xfrm>
            <a:custGeom>
              <a:avLst/>
              <a:gdLst/>
              <a:ahLst/>
              <a:cxnLst/>
              <a:rect l="l" t="t" r="r" b="b"/>
              <a:pathLst>
                <a:path w="689" h="478" extrusionOk="0">
                  <a:moveTo>
                    <a:pt x="114" y="1"/>
                  </a:moveTo>
                  <a:lnTo>
                    <a:pt x="1" y="225"/>
                  </a:lnTo>
                  <a:cubicBezTo>
                    <a:pt x="197" y="324"/>
                    <a:pt x="403" y="409"/>
                    <a:pt x="611" y="477"/>
                  </a:cubicBezTo>
                  <a:lnTo>
                    <a:pt x="688" y="237"/>
                  </a:lnTo>
                  <a:cubicBezTo>
                    <a:pt x="492" y="174"/>
                    <a:pt x="299" y="94"/>
                    <a:pt x="1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a:off x="3924975" y="4092437"/>
              <a:ext cx="46882" cy="50286"/>
            </a:xfrm>
            <a:custGeom>
              <a:avLst/>
              <a:gdLst/>
              <a:ahLst/>
              <a:cxnLst/>
              <a:rect l="l" t="t" r="r" b="b"/>
              <a:pathLst>
                <a:path w="606" h="650" extrusionOk="0">
                  <a:moveTo>
                    <a:pt x="402" y="0"/>
                  </a:moveTo>
                  <a:cubicBezTo>
                    <a:pt x="281" y="168"/>
                    <a:pt x="146" y="325"/>
                    <a:pt x="0" y="472"/>
                  </a:cubicBezTo>
                  <a:lnTo>
                    <a:pt x="178" y="650"/>
                  </a:lnTo>
                  <a:cubicBezTo>
                    <a:pt x="334" y="494"/>
                    <a:pt x="476" y="325"/>
                    <a:pt x="606" y="147"/>
                  </a:cubicBezTo>
                  <a:lnTo>
                    <a:pt x="4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3418947" y="4052596"/>
              <a:ext cx="42549" cy="52374"/>
            </a:xfrm>
            <a:custGeom>
              <a:avLst/>
              <a:gdLst/>
              <a:ahLst/>
              <a:cxnLst/>
              <a:rect l="l" t="t" r="r" b="b"/>
              <a:pathLst>
                <a:path w="550" h="677" extrusionOk="0">
                  <a:moveTo>
                    <a:pt x="225" y="1"/>
                  </a:moveTo>
                  <a:lnTo>
                    <a:pt x="0" y="116"/>
                  </a:lnTo>
                  <a:cubicBezTo>
                    <a:pt x="101" y="310"/>
                    <a:pt x="217" y="499"/>
                    <a:pt x="347" y="677"/>
                  </a:cubicBezTo>
                  <a:lnTo>
                    <a:pt x="550" y="528"/>
                  </a:lnTo>
                  <a:cubicBezTo>
                    <a:pt x="429" y="361"/>
                    <a:pt x="319" y="185"/>
                    <a:pt x="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3"/>
            <p:cNvSpPr/>
            <p:nvPr/>
          </p:nvSpPr>
          <p:spPr>
            <a:xfrm>
              <a:off x="3756789" y="4203762"/>
              <a:ext cx="52684" cy="30481"/>
            </a:xfrm>
            <a:custGeom>
              <a:avLst/>
              <a:gdLst/>
              <a:ahLst/>
              <a:cxnLst/>
              <a:rect l="l" t="t" r="r" b="b"/>
              <a:pathLst>
                <a:path w="681" h="394" extrusionOk="0">
                  <a:moveTo>
                    <a:pt x="604" y="0"/>
                  </a:moveTo>
                  <a:cubicBezTo>
                    <a:pt x="407" y="64"/>
                    <a:pt x="205" y="113"/>
                    <a:pt x="1" y="146"/>
                  </a:cubicBezTo>
                  <a:lnTo>
                    <a:pt x="40" y="394"/>
                  </a:lnTo>
                  <a:cubicBezTo>
                    <a:pt x="257" y="359"/>
                    <a:pt x="473" y="306"/>
                    <a:pt x="681" y="239"/>
                  </a:cubicBezTo>
                  <a:lnTo>
                    <a:pt x="6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3"/>
            <p:cNvSpPr/>
            <p:nvPr/>
          </p:nvSpPr>
          <p:spPr>
            <a:xfrm>
              <a:off x="3847768" y="4160130"/>
              <a:ext cx="52220" cy="42549"/>
            </a:xfrm>
            <a:custGeom>
              <a:avLst/>
              <a:gdLst/>
              <a:ahLst/>
              <a:cxnLst/>
              <a:rect l="l" t="t" r="r" b="b"/>
              <a:pathLst>
                <a:path w="675" h="550" extrusionOk="0">
                  <a:moveTo>
                    <a:pt x="528" y="1"/>
                  </a:moveTo>
                  <a:cubicBezTo>
                    <a:pt x="360" y="123"/>
                    <a:pt x="184" y="232"/>
                    <a:pt x="0" y="327"/>
                  </a:cubicBezTo>
                  <a:lnTo>
                    <a:pt x="114" y="550"/>
                  </a:lnTo>
                  <a:cubicBezTo>
                    <a:pt x="309" y="449"/>
                    <a:pt x="498" y="333"/>
                    <a:pt x="675" y="205"/>
                  </a:cubicBezTo>
                  <a:lnTo>
                    <a:pt x="5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 name="Google Shape;818;p53"/>
          <p:cNvSpPr/>
          <p:nvPr/>
        </p:nvSpPr>
        <p:spPr>
          <a:xfrm>
            <a:off x="1819600" y="2718800"/>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rgbClr val="FF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txBox="1"/>
          <p:nvPr/>
        </p:nvSpPr>
        <p:spPr>
          <a:xfrm>
            <a:off x="1035325" y="3409300"/>
            <a:ext cx="2294700" cy="38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rgbClr val="FF6363"/>
                </a:solidFill>
                <a:latin typeface="Dosis ExtraLight"/>
                <a:ea typeface="Dosis ExtraLight"/>
                <a:cs typeface="Dosis ExtraLight"/>
                <a:sym typeface="Dosis ExtraLight"/>
              </a:rPr>
              <a:t>MERCURY</a:t>
            </a:r>
            <a:endParaRPr sz="2000">
              <a:solidFill>
                <a:srgbClr val="FF6363"/>
              </a:solidFill>
              <a:latin typeface="Dosis ExtraLight"/>
              <a:ea typeface="Dosis ExtraLight"/>
              <a:cs typeface="Dosis ExtraLight"/>
              <a:sym typeface="Dosis ExtraLight"/>
            </a:endParaRPr>
          </a:p>
        </p:txBody>
      </p:sp>
      <p:sp>
        <p:nvSpPr>
          <p:cNvPr id="820" name="Google Shape;820;p53"/>
          <p:cNvSpPr txBox="1"/>
          <p:nvPr/>
        </p:nvSpPr>
        <p:spPr>
          <a:xfrm>
            <a:off x="1035325" y="3653000"/>
            <a:ext cx="22947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Dosis"/>
                <a:ea typeface="Dosis"/>
                <a:cs typeface="Dosis"/>
                <a:sym typeface="Dosis"/>
              </a:rPr>
              <a:t>It’s only a bit larger than the Moon</a:t>
            </a:r>
            <a:endParaRPr sz="1600">
              <a:solidFill>
                <a:srgbClr val="FFFFFF"/>
              </a:solidFill>
              <a:latin typeface="Dosis"/>
              <a:ea typeface="Dosis"/>
              <a:cs typeface="Dosis"/>
              <a:sym typeface="Dosis"/>
            </a:endParaRPr>
          </a:p>
        </p:txBody>
      </p:sp>
      <p:sp>
        <p:nvSpPr>
          <p:cNvPr id="821" name="Google Shape;821;p53"/>
          <p:cNvSpPr/>
          <p:nvPr/>
        </p:nvSpPr>
        <p:spPr>
          <a:xfrm>
            <a:off x="3412467" y="2718800"/>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rgbClr val="FF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txBox="1"/>
          <p:nvPr/>
        </p:nvSpPr>
        <p:spPr>
          <a:xfrm>
            <a:off x="2625200" y="1621775"/>
            <a:ext cx="2294700" cy="38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rgbClr val="FF6363"/>
                </a:solidFill>
                <a:latin typeface="Dosis ExtraLight"/>
                <a:ea typeface="Dosis ExtraLight"/>
                <a:cs typeface="Dosis ExtraLight"/>
                <a:sym typeface="Dosis ExtraLight"/>
              </a:rPr>
              <a:t>VENUS</a:t>
            </a:r>
            <a:endParaRPr sz="2000">
              <a:solidFill>
                <a:srgbClr val="FF6363"/>
              </a:solidFill>
              <a:latin typeface="Dosis ExtraLight"/>
              <a:ea typeface="Dosis ExtraLight"/>
              <a:cs typeface="Dosis ExtraLight"/>
              <a:sym typeface="Dosis ExtraLight"/>
            </a:endParaRPr>
          </a:p>
        </p:txBody>
      </p:sp>
      <p:sp>
        <p:nvSpPr>
          <p:cNvPr id="823" name="Google Shape;823;p53"/>
          <p:cNvSpPr txBox="1"/>
          <p:nvPr/>
        </p:nvSpPr>
        <p:spPr>
          <a:xfrm>
            <a:off x="2625200" y="1865475"/>
            <a:ext cx="22947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Dosis"/>
                <a:ea typeface="Dosis"/>
                <a:cs typeface="Dosis"/>
                <a:sym typeface="Dosis"/>
              </a:rPr>
              <a:t>It has a beautiful name and it is the second planet</a:t>
            </a:r>
            <a:endParaRPr sz="1600">
              <a:solidFill>
                <a:srgbClr val="FFFFFF"/>
              </a:solidFill>
              <a:latin typeface="Dosis"/>
              <a:ea typeface="Dosis"/>
              <a:cs typeface="Dosis"/>
              <a:sym typeface="Dosis"/>
            </a:endParaRPr>
          </a:p>
        </p:txBody>
      </p:sp>
      <p:grpSp>
        <p:nvGrpSpPr>
          <p:cNvPr id="824" name="Google Shape;824;p53"/>
          <p:cNvGrpSpPr/>
          <p:nvPr/>
        </p:nvGrpSpPr>
        <p:grpSpPr>
          <a:xfrm>
            <a:off x="1944711" y="2701733"/>
            <a:ext cx="475924" cy="427517"/>
            <a:chOff x="3036488" y="880813"/>
            <a:chExt cx="578350" cy="519525"/>
          </a:xfrm>
        </p:grpSpPr>
        <p:sp>
          <p:nvSpPr>
            <p:cNvPr id="825" name="Google Shape;825;p53"/>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53"/>
          <p:cNvSpPr/>
          <p:nvPr/>
        </p:nvSpPr>
        <p:spPr>
          <a:xfrm>
            <a:off x="5190035" y="2732335"/>
            <a:ext cx="356744" cy="366300"/>
          </a:xfrm>
          <a:custGeom>
            <a:avLst/>
            <a:gdLst/>
            <a:ahLst/>
            <a:cxnLst/>
            <a:rect l="l" t="t" r="r" b="b"/>
            <a:pathLst>
              <a:path w="21913" h="22500" extrusionOk="0">
                <a:moveTo>
                  <a:pt x="9278" y="1"/>
                </a:moveTo>
                <a:cubicBezTo>
                  <a:pt x="9117" y="1"/>
                  <a:pt x="8971" y="97"/>
                  <a:pt x="8908" y="248"/>
                </a:cubicBezTo>
                <a:cubicBezTo>
                  <a:pt x="8846" y="397"/>
                  <a:pt x="8882" y="570"/>
                  <a:pt x="8995" y="686"/>
                </a:cubicBezTo>
                <a:lnTo>
                  <a:pt x="10672" y="2363"/>
                </a:lnTo>
                <a:cubicBezTo>
                  <a:pt x="10750" y="2441"/>
                  <a:pt x="10853" y="2480"/>
                  <a:pt x="10956" y="2480"/>
                </a:cubicBezTo>
                <a:cubicBezTo>
                  <a:pt x="11058" y="2480"/>
                  <a:pt x="11161" y="2441"/>
                  <a:pt x="11239" y="2363"/>
                </a:cubicBezTo>
                <a:lnTo>
                  <a:pt x="12916" y="686"/>
                </a:lnTo>
                <a:cubicBezTo>
                  <a:pt x="13032" y="570"/>
                  <a:pt x="13065" y="397"/>
                  <a:pt x="13003" y="248"/>
                </a:cubicBezTo>
                <a:cubicBezTo>
                  <a:pt x="12940" y="97"/>
                  <a:pt x="12794" y="1"/>
                  <a:pt x="12633" y="1"/>
                </a:cubicBezTo>
                <a:close/>
                <a:moveTo>
                  <a:pt x="14171" y="568"/>
                </a:moveTo>
                <a:lnTo>
                  <a:pt x="12563" y="2175"/>
                </a:lnTo>
                <a:lnTo>
                  <a:pt x="12563" y="5222"/>
                </a:lnTo>
                <a:lnTo>
                  <a:pt x="14171" y="5222"/>
                </a:lnTo>
                <a:lnTo>
                  <a:pt x="14171" y="568"/>
                </a:lnTo>
                <a:close/>
                <a:moveTo>
                  <a:pt x="4528" y="568"/>
                </a:moveTo>
                <a:lnTo>
                  <a:pt x="157" y="4939"/>
                </a:lnTo>
                <a:cubicBezTo>
                  <a:pt x="0" y="5095"/>
                  <a:pt x="0" y="5350"/>
                  <a:pt x="157" y="5506"/>
                </a:cubicBezTo>
                <a:lnTo>
                  <a:pt x="426" y="5777"/>
                </a:lnTo>
                <a:cubicBezTo>
                  <a:pt x="505" y="5856"/>
                  <a:pt x="608" y="5895"/>
                  <a:pt x="711" y="5895"/>
                </a:cubicBezTo>
                <a:cubicBezTo>
                  <a:pt x="814" y="5895"/>
                  <a:pt x="917" y="5856"/>
                  <a:pt x="995" y="5777"/>
                </a:cubicBezTo>
                <a:lnTo>
                  <a:pt x="4528" y="2245"/>
                </a:lnTo>
                <a:lnTo>
                  <a:pt x="4528" y="568"/>
                </a:lnTo>
                <a:close/>
                <a:moveTo>
                  <a:pt x="17383" y="568"/>
                </a:moveTo>
                <a:lnTo>
                  <a:pt x="17383" y="2245"/>
                </a:lnTo>
                <a:lnTo>
                  <a:pt x="20916" y="5777"/>
                </a:lnTo>
                <a:cubicBezTo>
                  <a:pt x="20995" y="5856"/>
                  <a:pt x="21098" y="5895"/>
                  <a:pt x="21201" y="5895"/>
                </a:cubicBezTo>
                <a:cubicBezTo>
                  <a:pt x="21304" y="5895"/>
                  <a:pt x="21407" y="5856"/>
                  <a:pt x="21485" y="5777"/>
                </a:cubicBezTo>
                <a:lnTo>
                  <a:pt x="21754" y="5508"/>
                </a:lnTo>
                <a:cubicBezTo>
                  <a:pt x="21913" y="5350"/>
                  <a:pt x="21913" y="5095"/>
                  <a:pt x="21754" y="4939"/>
                </a:cubicBezTo>
                <a:lnTo>
                  <a:pt x="17383" y="568"/>
                </a:lnTo>
                <a:close/>
                <a:moveTo>
                  <a:pt x="4528" y="3379"/>
                </a:moveTo>
                <a:lnTo>
                  <a:pt x="1562" y="6345"/>
                </a:lnTo>
                <a:cubicBezTo>
                  <a:pt x="1406" y="6501"/>
                  <a:pt x="1406" y="6756"/>
                  <a:pt x="1562" y="6914"/>
                </a:cubicBezTo>
                <a:lnTo>
                  <a:pt x="2033" y="7385"/>
                </a:lnTo>
                <a:cubicBezTo>
                  <a:pt x="2111" y="7463"/>
                  <a:pt x="2214" y="7502"/>
                  <a:pt x="2317" y="7502"/>
                </a:cubicBezTo>
                <a:cubicBezTo>
                  <a:pt x="2420" y="7502"/>
                  <a:pt x="2522" y="7463"/>
                  <a:pt x="2600" y="7385"/>
                </a:cubicBezTo>
                <a:lnTo>
                  <a:pt x="4528" y="5458"/>
                </a:lnTo>
                <a:lnTo>
                  <a:pt x="4528" y="3379"/>
                </a:lnTo>
                <a:close/>
                <a:moveTo>
                  <a:pt x="17383" y="3379"/>
                </a:moveTo>
                <a:lnTo>
                  <a:pt x="17383" y="5458"/>
                </a:lnTo>
                <a:lnTo>
                  <a:pt x="19311" y="7385"/>
                </a:lnTo>
                <a:cubicBezTo>
                  <a:pt x="19389" y="7463"/>
                  <a:pt x="19491" y="7502"/>
                  <a:pt x="19594" y="7502"/>
                </a:cubicBezTo>
                <a:cubicBezTo>
                  <a:pt x="19697" y="7502"/>
                  <a:pt x="19800" y="7463"/>
                  <a:pt x="19878" y="7385"/>
                </a:cubicBezTo>
                <a:lnTo>
                  <a:pt x="20349" y="6914"/>
                </a:lnTo>
                <a:cubicBezTo>
                  <a:pt x="20505" y="6756"/>
                  <a:pt x="20505" y="6501"/>
                  <a:pt x="20349" y="6345"/>
                </a:cubicBezTo>
                <a:lnTo>
                  <a:pt x="17383" y="3379"/>
                </a:lnTo>
                <a:close/>
                <a:moveTo>
                  <a:pt x="4528" y="6595"/>
                </a:moveTo>
                <a:lnTo>
                  <a:pt x="3170" y="7952"/>
                </a:lnTo>
                <a:cubicBezTo>
                  <a:pt x="3014" y="8108"/>
                  <a:pt x="3014" y="8363"/>
                  <a:pt x="3170" y="8519"/>
                </a:cubicBezTo>
                <a:lnTo>
                  <a:pt x="3439" y="8791"/>
                </a:lnTo>
                <a:cubicBezTo>
                  <a:pt x="3518" y="8869"/>
                  <a:pt x="3621" y="8908"/>
                  <a:pt x="3724" y="8908"/>
                </a:cubicBezTo>
                <a:cubicBezTo>
                  <a:pt x="3827" y="8908"/>
                  <a:pt x="3929" y="8869"/>
                  <a:pt x="4009" y="8791"/>
                </a:cubicBezTo>
                <a:lnTo>
                  <a:pt x="4528" y="8269"/>
                </a:lnTo>
                <a:lnTo>
                  <a:pt x="4528" y="6595"/>
                </a:lnTo>
                <a:close/>
                <a:moveTo>
                  <a:pt x="17383" y="6595"/>
                </a:moveTo>
                <a:lnTo>
                  <a:pt x="17383" y="8272"/>
                </a:lnTo>
                <a:lnTo>
                  <a:pt x="17902" y="8791"/>
                </a:lnTo>
                <a:cubicBezTo>
                  <a:pt x="17982" y="8869"/>
                  <a:pt x="18085" y="8908"/>
                  <a:pt x="18188" y="8908"/>
                </a:cubicBezTo>
                <a:cubicBezTo>
                  <a:pt x="18291" y="8908"/>
                  <a:pt x="18394" y="8869"/>
                  <a:pt x="18472" y="8791"/>
                </a:cubicBezTo>
                <a:lnTo>
                  <a:pt x="18741" y="8519"/>
                </a:lnTo>
                <a:cubicBezTo>
                  <a:pt x="18900" y="8363"/>
                  <a:pt x="18900" y="8108"/>
                  <a:pt x="18741" y="7952"/>
                </a:cubicBezTo>
                <a:lnTo>
                  <a:pt x="17383" y="6595"/>
                </a:lnTo>
                <a:close/>
                <a:moveTo>
                  <a:pt x="11761" y="6027"/>
                </a:moveTo>
                <a:lnTo>
                  <a:pt x="11761" y="9480"/>
                </a:lnTo>
                <a:lnTo>
                  <a:pt x="13366" y="10446"/>
                </a:lnTo>
                <a:lnTo>
                  <a:pt x="14973" y="9480"/>
                </a:lnTo>
                <a:lnTo>
                  <a:pt x="14973" y="6027"/>
                </a:lnTo>
                <a:close/>
                <a:moveTo>
                  <a:pt x="5734" y="1"/>
                </a:moveTo>
                <a:cubicBezTo>
                  <a:pt x="5510" y="1"/>
                  <a:pt x="5330" y="179"/>
                  <a:pt x="5330" y="402"/>
                </a:cubicBezTo>
                <a:lnTo>
                  <a:pt x="5330" y="22098"/>
                </a:lnTo>
                <a:cubicBezTo>
                  <a:pt x="5330" y="22319"/>
                  <a:pt x="5510" y="22500"/>
                  <a:pt x="5734" y="22500"/>
                </a:cubicBezTo>
                <a:lnTo>
                  <a:pt x="6938" y="22500"/>
                </a:lnTo>
                <a:lnTo>
                  <a:pt x="6938" y="1"/>
                </a:lnTo>
                <a:close/>
                <a:moveTo>
                  <a:pt x="7743" y="568"/>
                </a:moveTo>
                <a:lnTo>
                  <a:pt x="7743" y="22500"/>
                </a:lnTo>
                <a:lnTo>
                  <a:pt x="9348" y="22500"/>
                </a:lnTo>
                <a:lnTo>
                  <a:pt x="9348" y="2175"/>
                </a:lnTo>
                <a:lnTo>
                  <a:pt x="7743" y="568"/>
                </a:lnTo>
                <a:close/>
                <a:moveTo>
                  <a:pt x="10153" y="2978"/>
                </a:moveTo>
                <a:lnTo>
                  <a:pt x="10153" y="22500"/>
                </a:lnTo>
                <a:lnTo>
                  <a:pt x="11761" y="22500"/>
                </a:lnTo>
                <a:lnTo>
                  <a:pt x="11761" y="10418"/>
                </a:lnTo>
                <a:lnTo>
                  <a:pt x="11347" y="10170"/>
                </a:lnTo>
                <a:cubicBezTo>
                  <a:pt x="11105" y="10026"/>
                  <a:pt x="10956" y="9764"/>
                  <a:pt x="10956" y="9480"/>
                </a:cubicBezTo>
                <a:lnTo>
                  <a:pt x="10956" y="6027"/>
                </a:lnTo>
                <a:cubicBezTo>
                  <a:pt x="10956" y="5583"/>
                  <a:pt x="11316" y="5222"/>
                  <a:pt x="11761" y="5222"/>
                </a:cubicBezTo>
                <a:lnTo>
                  <a:pt x="11761" y="2978"/>
                </a:lnTo>
                <a:lnTo>
                  <a:pt x="11239" y="3497"/>
                </a:lnTo>
                <a:cubicBezTo>
                  <a:pt x="11161" y="3576"/>
                  <a:pt x="11058" y="3616"/>
                  <a:pt x="10956" y="3616"/>
                </a:cubicBezTo>
                <a:cubicBezTo>
                  <a:pt x="10853" y="3616"/>
                  <a:pt x="10750" y="3576"/>
                  <a:pt x="10672" y="3497"/>
                </a:cubicBezTo>
                <a:lnTo>
                  <a:pt x="10153" y="2978"/>
                </a:lnTo>
                <a:close/>
                <a:moveTo>
                  <a:pt x="12563" y="10901"/>
                </a:moveTo>
                <a:lnTo>
                  <a:pt x="12563" y="22500"/>
                </a:lnTo>
                <a:lnTo>
                  <a:pt x="14171" y="22500"/>
                </a:lnTo>
                <a:lnTo>
                  <a:pt x="14171" y="10901"/>
                </a:lnTo>
                <a:lnTo>
                  <a:pt x="13779" y="11136"/>
                </a:lnTo>
                <a:cubicBezTo>
                  <a:pt x="13652" y="11212"/>
                  <a:pt x="13509" y="11250"/>
                  <a:pt x="13366" y="11250"/>
                </a:cubicBezTo>
                <a:cubicBezTo>
                  <a:pt x="13223" y="11250"/>
                  <a:pt x="13080" y="11212"/>
                  <a:pt x="12952" y="11136"/>
                </a:cubicBezTo>
                <a:lnTo>
                  <a:pt x="12563" y="10901"/>
                </a:lnTo>
                <a:close/>
                <a:moveTo>
                  <a:pt x="14973" y="1"/>
                </a:moveTo>
                <a:lnTo>
                  <a:pt x="14973" y="5222"/>
                </a:lnTo>
                <a:cubicBezTo>
                  <a:pt x="15418" y="5222"/>
                  <a:pt x="15776" y="5583"/>
                  <a:pt x="15776" y="6027"/>
                </a:cubicBezTo>
                <a:lnTo>
                  <a:pt x="15776" y="9483"/>
                </a:lnTo>
                <a:cubicBezTo>
                  <a:pt x="15776" y="9764"/>
                  <a:pt x="15629" y="10026"/>
                  <a:pt x="15387" y="10170"/>
                </a:cubicBezTo>
                <a:lnTo>
                  <a:pt x="14973" y="10418"/>
                </a:lnTo>
                <a:lnTo>
                  <a:pt x="14973" y="22500"/>
                </a:lnTo>
                <a:lnTo>
                  <a:pt x="16180" y="22500"/>
                </a:lnTo>
                <a:cubicBezTo>
                  <a:pt x="16401" y="22500"/>
                  <a:pt x="16581" y="22319"/>
                  <a:pt x="16581" y="22098"/>
                </a:cubicBezTo>
                <a:lnTo>
                  <a:pt x="16581" y="402"/>
                </a:lnTo>
                <a:cubicBezTo>
                  <a:pt x="16581" y="179"/>
                  <a:pt x="16401" y="1"/>
                  <a:pt x="16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53"/>
          <p:cNvGrpSpPr/>
          <p:nvPr/>
        </p:nvGrpSpPr>
        <p:grpSpPr>
          <a:xfrm>
            <a:off x="3594170" y="2723449"/>
            <a:ext cx="356746" cy="384075"/>
            <a:chOff x="3013238" y="4249563"/>
            <a:chExt cx="522475" cy="562500"/>
          </a:xfrm>
        </p:grpSpPr>
        <p:sp>
          <p:nvSpPr>
            <p:cNvPr id="830" name="Google Shape;830;p53"/>
            <p:cNvSpPr/>
            <p:nvPr/>
          </p:nvSpPr>
          <p:spPr>
            <a:xfrm>
              <a:off x="3235563" y="4530838"/>
              <a:ext cx="60650" cy="64525"/>
            </a:xfrm>
            <a:custGeom>
              <a:avLst/>
              <a:gdLst/>
              <a:ahLst/>
              <a:cxnLst/>
              <a:rect l="l" t="t" r="r" b="b"/>
              <a:pathLst>
                <a:path w="2426" h="2581" extrusionOk="0">
                  <a:moveTo>
                    <a:pt x="1555" y="0"/>
                  </a:moveTo>
                  <a:cubicBezTo>
                    <a:pt x="1022" y="0"/>
                    <a:pt x="493" y="106"/>
                    <a:pt x="1" y="313"/>
                  </a:cubicBezTo>
                  <a:cubicBezTo>
                    <a:pt x="721" y="887"/>
                    <a:pt x="1233" y="1685"/>
                    <a:pt x="1452" y="2581"/>
                  </a:cubicBezTo>
                  <a:cubicBezTo>
                    <a:pt x="1774" y="2562"/>
                    <a:pt x="2098" y="2550"/>
                    <a:pt x="2425" y="2550"/>
                  </a:cubicBezTo>
                  <a:cubicBezTo>
                    <a:pt x="2283" y="1423"/>
                    <a:pt x="1985" y="466"/>
                    <a:pt x="1627" y="3"/>
                  </a:cubicBezTo>
                  <a:cubicBezTo>
                    <a:pt x="1603" y="3"/>
                    <a:pt x="1579" y="0"/>
                    <a:pt x="1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3175363" y="4549263"/>
              <a:ext cx="76375" cy="65925"/>
            </a:xfrm>
            <a:custGeom>
              <a:avLst/>
              <a:gdLst/>
              <a:ahLst/>
              <a:cxnLst/>
              <a:rect l="l" t="t" r="r" b="b"/>
              <a:pathLst>
                <a:path w="3055" h="2637" extrusionOk="0">
                  <a:moveTo>
                    <a:pt x="1649" y="1"/>
                  </a:moveTo>
                  <a:cubicBezTo>
                    <a:pt x="767" y="623"/>
                    <a:pt x="174" y="1572"/>
                    <a:pt x="1" y="2637"/>
                  </a:cubicBezTo>
                  <a:cubicBezTo>
                    <a:pt x="911" y="2281"/>
                    <a:pt x="1863" y="2046"/>
                    <a:pt x="2834" y="1935"/>
                  </a:cubicBezTo>
                  <a:cubicBezTo>
                    <a:pt x="2906" y="1928"/>
                    <a:pt x="2980" y="1923"/>
                    <a:pt x="3055" y="1914"/>
                  </a:cubicBezTo>
                  <a:cubicBezTo>
                    <a:pt x="2824" y="1133"/>
                    <a:pt x="2327" y="455"/>
                    <a:pt x="1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3211163" y="4614638"/>
              <a:ext cx="88525" cy="117100"/>
            </a:xfrm>
            <a:custGeom>
              <a:avLst/>
              <a:gdLst/>
              <a:ahLst/>
              <a:cxnLst/>
              <a:rect l="l" t="t" r="r" b="b"/>
              <a:pathLst>
                <a:path w="3541" h="4684" extrusionOk="0">
                  <a:moveTo>
                    <a:pt x="3444" y="0"/>
                  </a:moveTo>
                  <a:cubicBezTo>
                    <a:pt x="3132" y="0"/>
                    <a:pt x="2827" y="12"/>
                    <a:pt x="2529" y="29"/>
                  </a:cubicBezTo>
                  <a:lnTo>
                    <a:pt x="2529" y="56"/>
                  </a:lnTo>
                  <a:cubicBezTo>
                    <a:pt x="2529" y="1591"/>
                    <a:pt x="1556" y="3002"/>
                    <a:pt x="1" y="3785"/>
                  </a:cubicBezTo>
                  <a:cubicBezTo>
                    <a:pt x="717" y="4367"/>
                    <a:pt x="1608" y="4684"/>
                    <a:pt x="2531" y="4684"/>
                  </a:cubicBezTo>
                  <a:cubicBezTo>
                    <a:pt x="2630" y="4684"/>
                    <a:pt x="2728" y="4676"/>
                    <a:pt x="2827" y="4669"/>
                  </a:cubicBezTo>
                  <a:cubicBezTo>
                    <a:pt x="2836" y="4645"/>
                    <a:pt x="2851" y="4628"/>
                    <a:pt x="2860" y="4602"/>
                  </a:cubicBezTo>
                  <a:cubicBezTo>
                    <a:pt x="3322" y="3405"/>
                    <a:pt x="3540" y="2127"/>
                    <a:pt x="3500" y="844"/>
                  </a:cubicBezTo>
                  <a:cubicBezTo>
                    <a:pt x="3500" y="555"/>
                    <a:pt x="3490" y="277"/>
                    <a:pt x="3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3015163" y="4791963"/>
              <a:ext cx="518575" cy="20100"/>
            </a:xfrm>
            <a:custGeom>
              <a:avLst/>
              <a:gdLst/>
              <a:ahLst/>
              <a:cxnLst/>
              <a:rect l="l" t="t" r="r" b="b"/>
              <a:pathLst>
                <a:path w="20743" h="804" extrusionOk="0">
                  <a:moveTo>
                    <a:pt x="0" y="1"/>
                  </a:moveTo>
                  <a:cubicBezTo>
                    <a:pt x="168" y="481"/>
                    <a:pt x="622" y="801"/>
                    <a:pt x="1129" y="803"/>
                  </a:cubicBezTo>
                  <a:lnTo>
                    <a:pt x="19611" y="803"/>
                  </a:lnTo>
                  <a:cubicBezTo>
                    <a:pt x="20120" y="801"/>
                    <a:pt x="20574" y="481"/>
                    <a:pt x="20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3173988" y="4259363"/>
              <a:ext cx="200900" cy="171050"/>
            </a:xfrm>
            <a:custGeom>
              <a:avLst/>
              <a:gdLst/>
              <a:ahLst/>
              <a:cxnLst/>
              <a:rect l="l" t="t" r="r" b="b"/>
              <a:pathLst>
                <a:path w="8036" h="6842" extrusionOk="0">
                  <a:moveTo>
                    <a:pt x="32" y="0"/>
                  </a:moveTo>
                  <a:cubicBezTo>
                    <a:pt x="10" y="253"/>
                    <a:pt x="0" y="502"/>
                    <a:pt x="0" y="752"/>
                  </a:cubicBezTo>
                  <a:cubicBezTo>
                    <a:pt x="0" y="4109"/>
                    <a:pt x="1803" y="6841"/>
                    <a:pt x="4018" y="6841"/>
                  </a:cubicBezTo>
                  <a:cubicBezTo>
                    <a:pt x="6234" y="6841"/>
                    <a:pt x="8036" y="4109"/>
                    <a:pt x="8036" y="752"/>
                  </a:cubicBezTo>
                  <a:cubicBezTo>
                    <a:pt x="8036" y="502"/>
                    <a:pt x="8024" y="250"/>
                    <a:pt x="8005" y="0"/>
                  </a:cubicBezTo>
                  <a:cubicBezTo>
                    <a:pt x="7459" y="673"/>
                    <a:pt x="6291" y="1617"/>
                    <a:pt x="4018" y="1617"/>
                  </a:cubicBezTo>
                  <a:cubicBezTo>
                    <a:pt x="1745" y="1617"/>
                    <a:pt x="577" y="673"/>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3477188" y="4288488"/>
              <a:ext cx="57450" cy="219000"/>
            </a:xfrm>
            <a:custGeom>
              <a:avLst/>
              <a:gdLst/>
              <a:ahLst/>
              <a:cxnLst/>
              <a:rect l="l" t="t" r="r" b="b"/>
              <a:pathLst>
                <a:path w="2298" h="8760" extrusionOk="0">
                  <a:moveTo>
                    <a:pt x="0" y="1"/>
                  </a:moveTo>
                  <a:lnTo>
                    <a:pt x="0" y="1"/>
                  </a:lnTo>
                  <a:cubicBezTo>
                    <a:pt x="154" y="2327"/>
                    <a:pt x="659" y="6832"/>
                    <a:pt x="2297" y="8759"/>
                  </a:cubicBezTo>
                  <a:cubicBezTo>
                    <a:pt x="2086" y="4002"/>
                    <a:pt x="997" y="139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3014188" y="4288013"/>
              <a:ext cx="57525" cy="219525"/>
            </a:xfrm>
            <a:custGeom>
              <a:avLst/>
              <a:gdLst/>
              <a:ahLst/>
              <a:cxnLst/>
              <a:rect l="l" t="t" r="r" b="b"/>
              <a:pathLst>
                <a:path w="2301" h="8781" extrusionOk="0">
                  <a:moveTo>
                    <a:pt x="2300" y="0"/>
                  </a:moveTo>
                  <a:lnTo>
                    <a:pt x="2300" y="0"/>
                  </a:lnTo>
                  <a:cubicBezTo>
                    <a:pt x="1291" y="1404"/>
                    <a:pt x="210" y="4009"/>
                    <a:pt x="1" y="8781"/>
                  </a:cubicBezTo>
                  <a:cubicBezTo>
                    <a:pt x="1647" y="6846"/>
                    <a:pt x="2149" y="2319"/>
                    <a:pt x="2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3133788" y="4249563"/>
              <a:ext cx="281300" cy="221050"/>
            </a:xfrm>
            <a:custGeom>
              <a:avLst/>
              <a:gdLst/>
              <a:ahLst/>
              <a:cxnLst/>
              <a:rect l="l" t="t" r="r" b="b"/>
              <a:pathLst>
                <a:path w="11252" h="8842" extrusionOk="0">
                  <a:moveTo>
                    <a:pt x="71" y="1"/>
                  </a:moveTo>
                  <a:cubicBezTo>
                    <a:pt x="25" y="380"/>
                    <a:pt x="3" y="762"/>
                    <a:pt x="1" y="1147"/>
                  </a:cubicBezTo>
                  <a:cubicBezTo>
                    <a:pt x="1" y="5460"/>
                    <a:pt x="2471" y="8841"/>
                    <a:pt x="5626" y="8841"/>
                  </a:cubicBezTo>
                  <a:cubicBezTo>
                    <a:pt x="8781" y="8841"/>
                    <a:pt x="11252" y="5460"/>
                    <a:pt x="11252" y="1147"/>
                  </a:cubicBezTo>
                  <a:cubicBezTo>
                    <a:pt x="11249" y="762"/>
                    <a:pt x="11225" y="380"/>
                    <a:pt x="11182" y="1"/>
                  </a:cubicBezTo>
                  <a:lnTo>
                    <a:pt x="10372" y="1"/>
                  </a:lnTo>
                  <a:cubicBezTo>
                    <a:pt x="10420" y="380"/>
                    <a:pt x="10444" y="762"/>
                    <a:pt x="10447" y="1144"/>
                  </a:cubicBezTo>
                  <a:cubicBezTo>
                    <a:pt x="10447" y="4946"/>
                    <a:pt x="8284" y="8036"/>
                    <a:pt x="5626" y="8036"/>
                  </a:cubicBezTo>
                  <a:cubicBezTo>
                    <a:pt x="2966" y="8036"/>
                    <a:pt x="803" y="4946"/>
                    <a:pt x="803" y="1144"/>
                  </a:cubicBezTo>
                  <a:cubicBezTo>
                    <a:pt x="806" y="762"/>
                    <a:pt x="832" y="380"/>
                    <a:pt x="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3174338" y="4617088"/>
              <a:ext cx="80050" cy="77050"/>
            </a:xfrm>
            <a:custGeom>
              <a:avLst/>
              <a:gdLst/>
              <a:ahLst/>
              <a:cxnLst/>
              <a:rect l="l" t="t" r="r" b="b"/>
              <a:pathLst>
                <a:path w="3202" h="3082" extrusionOk="0">
                  <a:moveTo>
                    <a:pt x="3202" y="1"/>
                  </a:moveTo>
                  <a:cubicBezTo>
                    <a:pt x="3127" y="8"/>
                    <a:pt x="3050" y="13"/>
                    <a:pt x="2978" y="22"/>
                  </a:cubicBezTo>
                  <a:cubicBezTo>
                    <a:pt x="1950" y="131"/>
                    <a:pt x="945" y="402"/>
                    <a:pt x="1" y="825"/>
                  </a:cubicBezTo>
                  <a:cubicBezTo>
                    <a:pt x="54" y="1649"/>
                    <a:pt x="359" y="2437"/>
                    <a:pt x="878" y="3081"/>
                  </a:cubicBezTo>
                  <a:cubicBezTo>
                    <a:pt x="2281" y="2469"/>
                    <a:pt x="3178" y="1286"/>
                    <a:pt x="3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3301463" y="4534613"/>
              <a:ext cx="44050" cy="61900"/>
            </a:xfrm>
            <a:custGeom>
              <a:avLst/>
              <a:gdLst/>
              <a:ahLst/>
              <a:cxnLst/>
              <a:rect l="l" t="t" r="r" b="b"/>
              <a:pathLst>
                <a:path w="1762" h="2476" extrusionOk="0">
                  <a:moveTo>
                    <a:pt x="1" y="1"/>
                  </a:moveTo>
                  <a:lnTo>
                    <a:pt x="1" y="1"/>
                  </a:lnTo>
                  <a:cubicBezTo>
                    <a:pt x="320" y="772"/>
                    <a:pt x="520" y="1589"/>
                    <a:pt x="596" y="2420"/>
                  </a:cubicBezTo>
                  <a:cubicBezTo>
                    <a:pt x="861" y="2432"/>
                    <a:pt x="1118" y="2452"/>
                    <a:pt x="1370" y="2476"/>
                  </a:cubicBezTo>
                  <a:cubicBezTo>
                    <a:pt x="1421" y="1973"/>
                    <a:pt x="1553" y="1486"/>
                    <a:pt x="1762" y="1029"/>
                  </a:cubicBezTo>
                  <a:cubicBezTo>
                    <a:pt x="1272" y="541"/>
                    <a:pt x="666" y="18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3013238" y="4250588"/>
              <a:ext cx="522475" cy="521350"/>
            </a:xfrm>
            <a:custGeom>
              <a:avLst/>
              <a:gdLst/>
              <a:ahLst/>
              <a:cxnLst/>
              <a:rect l="l" t="t" r="r" b="b"/>
              <a:pathLst>
                <a:path w="20899" h="20854" extrusionOk="0">
                  <a:moveTo>
                    <a:pt x="16876" y="8396"/>
                  </a:moveTo>
                  <a:cubicBezTo>
                    <a:pt x="17542" y="8396"/>
                    <a:pt x="18082" y="8937"/>
                    <a:pt x="18082" y="9603"/>
                  </a:cubicBezTo>
                  <a:lnTo>
                    <a:pt x="18082" y="10004"/>
                  </a:lnTo>
                  <a:cubicBezTo>
                    <a:pt x="18082" y="10670"/>
                    <a:pt x="17542" y="11210"/>
                    <a:pt x="16876" y="11210"/>
                  </a:cubicBezTo>
                  <a:lnTo>
                    <a:pt x="15670" y="11210"/>
                  </a:lnTo>
                  <a:cubicBezTo>
                    <a:pt x="15004" y="11210"/>
                    <a:pt x="14466" y="10670"/>
                    <a:pt x="14466" y="10004"/>
                  </a:cubicBezTo>
                  <a:lnTo>
                    <a:pt x="14466" y="9603"/>
                  </a:lnTo>
                  <a:cubicBezTo>
                    <a:pt x="14466" y="8937"/>
                    <a:pt x="15004" y="8396"/>
                    <a:pt x="15670" y="8396"/>
                  </a:cubicBezTo>
                  <a:close/>
                  <a:moveTo>
                    <a:pt x="10448" y="10405"/>
                  </a:moveTo>
                  <a:cubicBezTo>
                    <a:pt x="13111" y="10405"/>
                    <a:pt x="15269" y="12565"/>
                    <a:pt x="15269" y="15228"/>
                  </a:cubicBezTo>
                  <a:cubicBezTo>
                    <a:pt x="15266" y="17888"/>
                    <a:pt x="13111" y="20046"/>
                    <a:pt x="10448" y="20048"/>
                  </a:cubicBezTo>
                  <a:cubicBezTo>
                    <a:pt x="7786" y="20048"/>
                    <a:pt x="5628" y="17890"/>
                    <a:pt x="5628" y="15228"/>
                  </a:cubicBezTo>
                  <a:cubicBezTo>
                    <a:pt x="5628" y="12565"/>
                    <a:pt x="7786" y="10405"/>
                    <a:pt x="10448" y="10405"/>
                  </a:cubicBezTo>
                  <a:close/>
                  <a:moveTo>
                    <a:pt x="4083" y="0"/>
                  </a:moveTo>
                  <a:cubicBezTo>
                    <a:pt x="3566" y="128"/>
                    <a:pt x="3196" y="577"/>
                    <a:pt x="3167" y="1106"/>
                  </a:cubicBezTo>
                  <a:cubicBezTo>
                    <a:pt x="3011" y="3994"/>
                    <a:pt x="2444" y="9139"/>
                    <a:pt x="353" y="11129"/>
                  </a:cubicBezTo>
                  <a:cubicBezTo>
                    <a:pt x="125" y="11352"/>
                    <a:pt x="0" y="11660"/>
                    <a:pt x="3" y="11979"/>
                  </a:cubicBezTo>
                  <a:lnTo>
                    <a:pt x="3" y="20853"/>
                  </a:lnTo>
                  <a:lnTo>
                    <a:pt x="20894" y="20853"/>
                  </a:lnTo>
                  <a:lnTo>
                    <a:pt x="20894" y="11979"/>
                  </a:lnTo>
                  <a:cubicBezTo>
                    <a:pt x="20899" y="11660"/>
                    <a:pt x="20771" y="11352"/>
                    <a:pt x="20543" y="11129"/>
                  </a:cubicBezTo>
                  <a:cubicBezTo>
                    <a:pt x="18455" y="9136"/>
                    <a:pt x="17885" y="3994"/>
                    <a:pt x="17732" y="1106"/>
                  </a:cubicBezTo>
                  <a:cubicBezTo>
                    <a:pt x="17703" y="575"/>
                    <a:pt x="17330" y="128"/>
                    <a:pt x="16816" y="0"/>
                  </a:cubicBezTo>
                  <a:lnTo>
                    <a:pt x="16816" y="0"/>
                  </a:lnTo>
                  <a:cubicBezTo>
                    <a:pt x="16855" y="368"/>
                    <a:pt x="16874" y="736"/>
                    <a:pt x="16876" y="1106"/>
                  </a:cubicBezTo>
                  <a:cubicBezTo>
                    <a:pt x="16876" y="5871"/>
                    <a:pt x="14053" y="9603"/>
                    <a:pt x="10448" y="9603"/>
                  </a:cubicBezTo>
                  <a:cubicBezTo>
                    <a:pt x="6844" y="9603"/>
                    <a:pt x="4020" y="5871"/>
                    <a:pt x="4020" y="1106"/>
                  </a:cubicBezTo>
                  <a:cubicBezTo>
                    <a:pt x="4023" y="736"/>
                    <a:pt x="4042" y="368"/>
                    <a:pt x="4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3394938" y="4480613"/>
              <a:ext cx="50250" cy="30175"/>
            </a:xfrm>
            <a:custGeom>
              <a:avLst/>
              <a:gdLst/>
              <a:ahLst/>
              <a:cxnLst/>
              <a:rect l="l" t="t" r="r" b="b"/>
              <a:pathLst>
                <a:path w="2010" h="1207" extrusionOk="0">
                  <a:moveTo>
                    <a:pt x="404" y="0"/>
                  </a:moveTo>
                  <a:cubicBezTo>
                    <a:pt x="181" y="0"/>
                    <a:pt x="1" y="181"/>
                    <a:pt x="1" y="402"/>
                  </a:cubicBezTo>
                  <a:lnTo>
                    <a:pt x="1" y="803"/>
                  </a:lnTo>
                  <a:cubicBezTo>
                    <a:pt x="1" y="1026"/>
                    <a:pt x="181" y="1207"/>
                    <a:pt x="404" y="1207"/>
                  </a:cubicBezTo>
                  <a:lnTo>
                    <a:pt x="1608" y="1207"/>
                  </a:lnTo>
                  <a:cubicBezTo>
                    <a:pt x="1832" y="1207"/>
                    <a:pt x="2009" y="1026"/>
                    <a:pt x="2009" y="803"/>
                  </a:cubicBezTo>
                  <a:lnTo>
                    <a:pt x="2009" y="402"/>
                  </a:lnTo>
                  <a:cubicBezTo>
                    <a:pt x="2009" y="181"/>
                    <a:pt x="1832"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3355588" y="4578588"/>
              <a:ext cx="14675" cy="22675"/>
            </a:xfrm>
            <a:custGeom>
              <a:avLst/>
              <a:gdLst/>
              <a:ahLst/>
              <a:cxnLst/>
              <a:rect l="l" t="t" r="r" b="b"/>
              <a:pathLst>
                <a:path w="587" h="907" extrusionOk="0">
                  <a:moveTo>
                    <a:pt x="169" y="1"/>
                  </a:moveTo>
                  <a:cubicBezTo>
                    <a:pt x="85" y="262"/>
                    <a:pt x="27" y="534"/>
                    <a:pt x="1" y="808"/>
                  </a:cubicBezTo>
                  <a:cubicBezTo>
                    <a:pt x="198" y="837"/>
                    <a:pt x="397" y="868"/>
                    <a:pt x="587" y="906"/>
                  </a:cubicBezTo>
                  <a:cubicBezTo>
                    <a:pt x="486" y="587"/>
                    <a:pt x="347" y="284"/>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3355163" y="4619013"/>
              <a:ext cx="19725" cy="44425"/>
            </a:xfrm>
            <a:custGeom>
              <a:avLst/>
              <a:gdLst/>
              <a:ahLst/>
              <a:cxnLst/>
              <a:rect l="l" t="t" r="r" b="b"/>
              <a:pathLst>
                <a:path w="789" h="1777" extrusionOk="0">
                  <a:moveTo>
                    <a:pt x="1" y="1"/>
                  </a:moveTo>
                  <a:lnTo>
                    <a:pt x="1" y="1"/>
                  </a:lnTo>
                  <a:cubicBezTo>
                    <a:pt x="27" y="633"/>
                    <a:pt x="227" y="1248"/>
                    <a:pt x="575" y="1777"/>
                  </a:cubicBezTo>
                  <a:cubicBezTo>
                    <a:pt x="717" y="1363"/>
                    <a:pt x="789" y="928"/>
                    <a:pt x="789" y="491"/>
                  </a:cubicBezTo>
                  <a:cubicBezTo>
                    <a:pt x="789" y="373"/>
                    <a:pt x="782" y="260"/>
                    <a:pt x="772" y="145"/>
                  </a:cubicBezTo>
                  <a:cubicBezTo>
                    <a:pt x="522" y="90"/>
                    <a:pt x="265" y="4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3305488" y="4615163"/>
              <a:ext cx="54700" cy="111525"/>
            </a:xfrm>
            <a:custGeom>
              <a:avLst/>
              <a:gdLst/>
              <a:ahLst/>
              <a:cxnLst/>
              <a:rect l="l" t="t" r="r" b="b"/>
              <a:pathLst>
                <a:path w="2188" h="4461" extrusionOk="0">
                  <a:moveTo>
                    <a:pt x="505" y="1"/>
                  </a:moveTo>
                  <a:lnTo>
                    <a:pt x="505" y="1"/>
                  </a:lnTo>
                  <a:cubicBezTo>
                    <a:pt x="520" y="265"/>
                    <a:pt x="532" y="537"/>
                    <a:pt x="532" y="820"/>
                  </a:cubicBezTo>
                  <a:cubicBezTo>
                    <a:pt x="553" y="2056"/>
                    <a:pt x="375" y="3286"/>
                    <a:pt x="1" y="4461"/>
                  </a:cubicBezTo>
                  <a:cubicBezTo>
                    <a:pt x="911" y="4163"/>
                    <a:pt x="1687" y="3545"/>
                    <a:pt x="2187" y="2726"/>
                  </a:cubicBezTo>
                  <a:cubicBezTo>
                    <a:pt x="1538" y="1986"/>
                    <a:pt x="1183" y="1037"/>
                    <a:pt x="1178" y="54"/>
                  </a:cubicBezTo>
                  <a:cubicBezTo>
                    <a:pt x="957" y="35"/>
                    <a:pt x="733" y="15"/>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53"/>
          <p:cNvSpPr/>
          <p:nvPr/>
        </p:nvSpPr>
        <p:spPr>
          <a:xfrm>
            <a:off x="6821270" y="2732327"/>
            <a:ext cx="268408" cy="366300"/>
          </a:xfrm>
          <a:custGeom>
            <a:avLst/>
            <a:gdLst/>
            <a:ahLst/>
            <a:cxnLst/>
            <a:rect l="l" t="t" r="r" b="b"/>
            <a:pathLst>
              <a:path w="16487" h="22500" extrusionOk="0">
                <a:moveTo>
                  <a:pt x="2814" y="803"/>
                </a:moveTo>
                <a:lnTo>
                  <a:pt x="2814" y="6428"/>
                </a:lnTo>
                <a:lnTo>
                  <a:pt x="3412" y="6428"/>
                </a:lnTo>
                <a:cubicBezTo>
                  <a:pt x="3416" y="6428"/>
                  <a:pt x="3419" y="6428"/>
                  <a:pt x="3423" y="6428"/>
                </a:cubicBezTo>
                <a:cubicBezTo>
                  <a:pt x="3928" y="6428"/>
                  <a:pt x="4419" y="6253"/>
                  <a:pt x="4813" y="5935"/>
                </a:cubicBezTo>
                <a:cubicBezTo>
                  <a:pt x="5347" y="5486"/>
                  <a:pt x="6017" y="5236"/>
                  <a:pt x="6716" y="5222"/>
                </a:cubicBezTo>
                <a:lnTo>
                  <a:pt x="8225" y="5222"/>
                </a:lnTo>
                <a:cubicBezTo>
                  <a:pt x="8239" y="5222"/>
                  <a:pt x="8252" y="5223"/>
                  <a:pt x="8266" y="5223"/>
                </a:cubicBezTo>
                <a:cubicBezTo>
                  <a:pt x="8613" y="5223"/>
                  <a:pt x="8937" y="5045"/>
                  <a:pt x="9119" y="4748"/>
                </a:cubicBezTo>
                <a:lnTo>
                  <a:pt x="9139" y="4715"/>
                </a:lnTo>
                <a:cubicBezTo>
                  <a:pt x="9268" y="4501"/>
                  <a:pt x="9266" y="4229"/>
                  <a:pt x="9131" y="4018"/>
                </a:cubicBezTo>
                <a:lnTo>
                  <a:pt x="7476" y="4018"/>
                </a:lnTo>
                <a:cubicBezTo>
                  <a:pt x="6880" y="4018"/>
                  <a:pt x="6298" y="3842"/>
                  <a:pt x="5801" y="3513"/>
                </a:cubicBezTo>
                <a:lnTo>
                  <a:pt x="5587" y="3371"/>
                </a:lnTo>
                <a:cubicBezTo>
                  <a:pt x="5412" y="3247"/>
                  <a:pt x="5368" y="3006"/>
                  <a:pt x="5488" y="2826"/>
                </a:cubicBezTo>
                <a:cubicBezTo>
                  <a:pt x="5565" y="2709"/>
                  <a:pt x="5693" y="2645"/>
                  <a:pt x="5824" y="2645"/>
                </a:cubicBezTo>
                <a:cubicBezTo>
                  <a:pt x="5894" y="2645"/>
                  <a:pt x="5965" y="2663"/>
                  <a:pt x="6029" y="2701"/>
                </a:cubicBezTo>
                <a:lnTo>
                  <a:pt x="6243" y="2843"/>
                </a:lnTo>
                <a:cubicBezTo>
                  <a:pt x="6605" y="3083"/>
                  <a:pt x="7028" y="3213"/>
                  <a:pt x="7461" y="3213"/>
                </a:cubicBezTo>
                <a:cubicBezTo>
                  <a:pt x="7465" y="3213"/>
                  <a:pt x="7469" y="3213"/>
                  <a:pt x="7473" y="3213"/>
                </a:cubicBezTo>
                <a:lnTo>
                  <a:pt x="10064" y="3213"/>
                </a:lnTo>
                <a:cubicBezTo>
                  <a:pt x="10232" y="3213"/>
                  <a:pt x="10400" y="3242"/>
                  <a:pt x="10559" y="3295"/>
                </a:cubicBezTo>
                <a:lnTo>
                  <a:pt x="15948" y="5046"/>
                </a:lnTo>
                <a:cubicBezTo>
                  <a:pt x="15990" y="5061"/>
                  <a:pt x="16033" y="5068"/>
                  <a:pt x="16076" y="5068"/>
                </a:cubicBezTo>
                <a:cubicBezTo>
                  <a:pt x="16198" y="5068"/>
                  <a:pt x="16316" y="5011"/>
                  <a:pt x="16393" y="4909"/>
                </a:cubicBezTo>
                <a:cubicBezTo>
                  <a:pt x="16460" y="4823"/>
                  <a:pt x="16487" y="4710"/>
                  <a:pt x="16468" y="4602"/>
                </a:cubicBezTo>
                <a:cubicBezTo>
                  <a:pt x="16446" y="4494"/>
                  <a:pt x="16381" y="4398"/>
                  <a:pt x="16285" y="4342"/>
                </a:cubicBezTo>
                <a:lnTo>
                  <a:pt x="10825" y="1041"/>
                </a:lnTo>
                <a:cubicBezTo>
                  <a:pt x="10568" y="884"/>
                  <a:pt x="10275" y="803"/>
                  <a:pt x="9975" y="803"/>
                </a:cubicBezTo>
                <a:close/>
                <a:moveTo>
                  <a:pt x="404" y="0"/>
                </a:moveTo>
                <a:cubicBezTo>
                  <a:pt x="180" y="0"/>
                  <a:pt x="0" y="180"/>
                  <a:pt x="0" y="401"/>
                </a:cubicBezTo>
                <a:lnTo>
                  <a:pt x="0" y="6829"/>
                </a:lnTo>
                <a:cubicBezTo>
                  <a:pt x="0" y="7053"/>
                  <a:pt x="180" y="7233"/>
                  <a:pt x="404" y="7233"/>
                </a:cubicBezTo>
                <a:lnTo>
                  <a:pt x="1608" y="7233"/>
                </a:lnTo>
                <a:cubicBezTo>
                  <a:pt x="1831" y="7233"/>
                  <a:pt x="2009" y="7053"/>
                  <a:pt x="2009" y="6829"/>
                </a:cubicBezTo>
                <a:lnTo>
                  <a:pt x="2009" y="401"/>
                </a:lnTo>
                <a:cubicBezTo>
                  <a:pt x="2009" y="180"/>
                  <a:pt x="1831" y="0"/>
                  <a:pt x="1608" y="0"/>
                </a:cubicBezTo>
                <a:close/>
                <a:moveTo>
                  <a:pt x="8187" y="6025"/>
                </a:moveTo>
                <a:cubicBezTo>
                  <a:pt x="8102" y="6025"/>
                  <a:pt x="8019" y="6051"/>
                  <a:pt x="7951" y="6104"/>
                </a:cubicBezTo>
                <a:cubicBezTo>
                  <a:pt x="7814" y="6207"/>
                  <a:pt x="7757" y="6385"/>
                  <a:pt x="7812" y="6548"/>
                </a:cubicBezTo>
                <a:lnTo>
                  <a:pt x="9564" y="11943"/>
                </a:lnTo>
                <a:cubicBezTo>
                  <a:pt x="9617" y="12101"/>
                  <a:pt x="9643" y="12270"/>
                  <a:pt x="9646" y="12435"/>
                </a:cubicBezTo>
                <a:lnTo>
                  <a:pt x="9646" y="15026"/>
                </a:lnTo>
                <a:cubicBezTo>
                  <a:pt x="9643" y="15463"/>
                  <a:pt x="9773" y="15893"/>
                  <a:pt x="10016" y="16259"/>
                </a:cubicBezTo>
                <a:lnTo>
                  <a:pt x="10155" y="16470"/>
                </a:lnTo>
                <a:cubicBezTo>
                  <a:pt x="10239" y="16590"/>
                  <a:pt x="10249" y="16746"/>
                  <a:pt x="10186" y="16876"/>
                </a:cubicBezTo>
                <a:cubicBezTo>
                  <a:pt x="10121" y="17006"/>
                  <a:pt x="9994" y="17092"/>
                  <a:pt x="9847" y="17100"/>
                </a:cubicBezTo>
                <a:cubicBezTo>
                  <a:pt x="9839" y="17100"/>
                  <a:pt x="9830" y="17100"/>
                  <a:pt x="9822" y="17100"/>
                </a:cubicBezTo>
                <a:cubicBezTo>
                  <a:pt x="9687" y="17100"/>
                  <a:pt x="9559" y="17030"/>
                  <a:pt x="9487" y="16915"/>
                </a:cubicBezTo>
                <a:lnTo>
                  <a:pt x="9345" y="16703"/>
                </a:lnTo>
                <a:cubicBezTo>
                  <a:pt x="9016" y="16206"/>
                  <a:pt x="8841" y="15622"/>
                  <a:pt x="8841" y="15026"/>
                </a:cubicBezTo>
                <a:lnTo>
                  <a:pt x="8841" y="13368"/>
                </a:lnTo>
                <a:cubicBezTo>
                  <a:pt x="8732" y="13298"/>
                  <a:pt x="8609" y="13263"/>
                  <a:pt x="8486" y="13263"/>
                </a:cubicBezTo>
                <a:cubicBezTo>
                  <a:pt x="8371" y="13263"/>
                  <a:pt x="8256" y="13293"/>
                  <a:pt x="8153" y="13353"/>
                </a:cubicBezTo>
                <a:lnTo>
                  <a:pt x="8096" y="13387"/>
                </a:lnTo>
                <a:cubicBezTo>
                  <a:pt x="7795" y="13579"/>
                  <a:pt x="7620" y="13918"/>
                  <a:pt x="7634" y="14274"/>
                </a:cubicBezTo>
                <a:lnTo>
                  <a:pt x="7634" y="15785"/>
                </a:lnTo>
                <a:cubicBezTo>
                  <a:pt x="7622" y="16482"/>
                  <a:pt x="7370" y="17155"/>
                  <a:pt x="6923" y="17691"/>
                </a:cubicBezTo>
                <a:cubicBezTo>
                  <a:pt x="6601" y="18085"/>
                  <a:pt x="6428" y="18580"/>
                  <a:pt x="6430" y="19087"/>
                </a:cubicBezTo>
                <a:lnTo>
                  <a:pt x="6430" y="19688"/>
                </a:lnTo>
                <a:lnTo>
                  <a:pt x="12053" y="19688"/>
                </a:lnTo>
                <a:lnTo>
                  <a:pt x="12053" y="12527"/>
                </a:lnTo>
                <a:cubicBezTo>
                  <a:pt x="12056" y="12226"/>
                  <a:pt x="11972" y="11933"/>
                  <a:pt x="11818" y="11676"/>
                </a:cubicBezTo>
                <a:lnTo>
                  <a:pt x="8516" y="6214"/>
                </a:lnTo>
                <a:cubicBezTo>
                  <a:pt x="8461" y="6120"/>
                  <a:pt x="8367" y="6053"/>
                  <a:pt x="8259" y="6032"/>
                </a:cubicBezTo>
                <a:cubicBezTo>
                  <a:pt x="8235" y="6027"/>
                  <a:pt x="8211" y="6025"/>
                  <a:pt x="8187" y="6025"/>
                </a:cubicBezTo>
                <a:close/>
                <a:moveTo>
                  <a:pt x="6027" y="20490"/>
                </a:moveTo>
                <a:cubicBezTo>
                  <a:pt x="5806" y="20490"/>
                  <a:pt x="5625" y="20670"/>
                  <a:pt x="5625" y="20891"/>
                </a:cubicBezTo>
                <a:lnTo>
                  <a:pt x="5625" y="22098"/>
                </a:lnTo>
                <a:cubicBezTo>
                  <a:pt x="5625" y="22319"/>
                  <a:pt x="5806" y="22499"/>
                  <a:pt x="6027" y="22499"/>
                </a:cubicBezTo>
                <a:lnTo>
                  <a:pt x="12457" y="22499"/>
                </a:lnTo>
                <a:cubicBezTo>
                  <a:pt x="12678" y="22499"/>
                  <a:pt x="12858" y="22319"/>
                  <a:pt x="12858" y="22098"/>
                </a:cubicBezTo>
                <a:lnTo>
                  <a:pt x="12858" y="20891"/>
                </a:lnTo>
                <a:cubicBezTo>
                  <a:pt x="12858" y="20670"/>
                  <a:pt x="12678" y="20490"/>
                  <a:pt x="12457" y="204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txBox="1"/>
          <p:nvPr/>
        </p:nvSpPr>
        <p:spPr>
          <a:xfrm>
            <a:off x="4221038" y="3409300"/>
            <a:ext cx="2294700" cy="38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rgbClr val="FF6363"/>
                </a:solidFill>
                <a:latin typeface="Dosis ExtraLight"/>
                <a:ea typeface="Dosis ExtraLight"/>
                <a:cs typeface="Dosis ExtraLight"/>
                <a:sym typeface="Dosis ExtraLight"/>
              </a:rPr>
              <a:t>SATURN</a:t>
            </a:r>
            <a:endParaRPr sz="2000">
              <a:solidFill>
                <a:srgbClr val="FF6363"/>
              </a:solidFill>
              <a:latin typeface="Dosis ExtraLight"/>
              <a:ea typeface="Dosis ExtraLight"/>
              <a:cs typeface="Dosis ExtraLight"/>
              <a:sym typeface="Dosis ExtraLight"/>
            </a:endParaRPr>
          </a:p>
        </p:txBody>
      </p:sp>
      <p:sp>
        <p:nvSpPr>
          <p:cNvPr id="847" name="Google Shape;847;p53"/>
          <p:cNvSpPr txBox="1"/>
          <p:nvPr/>
        </p:nvSpPr>
        <p:spPr>
          <a:xfrm>
            <a:off x="4221038" y="3653000"/>
            <a:ext cx="22947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Dosis"/>
                <a:ea typeface="Dosis"/>
                <a:cs typeface="Dosis"/>
                <a:sym typeface="Dosis"/>
              </a:rPr>
              <a:t>It is the fourth-brightest object in the sky</a:t>
            </a:r>
            <a:endParaRPr sz="1600">
              <a:solidFill>
                <a:srgbClr val="FFFFFF"/>
              </a:solidFill>
              <a:latin typeface="Dosis"/>
              <a:ea typeface="Dosis"/>
              <a:cs typeface="Dosis"/>
              <a:sym typeface="Dosis"/>
            </a:endParaRPr>
          </a:p>
        </p:txBody>
      </p:sp>
      <p:sp>
        <p:nvSpPr>
          <p:cNvPr id="848" name="Google Shape;848;p53"/>
          <p:cNvSpPr txBox="1"/>
          <p:nvPr/>
        </p:nvSpPr>
        <p:spPr>
          <a:xfrm>
            <a:off x="5813913" y="1621775"/>
            <a:ext cx="2294700" cy="38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rgbClr val="FF6363"/>
                </a:solidFill>
                <a:latin typeface="Dosis ExtraLight"/>
                <a:ea typeface="Dosis ExtraLight"/>
                <a:cs typeface="Dosis ExtraLight"/>
                <a:sym typeface="Dosis ExtraLight"/>
              </a:rPr>
              <a:t>MARS</a:t>
            </a:r>
            <a:endParaRPr sz="2000">
              <a:solidFill>
                <a:srgbClr val="FF6363"/>
              </a:solidFill>
              <a:latin typeface="Dosis ExtraLight"/>
              <a:ea typeface="Dosis ExtraLight"/>
              <a:cs typeface="Dosis ExtraLight"/>
              <a:sym typeface="Dosis ExtraLight"/>
            </a:endParaRPr>
          </a:p>
        </p:txBody>
      </p:sp>
      <p:sp>
        <p:nvSpPr>
          <p:cNvPr id="849" name="Google Shape;849;p53"/>
          <p:cNvSpPr txBox="1"/>
          <p:nvPr/>
        </p:nvSpPr>
        <p:spPr>
          <a:xfrm>
            <a:off x="5813913" y="1865475"/>
            <a:ext cx="22947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Dosis"/>
                <a:ea typeface="Dosis"/>
                <a:cs typeface="Dosis"/>
                <a:sym typeface="Dosis"/>
              </a:rPr>
              <a:t>Despite being red, Mars is actually a cold place</a:t>
            </a:r>
            <a:endParaRPr sz="1600">
              <a:solidFill>
                <a:srgbClr val="FFFFFF"/>
              </a:solidFill>
              <a:latin typeface="Dosis"/>
              <a:ea typeface="Dosis"/>
              <a:cs typeface="Dosis"/>
              <a:sym typeface="Dosi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5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grpSp>
        <p:nvGrpSpPr>
          <p:cNvPr id="855" name="Google Shape;855;p54"/>
          <p:cNvGrpSpPr/>
          <p:nvPr/>
        </p:nvGrpSpPr>
        <p:grpSpPr>
          <a:xfrm>
            <a:off x="4893084" y="1259373"/>
            <a:ext cx="3537638" cy="3340063"/>
            <a:chOff x="4720225" y="1096475"/>
            <a:chExt cx="3710550" cy="3502950"/>
          </a:xfrm>
        </p:grpSpPr>
        <p:sp>
          <p:nvSpPr>
            <p:cNvPr id="856" name="Google Shape;856;p54"/>
            <p:cNvSpPr/>
            <p:nvPr/>
          </p:nvSpPr>
          <p:spPr>
            <a:xfrm>
              <a:off x="6589250" y="3491500"/>
              <a:ext cx="438325" cy="390950"/>
            </a:xfrm>
            <a:custGeom>
              <a:avLst/>
              <a:gdLst/>
              <a:ahLst/>
              <a:cxnLst/>
              <a:rect l="l" t="t" r="r" b="b"/>
              <a:pathLst>
                <a:path w="17533" h="15638" extrusionOk="0">
                  <a:moveTo>
                    <a:pt x="9006" y="0"/>
                  </a:moveTo>
                  <a:cubicBezTo>
                    <a:pt x="8917" y="173"/>
                    <a:pt x="8766" y="262"/>
                    <a:pt x="8475" y="276"/>
                  </a:cubicBezTo>
                  <a:cubicBezTo>
                    <a:pt x="7951" y="310"/>
                    <a:pt x="7951" y="310"/>
                    <a:pt x="7627" y="675"/>
                  </a:cubicBezTo>
                  <a:cubicBezTo>
                    <a:pt x="7180" y="1180"/>
                    <a:pt x="6351" y="882"/>
                    <a:pt x="6683" y="1814"/>
                  </a:cubicBezTo>
                  <a:cubicBezTo>
                    <a:pt x="6834" y="2249"/>
                    <a:pt x="6834" y="2386"/>
                    <a:pt x="6358" y="2530"/>
                  </a:cubicBezTo>
                  <a:cubicBezTo>
                    <a:pt x="5890" y="2670"/>
                    <a:pt x="5731" y="2648"/>
                    <a:pt x="5890" y="3157"/>
                  </a:cubicBezTo>
                  <a:cubicBezTo>
                    <a:pt x="5952" y="3352"/>
                    <a:pt x="6104" y="3787"/>
                    <a:pt x="5919" y="3979"/>
                  </a:cubicBezTo>
                  <a:cubicBezTo>
                    <a:pt x="5856" y="4044"/>
                    <a:pt x="5789" y="4068"/>
                    <a:pt x="5720" y="4068"/>
                  </a:cubicBezTo>
                  <a:cubicBezTo>
                    <a:pt x="5562" y="4068"/>
                    <a:pt x="5397" y="3943"/>
                    <a:pt x="5263" y="3910"/>
                  </a:cubicBezTo>
                  <a:cubicBezTo>
                    <a:pt x="5206" y="3897"/>
                    <a:pt x="5150" y="3892"/>
                    <a:pt x="5094" y="3892"/>
                  </a:cubicBezTo>
                  <a:cubicBezTo>
                    <a:pt x="4959" y="3892"/>
                    <a:pt x="4825" y="3919"/>
                    <a:pt x="4685" y="3919"/>
                  </a:cubicBezTo>
                  <a:cubicBezTo>
                    <a:pt x="4664" y="3919"/>
                    <a:pt x="4642" y="3918"/>
                    <a:pt x="4621" y="3917"/>
                  </a:cubicBezTo>
                  <a:cubicBezTo>
                    <a:pt x="4325" y="3902"/>
                    <a:pt x="4152" y="3785"/>
                    <a:pt x="3890" y="3662"/>
                  </a:cubicBezTo>
                  <a:cubicBezTo>
                    <a:pt x="3745" y="3591"/>
                    <a:pt x="3589" y="3535"/>
                    <a:pt x="3439" y="3535"/>
                  </a:cubicBezTo>
                  <a:cubicBezTo>
                    <a:pt x="3340" y="3535"/>
                    <a:pt x="3243" y="3560"/>
                    <a:pt x="3153" y="3621"/>
                  </a:cubicBezTo>
                  <a:cubicBezTo>
                    <a:pt x="2958" y="3751"/>
                    <a:pt x="2939" y="3965"/>
                    <a:pt x="2670" y="4013"/>
                  </a:cubicBezTo>
                  <a:cubicBezTo>
                    <a:pt x="2643" y="4018"/>
                    <a:pt x="2616" y="4020"/>
                    <a:pt x="2590" y="4020"/>
                  </a:cubicBezTo>
                  <a:cubicBezTo>
                    <a:pt x="2388" y="4020"/>
                    <a:pt x="2191" y="3888"/>
                    <a:pt x="1984" y="3888"/>
                  </a:cubicBezTo>
                  <a:cubicBezTo>
                    <a:pt x="1967" y="3888"/>
                    <a:pt x="1949" y="3888"/>
                    <a:pt x="1932" y="3890"/>
                  </a:cubicBezTo>
                  <a:cubicBezTo>
                    <a:pt x="1751" y="3905"/>
                    <a:pt x="1549" y="4035"/>
                    <a:pt x="1349" y="4035"/>
                  </a:cubicBezTo>
                  <a:cubicBezTo>
                    <a:pt x="1281" y="4035"/>
                    <a:pt x="1213" y="4020"/>
                    <a:pt x="1146" y="3979"/>
                  </a:cubicBezTo>
                  <a:cubicBezTo>
                    <a:pt x="800" y="3773"/>
                    <a:pt x="973" y="3544"/>
                    <a:pt x="1146" y="3323"/>
                  </a:cubicBezTo>
                  <a:lnTo>
                    <a:pt x="1146" y="3323"/>
                  </a:lnTo>
                  <a:cubicBezTo>
                    <a:pt x="786" y="3367"/>
                    <a:pt x="387" y="3470"/>
                    <a:pt x="269" y="3662"/>
                  </a:cubicBezTo>
                  <a:cubicBezTo>
                    <a:pt x="0" y="4111"/>
                    <a:pt x="524" y="4599"/>
                    <a:pt x="663" y="4965"/>
                  </a:cubicBezTo>
                  <a:cubicBezTo>
                    <a:pt x="836" y="5421"/>
                    <a:pt x="863" y="5897"/>
                    <a:pt x="1257" y="6236"/>
                  </a:cubicBezTo>
                  <a:cubicBezTo>
                    <a:pt x="1408" y="6366"/>
                    <a:pt x="1511" y="6417"/>
                    <a:pt x="1586" y="6417"/>
                  </a:cubicBezTo>
                  <a:cubicBezTo>
                    <a:pt x="1808" y="6417"/>
                    <a:pt x="1777" y="5964"/>
                    <a:pt x="1973" y="5772"/>
                  </a:cubicBezTo>
                  <a:cubicBezTo>
                    <a:pt x="2021" y="5724"/>
                    <a:pt x="2297" y="5690"/>
                    <a:pt x="2386" y="5635"/>
                  </a:cubicBezTo>
                  <a:cubicBezTo>
                    <a:pt x="2477" y="5580"/>
                    <a:pt x="2566" y="5496"/>
                    <a:pt x="2629" y="5421"/>
                  </a:cubicBezTo>
                  <a:cubicBezTo>
                    <a:pt x="2828" y="5178"/>
                    <a:pt x="2795" y="4965"/>
                    <a:pt x="2809" y="4669"/>
                  </a:cubicBezTo>
                  <a:cubicBezTo>
                    <a:pt x="2874" y="4654"/>
                    <a:pt x="2941" y="4646"/>
                    <a:pt x="3011" y="4646"/>
                  </a:cubicBezTo>
                  <a:cubicBezTo>
                    <a:pt x="3501" y="4646"/>
                    <a:pt x="4066" y="5014"/>
                    <a:pt x="4188" y="5448"/>
                  </a:cubicBezTo>
                  <a:cubicBezTo>
                    <a:pt x="4297" y="5842"/>
                    <a:pt x="4167" y="6296"/>
                    <a:pt x="4282" y="6668"/>
                  </a:cubicBezTo>
                  <a:cubicBezTo>
                    <a:pt x="4448" y="7214"/>
                    <a:pt x="5053" y="7641"/>
                    <a:pt x="5481" y="7959"/>
                  </a:cubicBezTo>
                  <a:cubicBezTo>
                    <a:pt x="5882" y="8247"/>
                    <a:pt x="6373" y="8482"/>
                    <a:pt x="6380" y="9028"/>
                  </a:cubicBezTo>
                  <a:cubicBezTo>
                    <a:pt x="6368" y="9029"/>
                    <a:pt x="6355" y="9030"/>
                    <a:pt x="6342" y="9030"/>
                  </a:cubicBezTo>
                  <a:cubicBezTo>
                    <a:pt x="6074" y="9030"/>
                    <a:pt x="5633" y="8730"/>
                    <a:pt x="5358" y="8730"/>
                  </a:cubicBezTo>
                  <a:cubicBezTo>
                    <a:pt x="5275" y="8730"/>
                    <a:pt x="5207" y="8758"/>
                    <a:pt x="5164" y="8828"/>
                  </a:cubicBezTo>
                  <a:cubicBezTo>
                    <a:pt x="4972" y="9158"/>
                    <a:pt x="5587" y="9773"/>
                    <a:pt x="5765" y="9999"/>
                  </a:cubicBezTo>
                  <a:cubicBezTo>
                    <a:pt x="6166" y="10518"/>
                    <a:pt x="6483" y="10551"/>
                    <a:pt x="7070" y="10724"/>
                  </a:cubicBezTo>
                  <a:cubicBezTo>
                    <a:pt x="7627" y="10890"/>
                    <a:pt x="7173" y="11282"/>
                    <a:pt x="7504" y="11635"/>
                  </a:cubicBezTo>
                  <a:cubicBezTo>
                    <a:pt x="7599" y="11740"/>
                    <a:pt x="7791" y="11767"/>
                    <a:pt x="7995" y="11767"/>
                  </a:cubicBezTo>
                  <a:cubicBezTo>
                    <a:pt x="8207" y="11767"/>
                    <a:pt x="8432" y="11738"/>
                    <a:pt x="8579" y="11738"/>
                  </a:cubicBezTo>
                  <a:cubicBezTo>
                    <a:pt x="9110" y="11750"/>
                    <a:pt x="9352" y="12082"/>
                    <a:pt x="9814" y="12289"/>
                  </a:cubicBezTo>
                  <a:cubicBezTo>
                    <a:pt x="10076" y="12399"/>
                    <a:pt x="10282" y="12344"/>
                    <a:pt x="10544" y="12399"/>
                  </a:cubicBezTo>
                  <a:cubicBezTo>
                    <a:pt x="10890" y="12469"/>
                    <a:pt x="10960" y="12654"/>
                    <a:pt x="11145" y="12911"/>
                  </a:cubicBezTo>
                  <a:cubicBezTo>
                    <a:pt x="11443" y="13339"/>
                    <a:pt x="11794" y="13738"/>
                    <a:pt x="12111" y="14144"/>
                  </a:cubicBezTo>
                  <a:cubicBezTo>
                    <a:pt x="12407" y="14516"/>
                    <a:pt x="12772" y="14833"/>
                    <a:pt x="13180" y="15076"/>
                  </a:cubicBezTo>
                  <a:cubicBezTo>
                    <a:pt x="13442" y="15228"/>
                    <a:pt x="13911" y="15566"/>
                    <a:pt x="14276" y="15626"/>
                  </a:cubicBezTo>
                  <a:cubicBezTo>
                    <a:pt x="14311" y="15634"/>
                    <a:pt x="14346" y="15637"/>
                    <a:pt x="14379" y="15637"/>
                  </a:cubicBezTo>
                  <a:cubicBezTo>
                    <a:pt x="14413" y="15637"/>
                    <a:pt x="14445" y="15634"/>
                    <a:pt x="14475" y="15626"/>
                  </a:cubicBezTo>
                  <a:cubicBezTo>
                    <a:pt x="14435" y="15365"/>
                    <a:pt x="14098" y="15172"/>
                    <a:pt x="13925" y="14992"/>
                  </a:cubicBezTo>
                  <a:cubicBezTo>
                    <a:pt x="13682" y="14752"/>
                    <a:pt x="13675" y="14504"/>
                    <a:pt x="13497" y="14199"/>
                  </a:cubicBezTo>
                  <a:cubicBezTo>
                    <a:pt x="13034" y="13421"/>
                    <a:pt x="12118" y="13221"/>
                    <a:pt x="11525" y="12606"/>
                  </a:cubicBezTo>
                  <a:cubicBezTo>
                    <a:pt x="11304" y="12380"/>
                    <a:pt x="11207" y="12089"/>
                    <a:pt x="11001" y="11842"/>
                  </a:cubicBezTo>
                  <a:cubicBezTo>
                    <a:pt x="10724" y="11510"/>
                    <a:pt x="10338" y="11289"/>
                    <a:pt x="10008" y="11013"/>
                  </a:cubicBezTo>
                  <a:cubicBezTo>
                    <a:pt x="9537" y="10628"/>
                    <a:pt x="9393" y="10116"/>
                    <a:pt x="9069" y="9633"/>
                  </a:cubicBezTo>
                  <a:cubicBezTo>
                    <a:pt x="8843" y="9297"/>
                    <a:pt x="8470" y="9090"/>
                    <a:pt x="8257" y="8752"/>
                  </a:cubicBezTo>
                  <a:cubicBezTo>
                    <a:pt x="8043" y="8401"/>
                    <a:pt x="8036" y="7980"/>
                    <a:pt x="7841" y="7634"/>
                  </a:cubicBezTo>
                  <a:cubicBezTo>
                    <a:pt x="7615" y="7228"/>
                    <a:pt x="7317" y="7221"/>
                    <a:pt x="7021" y="6952"/>
                  </a:cubicBezTo>
                  <a:cubicBezTo>
                    <a:pt x="6690" y="6642"/>
                    <a:pt x="6767" y="6332"/>
                    <a:pt x="6925" y="6007"/>
                  </a:cubicBezTo>
                  <a:cubicBezTo>
                    <a:pt x="7007" y="5820"/>
                    <a:pt x="7041" y="5745"/>
                    <a:pt x="7077" y="5544"/>
                  </a:cubicBezTo>
                  <a:cubicBezTo>
                    <a:pt x="7103" y="5392"/>
                    <a:pt x="7048" y="5116"/>
                    <a:pt x="7180" y="5001"/>
                  </a:cubicBezTo>
                  <a:cubicBezTo>
                    <a:pt x="7228" y="4957"/>
                    <a:pt x="7275" y="4938"/>
                    <a:pt x="7321" y="4938"/>
                  </a:cubicBezTo>
                  <a:cubicBezTo>
                    <a:pt x="7619" y="4938"/>
                    <a:pt x="7875" y="5735"/>
                    <a:pt x="8048" y="5897"/>
                  </a:cubicBezTo>
                  <a:cubicBezTo>
                    <a:pt x="8173" y="6019"/>
                    <a:pt x="8316" y="6070"/>
                    <a:pt x="8463" y="6070"/>
                  </a:cubicBezTo>
                  <a:cubicBezTo>
                    <a:pt x="8728" y="6070"/>
                    <a:pt x="9009" y="5905"/>
                    <a:pt x="9235" y="5697"/>
                  </a:cubicBezTo>
                  <a:cubicBezTo>
                    <a:pt x="9528" y="5422"/>
                    <a:pt x="9570" y="5279"/>
                    <a:pt x="9769" y="5279"/>
                  </a:cubicBezTo>
                  <a:cubicBezTo>
                    <a:pt x="9865" y="5279"/>
                    <a:pt x="9997" y="5312"/>
                    <a:pt x="10213" y="5380"/>
                  </a:cubicBezTo>
                  <a:cubicBezTo>
                    <a:pt x="10489" y="5462"/>
                    <a:pt x="10751" y="5510"/>
                    <a:pt x="11034" y="5524"/>
                  </a:cubicBezTo>
                  <a:cubicBezTo>
                    <a:pt x="11050" y="5525"/>
                    <a:pt x="11066" y="5525"/>
                    <a:pt x="11083" y="5525"/>
                  </a:cubicBezTo>
                  <a:cubicBezTo>
                    <a:pt x="11368" y="5525"/>
                    <a:pt x="11658" y="5419"/>
                    <a:pt x="11939" y="5419"/>
                  </a:cubicBezTo>
                  <a:cubicBezTo>
                    <a:pt x="11962" y="5419"/>
                    <a:pt x="11985" y="5420"/>
                    <a:pt x="12008" y="5421"/>
                  </a:cubicBezTo>
                  <a:cubicBezTo>
                    <a:pt x="12411" y="5447"/>
                    <a:pt x="12638" y="5801"/>
                    <a:pt x="13083" y="5801"/>
                  </a:cubicBezTo>
                  <a:cubicBezTo>
                    <a:pt x="13094" y="5801"/>
                    <a:pt x="13106" y="5801"/>
                    <a:pt x="13118" y="5801"/>
                  </a:cubicBezTo>
                  <a:cubicBezTo>
                    <a:pt x="13517" y="5782"/>
                    <a:pt x="13905" y="5659"/>
                    <a:pt x="14289" y="5659"/>
                  </a:cubicBezTo>
                  <a:cubicBezTo>
                    <a:pt x="14481" y="5659"/>
                    <a:pt x="14672" y="5689"/>
                    <a:pt x="14862" y="5779"/>
                  </a:cubicBezTo>
                  <a:cubicBezTo>
                    <a:pt x="15323" y="5994"/>
                    <a:pt x="15821" y="6455"/>
                    <a:pt x="16368" y="6455"/>
                  </a:cubicBezTo>
                  <a:cubicBezTo>
                    <a:pt x="16451" y="6455"/>
                    <a:pt x="16536" y="6444"/>
                    <a:pt x="16621" y="6421"/>
                  </a:cubicBezTo>
                  <a:cubicBezTo>
                    <a:pt x="16758" y="6387"/>
                    <a:pt x="16835" y="6325"/>
                    <a:pt x="16876" y="6240"/>
                  </a:cubicBezTo>
                  <a:cubicBezTo>
                    <a:pt x="16965" y="6048"/>
                    <a:pt x="16850" y="5738"/>
                    <a:pt x="16876" y="5455"/>
                  </a:cubicBezTo>
                  <a:cubicBezTo>
                    <a:pt x="17124" y="5392"/>
                    <a:pt x="17532" y="5399"/>
                    <a:pt x="17429" y="5034"/>
                  </a:cubicBezTo>
                  <a:cubicBezTo>
                    <a:pt x="17318" y="4647"/>
                    <a:pt x="16655" y="4731"/>
                    <a:pt x="16482" y="4311"/>
                  </a:cubicBezTo>
                  <a:cubicBezTo>
                    <a:pt x="16275" y="3806"/>
                    <a:pt x="16448" y="2876"/>
                    <a:pt x="16013" y="2449"/>
                  </a:cubicBezTo>
                  <a:lnTo>
                    <a:pt x="16009" y="2449"/>
                  </a:lnTo>
                  <a:cubicBezTo>
                    <a:pt x="15987" y="2420"/>
                    <a:pt x="15958" y="2401"/>
                    <a:pt x="15932" y="2379"/>
                  </a:cubicBezTo>
                  <a:cubicBezTo>
                    <a:pt x="15831" y="2307"/>
                    <a:pt x="15722" y="2278"/>
                    <a:pt x="15612" y="2278"/>
                  </a:cubicBezTo>
                  <a:cubicBezTo>
                    <a:pt x="15406" y="2278"/>
                    <a:pt x="15194" y="2379"/>
                    <a:pt x="15014" y="2482"/>
                  </a:cubicBezTo>
                  <a:cubicBezTo>
                    <a:pt x="14598" y="2719"/>
                    <a:pt x="14279" y="2822"/>
                    <a:pt x="13850" y="2822"/>
                  </a:cubicBezTo>
                  <a:cubicBezTo>
                    <a:pt x="13752" y="2822"/>
                    <a:pt x="13649" y="2817"/>
                    <a:pt x="13538" y="2807"/>
                  </a:cubicBezTo>
                  <a:cubicBezTo>
                    <a:pt x="12966" y="2759"/>
                    <a:pt x="12642" y="2338"/>
                    <a:pt x="12130" y="2187"/>
                  </a:cubicBezTo>
                  <a:cubicBezTo>
                    <a:pt x="11988" y="2144"/>
                    <a:pt x="11859" y="2133"/>
                    <a:pt x="11740" y="2133"/>
                  </a:cubicBezTo>
                  <a:cubicBezTo>
                    <a:pt x="11605" y="2133"/>
                    <a:pt x="11482" y="2147"/>
                    <a:pt x="11370" y="2147"/>
                  </a:cubicBezTo>
                  <a:cubicBezTo>
                    <a:pt x="11129" y="2147"/>
                    <a:pt x="10933" y="2081"/>
                    <a:pt x="10746" y="1663"/>
                  </a:cubicBezTo>
                  <a:cubicBezTo>
                    <a:pt x="10525" y="1180"/>
                    <a:pt x="10275" y="764"/>
                    <a:pt x="9814" y="461"/>
                  </a:cubicBezTo>
                  <a:cubicBezTo>
                    <a:pt x="9614" y="332"/>
                    <a:pt x="9304" y="130"/>
                    <a:pt x="9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7027725" y="3870450"/>
              <a:ext cx="139500" cy="281475"/>
            </a:xfrm>
            <a:custGeom>
              <a:avLst/>
              <a:gdLst/>
              <a:ahLst/>
              <a:cxnLst/>
              <a:rect l="l" t="t" r="r" b="b"/>
              <a:pathLst>
                <a:path w="5580" h="11259" extrusionOk="0">
                  <a:moveTo>
                    <a:pt x="1185" y="1"/>
                  </a:moveTo>
                  <a:cubicBezTo>
                    <a:pt x="1031" y="1"/>
                    <a:pt x="1018" y="223"/>
                    <a:pt x="973" y="394"/>
                  </a:cubicBezTo>
                  <a:cubicBezTo>
                    <a:pt x="882" y="733"/>
                    <a:pt x="712" y="877"/>
                    <a:pt x="476" y="1084"/>
                  </a:cubicBezTo>
                  <a:cubicBezTo>
                    <a:pt x="159" y="1367"/>
                    <a:pt x="296" y="2014"/>
                    <a:pt x="296" y="2415"/>
                  </a:cubicBezTo>
                  <a:cubicBezTo>
                    <a:pt x="296" y="2559"/>
                    <a:pt x="317" y="2850"/>
                    <a:pt x="159" y="2912"/>
                  </a:cubicBezTo>
                  <a:cubicBezTo>
                    <a:pt x="137" y="2917"/>
                    <a:pt x="111" y="2924"/>
                    <a:pt x="82" y="2924"/>
                  </a:cubicBezTo>
                  <a:cubicBezTo>
                    <a:pt x="82" y="2946"/>
                    <a:pt x="89" y="2972"/>
                    <a:pt x="96" y="2994"/>
                  </a:cubicBezTo>
                  <a:cubicBezTo>
                    <a:pt x="185" y="3270"/>
                    <a:pt x="435" y="3237"/>
                    <a:pt x="587" y="3407"/>
                  </a:cubicBezTo>
                  <a:cubicBezTo>
                    <a:pt x="745" y="3587"/>
                    <a:pt x="627" y="3842"/>
                    <a:pt x="579" y="4056"/>
                  </a:cubicBezTo>
                  <a:cubicBezTo>
                    <a:pt x="483" y="4462"/>
                    <a:pt x="118" y="4871"/>
                    <a:pt x="159" y="5306"/>
                  </a:cubicBezTo>
                  <a:cubicBezTo>
                    <a:pt x="185" y="5616"/>
                    <a:pt x="399" y="5885"/>
                    <a:pt x="428" y="6195"/>
                  </a:cubicBezTo>
                  <a:cubicBezTo>
                    <a:pt x="454" y="6526"/>
                    <a:pt x="310" y="6579"/>
                    <a:pt x="152" y="6829"/>
                  </a:cubicBezTo>
                  <a:cubicBezTo>
                    <a:pt x="0" y="7062"/>
                    <a:pt x="63" y="7242"/>
                    <a:pt x="137" y="7511"/>
                  </a:cubicBezTo>
                  <a:cubicBezTo>
                    <a:pt x="214" y="7781"/>
                    <a:pt x="248" y="7994"/>
                    <a:pt x="241" y="8283"/>
                  </a:cubicBezTo>
                  <a:cubicBezTo>
                    <a:pt x="229" y="8485"/>
                    <a:pt x="159" y="8747"/>
                    <a:pt x="214" y="8946"/>
                  </a:cubicBezTo>
                  <a:cubicBezTo>
                    <a:pt x="262" y="9138"/>
                    <a:pt x="387" y="9182"/>
                    <a:pt x="579" y="9297"/>
                  </a:cubicBezTo>
                  <a:cubicBezTo>
                    <a:pt x="1014" y="9559"/>
                    <a:pt x="1634" y="9802"/>
                    <a:pt x="1966" y="10193"/>
                  </a:cubicBezTo>
                  <a:cubicBezTo>
                    <a:pt x="2235" y="10510"/>
                    <a:pt x="2221" y="11195"/>
                    <a:pt x="2711" y="11255"/>
                  </a:cubicBezTo>
                  <a:cubicBezTo>
                    <a:pt x="2728" y="11257"/>
                    <a:pt x="2745" y="11258"/>
                    <a:pt x="2761" y="11258"/>
                  </a:cubicBezTo>
                  <a:cubicBezTo>
                    <a:pt x="2803" y="11258"/>
                    <a:pt x="2842" y="11252"/>
                    <a:pt x="2877" y="11243"/>
                  </a:cubicBezTo>
                  <a:cubicBezTo>
                    <a:pt x="3146" y="11174"/>
                    <a:pt x="3208" y="10842"/>
                    <a:pt x="3256" y="10573"/>
                  </a:cubicBezTo>
                  <a:cubicBezTo>
                    <a:pt x="3304" y="10299"/>
                    <a:pt x="3304" y="10229"/>
                    <a:pt x="3552" y="10104"/>
                  </a:cubicBezTo>
                  <a:cubicBezTo>
                    <a:pt x="3739" y="10015"/>
                    <a:pt x="3953" y="9979"/>
                    <a:pt x="4124" y="9883"/>
                  </a:cubicBezTo>
                  <a:cubicBezTo>
                    <a:pt x="4628" y="9602"/>
                    <a:pt x="4463" y="8972"/>
                    <a:pt x="4821" y="8574"/>
                  </a:cubicBezTo>
                  <a:cubicBezTo>
                    <a:pt x="5090" y="8271"/>
                    <a:pt x="5469" y="8146"/>
                    <a:pt x="5539" y="7704"/>
                  </a:cubicBezTo>
                  <a:cubicBezTo>
                    <a:pt x="5580" y="7415"/>
                    <a:pt x="5510" y="7091"/>
                    <a:pt x="5325" y="6877"/>
                  </a:cubicBezTo>
                  <a:cubicBezTo>
                    <a:pt x="5248" y="6793"/>
                    <a:pt x="5159" y="6733"/>
                    <a:pt x="5049" y="6690"/>
                  </a:cubicBezTo>
                  <a:cubicBezTo>
                    <a:pt x="4739" y="6574"/>
                    <a:pt x="4381" y="6704"/>
                    <a:pt x="4193" y="6372"/>
                  </a:cubicBezTo>
                  <a:cubicBezTo>
                    <a:pt x="4042" y="6096"/>
                    <a:pt x="4020" y="5704"/>
                    <a:pt x="3862" y="5421"/>
                  </a:cubicBezTo>
                  <a:cubicBezTo>
                    <a:pt x="3470" y="4705"/>
                    <a:pt x="3739" y="4022"/>
                    <a:pt x="3883" y="3304"/>
                  </a:cubicBezTo>
                  <a:cubicBezTo>
                    <a:pt x="3905" y="3222"/>
                    <a:pt x="3917" y="3138"/>
                    <a:pt x="3924" y="3056"/>
                  </a:cubicBezTo>
                  <a:cubicBezTo>
                    <a:pt x="4028" y="2379"/>
                    <a:pt x="3905" y="1780"/>
                    <a:pt x="3297" y="1360"/>
                  </a:cubicBezTo>
                  <a:cubicBezTo>
                    <a:pt x="3165" y="1271"/>
                    <a:pt x="3083" y="1242"/>
                    <a:pt x="3006" y="1091"/>
                  </a:cubicBezTo>
                  <a:cubicBezTo>
                    <a:pt x="2925" y="932"/>
                    <a:pt x="2951" y="740"/>
                    <a:pt x="2821" y="615"/>
                  </a:cubicBezTo>
                  <a:cubicBezTo>
                    <a:pt x="2696" y="504"/>
                    <a:pt x="2427" y="478"/>
                    <a:pt x="2269" y="401"/>
                  </a:cubicBezTo>
                  <a:cubicBezTo>
                    <a:pt x="2249" y="394"/>
                    <a:pt x="2228" y="380"/>
                    <a:pt x="2206" y="368"/>
                  </a:cubicBezTo>
                  <a:cubicBezTo>
                    <a:pt x="2180" y="428"/>
                    <a:pt x="2139" y="476"/>
                    <a:pt x="2055" y="490"/>
                  </a:cubicBezTo>
                  <a:cubicBezTo>
                    <a:pt x="2034" y="494"/>
                    <a:pt x="2014" y="496"/>
                    <a:pt x="1994" y="496"/>
                  </a:cubicBezTo>
                  <a:cubicBezTo>
                    <a:pt x="1725" y="496"/>
                    <a:pt x="1537" y="164"/>
                    <a:pt x="1331" y="48"/>
                  </a:cubicBezTo>
                  <a:cubicBezTo>
                    <a:pt x="1272" y="15"/>
                    <a:pt x="1224" y="1"/>
                    <a:pt x="1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6989625" y="3520375"/>
              <a:ext cx="311750" cy="378250"/>
            </a:xfrm>
            <a:custGeom>
              <a:avLst/>
              <a:gdLst/>
              <a:ahLst/>
              <a:cxnLst/>
              <a:rect l="l" t="t" r="r" b="b"/>
              <a:pathLst>
                <a:path w="12470" h="15130" extrusionOk="0">
                  <a:moveTo>
                    <a:pt x="3031" y="0"/>
                  </a:moveTo>
                  <a:cubicBezTo>
                    <a:pt x="2397" y="0"/>
                    <a:pt x="1635" y="266"/>
                    <a:pt x="1214" y="513"/>
                  </a:cubicBezTo>
                  <a:cubicBezTo>
                    <a:pt x="919" y="686"/>
                    <a:pt x="676" y="940"/>
                    <a:pt x="380" y="1106"/>
                  </a:cubicBezTo>
                  <a:cubicBezTo>
                    <a:pt x="255" y="1176"/>
                    <a:pt x="131" y="1238"/>
                    <a:pt x="1" y="1294"/>
                  </a:cubicBezTo>
                  <a:cubicBezTo>
                    <a:pt x="436" y="1721"/>
                    <a:pt x="263" y="2651"/>
                    <a:pt x="469" y="3156"/>
                  </a:cubicBezTo>
                  <a:cubicBezTo>
                    <a:pt x="642" y="3576"/>
                    <a:pt x="1303" y="3492"/>
                    <a:pt x="1414" y="3879"/>
                  </a:cubicBezTo>
                  <a:cubicBezTo>
                    <a:pt x="1517" y="4244"/>
                    <a:pt x="1111" y="4237"/>
                    <a:pt x="863" y="4300"/>
                  </a:cubicBezTo>
                  <a:cubicBezTo>
                    <a:pt x="835" y="4583"/>
                    <a:pt x="952" y="4893"/>
                    <a:pt x="863" y="5085"/>
                  </a:cubicBezTo>
                  <a:cubicBezTo>
                    <a:pt x="1137" y="5177"/>
                    <a:pt x="1428" y="5307"/>
                    <a:pt x="1491" y="5395"/>
                  </a:cubicBezTo>
                  <a:cubicBezTo>
                    <a:pt x="1745" y="5790"/>
                    <a:pt x="1173" y="6299"/>
                    <a:pt x="1048" y="6623"/>
                  </a:cubicBezTo>
                  <a:cubicBezTo>
                    <a:pt x="945" y="6900"/>
                    <a:pt x="827" y="7534"/>
                    <a:pt x="1041" y="7770"/>
                  </a:cubicBezTo>
                  <a:cubicBezTo>
                    <a:pt x="1277" y="8024"/>
                    <a:pt x="1712" y="8003"/>
                    <a:pt x="1952" y="8320"/>
                  </a:cubicBezTo>
                  <a:cubicBezTo>
                    <a:pt x="2036" y="8438"/>
                    <a:pt x="2132" y="8736"/>
                    <a:pt x="2041" y="8865"/>
                  </a:cubicBezTo>
                  <a:cubicBezTo>
                    <a:pt x="1979" y="8957"/>
                    <a:pt x="1872" y="8973"/>
                    <a:pt x="1760" y="8973"/>
                  </a:cubicBezTo>
                  <a:cubicBezTo>
                    <a:pt x="1699" y="8973"/>
                    <a:pt x="1637" y="8968"/>
                    <a:pt x="1580" y="8968"/>
                  </a:cubicBezTo>
                  <a:cubicBezTo>
                    <a:pt x="1569" y="8968"/>
                    <a:pt x="1557" y="8968"/>
                    <a:pt x="1546" y="8969"/>
                  </a:cubicBezTo>
                  <a:cubicBezTo>
                    <a:pt x="1517" y="9307"/>
                    <a:pt x="1683" y="9315"/>
                    <a:pt x="1815" y="9589"/>
                  </a:cubicBezTo>
                  <a:cubicBezTo>
                    <a:pt x="1889" y="9747"/>
                    <a:pt x="1904" y="10086"/>
                    <a:pt x="1870" y="10278"/>
                  </a:cubicBezTo>
                  <a:cubicBezTo>
                    <a:pt x="1808" y="10569"/>
                    <a:pt x="1491" y="10591"/>
                    <a:pt x="1200" y="10617"/>
                  </a:cubicBezTo>
                  <a:cubicBezTo>
                    <a:pt x="1236" y="10651"/>
                    <a:pt x="1277" y="10680"/>
                    <a:pt x="1318" y="10699"/>
                  </a:cubicBezTo>
                  <a:cubicBezTo>
                    <a:pt x="1462" y="10776"/>
                    <a:pt x="1671" y="10783"/>
                    <a:pt x="1801" y="10879"/>
                  </a:cubicBezTo>
                  <a:cubicBezTo>
                    <a:pt x="2096" y="11100"/>
                    <a:pt x="2000" y="11465"/>
                    <a:pt x="2421" y="11602"/>
                  </a:cubicBezTo>
                  <a:cubicBezTo>
                    <a:pt x="2601" y="11658"/>
                    <a:pt x="2774" y="11653"/>
                    <a:pt x="2944" y="11761"/>
                  </a:cubicBezTo>
                  <a:cubicBezTo>
                    <a:pt x="3158" y="11907"/>
                    <a:pt x="3250" y="12121"/>
                    <a:pt x="3401" y="12321"/>
                  </a:cubicBezTo>
                  <a:cubicBezTo>
                    <a:pt x="3504" y="12453"/>
                    <a:pt x="3615" y="12542"/>
                    <a:pt x="3781" y="12590"/>
                  </a:cubicBezTo>
                  <a:cubicBezTo>
                    <a:pt x="3951" y="12631"/>
                    <a:pt x="4319" y="12597"/>
                    <a:pt x="4434" y="12749"/>
                  </a:cubicBezTo>
                  <a:cubicBezTo>
                    <a:pt x="4504" y="12830"/>
                    <a:pt x="4504" y="12948"/>
                    <a:pt x="4470" y="13058"/>
                  </a:cubicBezTo>
                  <a:cubicBezTo>
                    <a:pt x="4533" y="13066"/>
                    <a:pt x="4586" y="13080"/>
                    <a:pt x="4634" y="13080"/>
                  </a:cubicBezTo>
                  <a:cubicBezTo>
                    <a:pt x="4655" y="13081"/>
                    <a:pt x="4674" y="13081"/>
                    <a:pt x="4693" y="13081"/>
                  </a:cubicBezTo>
                  <a:cubicBezTo>
                    <a:pt x="4881" y="13081"/>
                    <a:pt x="4945" y="13044"/>
                    <a:pt x="5083" y="12900"/>
                  </a:cubicBezTo>
                  <a:cubicBezTo>
                    <a:pt x="5359" y="12604"/>
                    <a:pt x="5352" y="12453"/>
                    <a:pt x="5345" y="12059"/>
                  </a:cubicBezTo>
                  <a:cubicBezTo>
                    <a:pt x="5340" y="11797"/>
                    <a:pt x="5530" y="11678"/>
                    <a:pt x="5746" y="11678"/>
                  </a:cubicBezTo>
                  <a:cubicBezTo>
                    <a:pt x="5865" y="11678"/>
                    <a:pt x="5991" y="11714"/>
                    <a:pt x="6097" y="11783"/>
                  </a:cubicBezTo>
                  <a:cubicBezTo>
                    <a:pt x="6248" y="11893"/>
                    <a:pt x="6263" y="11970"/>
                    <a:pt x="6477" y="11989"/>
                  </a:cubicBezTo>
                  <a:cubicBezTo>
                    <a:pt x="6503" y="11993"/>
                    <a:pt x="6530" y="11994"/>
                    <a:pt x="6557" y="11994"/>
                  </a:cubicBezTo>
                  <a:cubicBezTo>
                    <a:pt x="6617" y="11994"/>
                    <a:pt x="6678" y="11988"/>
                    <a:pt x="6738" y="11988"/>
                  </a:cubicBezTo>
                  <a:cubicBezTo>
                    <a:pt x="6824" y="11988"/>
                    <a:pt x="6907" y="12000"/>
                    <a:pt x="6979" y="12059"/>
                  </a:cubicBezTo>
                  <a:cubicBezTo>
                    <a:pt x="7104" y="12162"/>
                    <a:pt x="7186" y="12402"/>
                    <a:pt x="7270" y="12542"/>
                  </a:cubicBezTo>
                  <a:cubicBezTo>
                    <a:pt x="7387" y="12720"/>
                    <a:pt x="7469" y="12797"/>
                    <a:pt x="7661" y="12893"/>
                  </a:cubicBezTo>
                  <a:cubicBezTo>
                    <a:pt x="7993" y="13066"/>
                    <a:pt x="8373" y="13143"/>
                    <a:pt x="8620" y="13453"/>
                  </a:cubicBezTo>
                  <a:cubicBezTo>
                    <a:pt x="8918" y="13811"/>
                    <a:pt x="8793" y="14342"/>
                    <a:pt x="8553" y="14680"/>
                  </a:cubicBezTo>
                  <a:cubicBezTo>
                    <a:pt x="8483" y="14784"/>
                    <a:pt x="8421" y="14914"/>
                    <a:pt x="8351" y="15053"/>
                  </a:cubicBezTo>
                  <a:cubicBezTo>
                    <a:pt x="8428" y="15094"/>
                    <a:pt x="8510" y="15120"/>
                    <a:pt x="8601" y="15127"/>
                  </a:cubicBezTo>
                  <a:cubicBezTo>
                    <a:pt x="8617" y="15129"/>
                    <a:pt x="8632" y="15130"/>
                    <a:pt x="8646" y="15130"/>
                  </a:cubicBezTo>
                  <a:cubicBezTo>
                    <a:pt x="8854" y="15130"/>
                    <a:pt x="8952" y="14992"/>
                    <a:pt x="9158" y="14906"/>
                  </a:cubicBezTo>
                  <a:cubicBezTo>
                    <a:pt x="9488" y="14768"/>
                    <a:pt x="9827" y="14762"/>
                    <a:pt x="10176" y="14762"/>
                  </a:cubicBezTo>
                  <a:cubicBezTo>
                    <a:pt x="10209" y="14762"/>
                    <a:pt x="10242" y="14762"/>
                    <a:pt x="10276" y="14762"/>
                  </a:cubicBezTo>
                  <a:cubicBezTo>
                    <a:pt x="10581" y="14762"/>
                    <a:pt x="10836" y="14858"/>
                    <a:pt x="11050" y="15024"/>
                  </a:cubicBezTo>
                  <a:cubicBezTo>
                    <a:pt x="11119" y="14582"/>
                    <a:pt x="11090" y="14121"/>
                    <a:pt x="11249" y="13700"/>
                  </a:cubicBezTo>
                  <a:cubicBezTo>
                    <a:pt x="11422" y="13232"/>
                    <a:pt x="11828" y="13080"/>
                    <a:pt x="12076" y="12672"/>
                  </a:cubicBezTo>
                  <a:cubicBezTo>
                    <a:pt x="12326" y="12266"/>
                    <a:pt x="12470" y="11391"/>
                    <a:pt x="12186" y="11018"/>
                  </a:cubicBezTo>
                  <a:cubicBezTo>
                    <a:pt x="11794" y="10507"/>
                    <a:pt x="11105" y="10285"/>
                    <a:pt x="10800" y="9651"/>
                  </a:cubicBezTo>
                  <a:cubicBezTo>
                    <a:pt x="10552" y="9142"/>
                    <a:pt x="10891" y="8666"/>
                    <a:pt x="11076" y="8176"/>
                  </a:cubicBezTo>
                  <a:cubicBezTo>
                    <a:pt x="11194" y="7866"/>
                    <a:pt x="11311" y="7556"/>
                    <a:pt x="11400" y="7246"/>
                  </a:cubicBezTo>
                  <a:lnTo>
                    <a:pt x="11408" y="7246"/>
                  </a:lnTo>
                  <a:cubicBezTo>
                    <a:pt x="11448" y="7087"/>
                    <a:pt x="11489" y="6929"/>
                    <a:pt x="11525" y="6775"/>
                  </a:cubicBezTo>
                  <a:cubicBezTo>
                    <a:pt x="11600" y="6397"/>
                    <a:pt x="11677" y="5915"/>
                    <a:pt x="11208" y="5749"/>
                  </a:cubicBezTo>
                  <a:cubicBezTo>
                    <a:pt x="11132" y="5722"/>
                    <a:pt x="11060" y="5710"/>
                    <a:pt x="10989" y="5710"/>
                  </a:cubicBezTo>
                  <a:cubicBezTo>
                    <a:pt x="10613" y="5710"/>
                    <a:pt x="10307" y="6046"/>
                    <a:pt x="9959" y="6136"/>
                  </a:cubicBezTo>
                  <a:cubicBezTo>
                    <a:pt x="9892" y="6151"/>
                    <a:pt x="9827" y="6158"/>
                    <a:pt x="9763" y="6158"/>
                  </a:cubicBezTo>
                  <a:cubicBezTo>
                    <a:pt x="9383" y="6158"/>
                    <a:pt x="9042" y="5911"/>
                    <a:pt x="8675" y="5818"/>
                  </a:cubicBezTo>
                  <a:cubicBezTo>
                    <a:pt x="8144" y="5679"/>
                    <a:pt x="7890" y="5631"/>
                    <a:pt x="7690" y="5073"/>
                  </a:cubicBezTo>
                  <a:cubicBezTo>
                    <a:pt x="7553" y="4694"/>
                    <a:pt x="7558" y="4189"/>
                    <a:pt x="7351" y="3853"/>
                  </a:cubicBezTo>
                  <a:cubicBezTo>
                    <a:pt x="7200" y="3588"/>
                    <a:pt x="6794" y="3375"/>
                    <a:pt x="6539" y="3245"/>
                  </a:cubicBezTo>
                  <a:cubicBezTo>
                    <a:pt x="6222" y="3079"/>
                    <a:pt x="5850" y="2990"/>
                    <a:pt x="5600" y="2714"/>
                  </a:cubicBezTo>
                  <a:cubicBezTo>
                    <a:pt x="5345" y="2430"/>
                    <a:pt x="5256" y="2031"/>
                    <a:pt x="5069" y="1729"/>
                  </a:cubicBezTo>
                  <a:cubicBezTo>
                    <a:pt x="4773" y="1250"/>
                    <a:pt x="4386" y="623"/>
                    <a:pt x="3891" y="265"/>
                  </a:cubicBezTo>
                  <a:cubicBezTo>
                    <a:pt x="3829" y="224"/>
                    <a:pt x="3759" y="176"/>
                    <a:pt x="3689" y="140"/>
                  </a:cubicBezTo>
                  <a:cubicBezTo>
                    <a:pt x="3508" y="41"/>
                    <a:pt x="3280" y="0"/>
                    <a:pt x="3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4"/>
            <p:cNvSpPr/>
            <p:nvPr/>
          </p:nvSpPr>
          <p:spPr>
            <a:xfrm>
              <a:off x="7971900" y="3424000"/>
              <a:ext cx="294675" cy="168800"/>
            </a:xfrm>
            <a:custGeom>
              <a:avLst/>
              <a:gdLst/>
              <a:ahLst/>
              <a:cxnLst/>
              <a:rect l="l" t="t" r="r" b="b"/>
              <a:pathLst>
                <a:path w="11787" h="6752" extrusionOk="0">
                  <a:moveTo>
                    <a:pt x="3134" y="1"/>
                  </a:moveTo>
                  <a:cubicBezTo>
                    <a:pt x="3085" y="1"/>
                    <a:pt x="3036" y="8"/>
                    <a:pt x="2987" y="23"/>
                  </a:cubicBezTo>
                  <a:cubicBezTo>
                    <a:pt x="2939" y="38"/>
                    <a:pt x="2903" y="52"/>
                    <a:pt x="2870" y="71"/>
                  </a:cubicBezTo>
                  <a:cubicBezTo>
                    <a:pt x="2593" y="225"/>
                    <a:pt x="2834" y="513"/>
                    <a:pt x="2884" y="775"/>
                  </a:cubicBezTo>
                  <a:cubicBezTo>
                    <a:pt x="2980" y="1273"/>
                    <a:pt x="2497" y="1431"/>
                    <a:pt x="2125" y="1575"/>
                  </a:cubicBezTo>
                  <a:cubicBezTo>
                    <a:pt x="1779" y="1712"/>
                    <a:pt x="1365" y="1818"/>
                    <a:pt x="1173" y="2155"/>
                  </a:cubicBezTo>
                  <a:cubicBezTo>
                    <a:pt x="1096" y="2294"/>
                    <a:pt x="1096" y="2501"/>
                    <a:pt x="979" y="2616"/>
                  </a:cubicBezTo>
                  <a:cubicBezTo>
                    <a:pt x="875" y="2734"/>
                    <a:pt x="635" y="2789"/>
                    <a:pt x="488" y="2851"/>
                  </a:cubicBezTo>
                  <a:cubicBezTo>
                    <a:pt x="318" y="2928"/>
                    <a:pt x="1" y="3051"/>
                    <a:pt x="15" y="3313"/>
                  </a:cubicBezTo>
                  <a:cubicBezTo>
                    <a:pt x="8" y="3555"/>
                    <a:pt x="27" y="3721"/>
                    <a:pt x="241" y="3825"/>
                  </a:cubicBezTo>
                  <a:cubicBezTo>
                    <a:pt x="303" y="3853"/>
                    <a:pt x="353" y="3864"/>
                    <a:pt x="395" y="3864"/>
                  </a:cubicBezTo>
                  <a:cubicBezTo>
                    <a:pt x="518" y="3864"/>
                    <a:pt x="583" y="3769"/>
                    <a:pt x="731" y="3714"/>
                  </a:cubicBezTo>
                  <a:cubicBezTo>
                    <a:pt x="803" y="3687"/>
                    <a:pt x="874" y="3676"/>
                    <a:pt x="943" y="3676"/>
                  </a:cubicBezTo>
                  <a:cubicBezTo>
                    <a:pt x="1354" y="3676"/>
                    <a:pt x="1709" y="4091"/>
                    <a:pt x="2069" y="4161"/>
                  </a:cubicBezTo>
                  <a:cubicBezTo>
                    <a:pt x="2108" y="4169"/>
                    <a:pt x="2148" y="4172"/>
                    <a:pt x="2189" y="4172"/>
                  </a:cubicBezTo>
                  <a:cubicBezTo>
                    <a:pt x="2425" y="4172"/>
                    <a:pt x="2694" y="4061"/>
                    <a:pt x="2936" y="4061"/>
                  </a:cubicBezTo>
                  <a:cubicBezTo>
                    <a:pt x="3065" y="4061"/>
                    <a:pt x="3186" y="4093"/>
                    <a:pt x="3290" y="4190"/>
                  </a:cubicBezTo>
                  <a:cubicBezTo>
                    <a:pt x="3607" y="4485"/>
                    <a:pt x="3490" y="5127"/>
                    <a:pt x="3379" y="5485"/>
                  </a:cubicBezTo>
                  <a:cubicBezTo>
                    <a:pt x="3331" y="5651"/>
                    <a:pt x="3261" y="5853"/>
                    <a:pt x="3305" y="6045"/>
                  </a:cubicBezTo>
                  <a:cubicBezTo>
                    <a:pt x="3353" y="6300"/>
                    <a:pt x="3456" y="6336"/>
                    <a:pt x="3648" y="6425"/>
                  </a:cubicBezTo>
                  <a:cubicBezTo>
                    <a:pt x="3976" y="6586"/>
                    <a:pt x="4326" y="6751"/>
                    <a:pt x="4690" y="6751"/>
                  </a:cubicBezTo>
                  <a:cubicBezTo>
                    <a:pt x="4793" y="6751"/>
                    <a:pt x="4896" y="6738"/>
                    <a:pt x="5001" y="6708"/>
                  </a:cubicBezTo>
                  <a:cubicBezTo>
                    <a:pt x="5263" y="6631"/>
                    <a:pt x="5352" y="6473"/>
                    <a:pt x="5482" y="6259"/>
                  </a:cubicBezTo>
                  <a:cubicBezTo>
                    <a:pt x="5647" y="5990"/>
                    <a:pt x="5813" y="6011"/>
                    <a:pt x="6068" y="5831"/>
                  </a:cubicBezTo>
                  <a:cubicBezTo>
                    <a:pt x="6491" y="5521"/>
                    <a:pt x="6496" y="5012"/>
                    <a:pt x="7027" y="4803"/>
                  </a:cubicBezTo>
                  <a:cubicBezTo>
                    <a:pt x="7606" y="4570"/>
                    <a:pt x="8055" y="4370"/>
                    <a:pt x="8372" y="3817"/>
                  </a:cubicBezTo>
                  <a:cubicBezTo>
                    <a:pt x="8623" y="3383"/>
                    <a:pt x="8684" y="2940"/>
                    <a:pt x="9251" y="2940"/>
                  </a:cubicBezTo>
                  <a:cubicBezTo>
                    <a:pt x="9276" y="2940"/>
                    <a:pt x="9303" y="2941"/>
                    <a:pt x="9331" y="2943"/>
                  </a:cubicBezTo>
                  <a:cubicBezTo>
                    <a:pt x="9644" y="2963"/>
                    <a:pt x="9876" y="3031"/>
                    <a:pt x="10118" y="3031"/>
                  </a:cubicBezTo>
                  <a:cubicBezTo>
                    <a:pt x="10286" y="3031"/>
                    <a:pt x="10460" y="2998"/>
                    <a:pt x="10670" y="2892"/>
                  </a:cubicBezTo>
                  <a:cubicBezTo>
                    <a:pt x="11057" y="2700"/>
                    <a:pt x="11573" y="2859"/>
                    <a:pt x="11614" y="2306"/>
                  </a:cubicBezTo>
                  <a:cubicBezTo>
                    <a:pt x="11628" y="2121"/>
                    <a:pt x="11580" y="1914"/>
                    <a:pt x="11614" y="1727"/>
                  </a:cubicBezTo>
                  <a:cubicBezTo>
                    <a:pt x="11628" y="1652"/>
                    <a:pt x="11662" y="1575"/>
                    <a:pt x="11691" y="1501"/>
                  </a:cubicBezTo>
                  <a:cubicBezTo>
                    <a:pt x="11746" y="1369"/>
                    <a:pt x="11787" y="1244"/>
                    <a:pt x="11676" y="1107"/>
                  </a:cubicBezTo>
                  <a:cubicBezTo>
                    <a:pt x="11568" y="978"/>
                    <a:pt x="11288" y="929"/>
                    <a:pt x="11019" y="929"/>
                  </a:cubicBezTo>
                  <a:cubicBezTo>
                    <a:pt x="10810" y="929"/>
                    <a:pt x="10608" y="958"/>
                    <a:pt x="10497" y="1004"/>
                  </a:cubicBezTo>
                  <a:cubicBezTo>
                    <a:pt x="10208" y="1121"/>
                    <a:pt x="10035" y="1458"/>
                    <a:pt x="9807" y="1645"/>
                  </a:cubicBezTo>
                  <a:cubicBezTo>
                    <a:pt x="9333" y="2017"/>
                    <a:pt x="8804" y="2396"/>
                    <a:pt x="8171" y="2396"/>
                  </a:cubicBezTo>
                  <a:cubicBezTo>
                    <a:pt x="8124" y="2396"/>
                    <a:pt x="8077" y="2394"/>
                    <a:pt x="8029" y="2390"/>
                  </a:cubicBezTo>
                  <a:cubicBezTo>
                    <a:pt x="7656" y="2349"/>
                    <a:pt x="7380" y="2354"/>
                    <a:pt x="7262" y="2003"/>
                  </a:cubicBezTo>
                  <a:cubicBezTo>
                    <a:pt x="7166" y="1734"/>
                    <a:pt x="7166" y="1561"/>
                    <a:pt x="6897" y="1402"/>
                  </a:cubicBezTo>
                  <a:cubicBezTo>
                    <a:pt x="6551" y="1203"/>
                    <a:pt x="6075" y="1292"/>
                    <a:pt x="5765" y="1011"/>
                  </a:cubicBezTo>
                  <a:cubicBezTo>
                    <a:pt x="5592" y="852"/>
                    <a:pt x="5566" y="513"/>
                    <a:pt x="5345" y="417"/>
                  </a:cubicBezTo>
                  <a:cubicBezTo>
                    <a:pt x="5297" y="397"/>
                    <a:pt x="5233" y="390"/>
                    <a:pt x="5161" y="390"/>
                  </a:cubicBezTo>
                  <a:cubicBezTo>
                    <a:pt x="5000" y="390"/>
                    <a:pt x="4801" y="426"/>
                    <a:pt x="4667" y="426"/>
                  </a:cubicBezTo>
                  <a:cubicBezTo>
                    <a:pt x="4653" y="426"/>
                    <a:pt x="4641" y="425"/>
                    <a:pt x="4629" y="424"/>
                  </a:cubicBezTo>
                  <a:cubicBezTo>
                    <a:pt x="4400" y="403"/>
                    <a:pt x="4160" y="355"/>
                    <a:pt x="3939" y="292"/>
                  </a:cubicBezTo>
                  <a:cubicBezTo>
                    <a:pt x="3692" y="217"/>
                    <a:pt x="3410" y="1"/>
                    <a:pt x="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7208250" y="2835200"/>
              <a:ext cx="1222525" cy="731925"/>
            </a:xfrm>
            <a:custGeom>
              <a:avLst/>
              <a:gdLst/>
              <a:ahLst/>
              <a:cxnLst/>
              <a:rect l="l" t="t" r="r" b="b"/>
              <a:pathLst>
                <a:path w="48901" h="29277" extrusionOk="0">
                  <a:moveTo>
                    <a:pt x="27939" y="0"/>
                  </a:moveTo>
                  <a:cubicBezTo>
                    <a:pt x="27500" y="0"/>
                    <a:pt x="27096" y="100"/>
                    <a:pt x="26711" y="341"/>
                  </a:cubicBezTo>
                  <a:cubicBezTo>
                    <a:pt x="26464" y="492"/>
                    <a:pt x="26320" y="603"/>
                    <a:pt x="26007" y="603"/>
                  </a:cubicBezTo>
                  <a:cubicBezTo>
                    <a:pt x="25833" y="597"/>
                    <a:pt x="25639" y="495"/>
                    <a:pt x="25471" y="495"/>
                  </a:cubicBezTo>
                  <a:cubicBezTo>
                    <a:pt x="25427" y="495"/>
                    <a:pt x="25386" y="502"/>
                    <a:pt x="25347" y="519"/>
                  </a:cubicBezTo>
                  <a:cubicBezTo>
                    <a:pt x="24830" y="740"/>
                    <a:pt x="25159" y="1610"/>
                    <a:pt x="24753" y="1893"/>
                  </a:cubicBezTo>
                  <a:cubicBezTo>
                    <a:pt x="24679" y="1945"/>
                    <a:pt x="24565" y="1966"/>
                    <a:pt x="24432" y="1966"/>
                  </a:cubicBezTo>
                  <a:cubicBezTo>
                    <a:pt x="24191" y="1966"/>
                    <a:pt x="23886" y="1897"/>
                    <a:pt x="23628" y="1809"/>
                  </a:cubicBezTo>
                  <a:cubicBezTo>
                    <a:pt x="23621" y="1824"/>
                    <a:pt x="23621" y="1843"/>
                    <a:pt x="23621" y="1857"/>
                  </a:cubicBezTo>
                  <a:cubicBezTo>
                    <a:pt x="23539" y="2790"/>
                    <a:pt x="22194" y="2643"/>
                    <a:pt x="21629" y="3162"/>
                  </a:cubicBezTo>
                  <a:cubicBezTo>
                    <a:pt x="20966" y="3768"/>
                    <a:pt x="21567" y="4700"/>
                    <a:pt x="20939" y="5313"/>
                  </a:cubicBezTo>
                  <a:cubicBezTo>
                    <a:pt x="20680" y="5565"/>
                    <a:pt x="20323" y="5651"/>
                    <a:pt x="19934" y="5651"/>
                  </a:cubicBezTo>
                  <a:cubicBezTo>
                    <a:pt x="19249" y="5651"/>
                    <a:pt x="18465" y="5383"/>
                    <a:pt x="17945" y="5286"/>
                  </a:cubicBezTo>
                  <a:cubicBezTo>
                    <a:pt x="17431" y="5188"/>
                    <a:pt x="17000" y="5130"/>
                    <a:pt x="16552" y="5130"/>
                  </a:cubicBezTo>
                  <a:cubicBezTo>
                    <a:pt x="16275" y="5130"/>
                    <a:pt x="15991" y="5152"/>
                    <a:pt x="15677" y="5202"/>
                  </a:cubicBezTo>
                  <a:cubicBezTo>
                    <a:pt x="15494" y="5230"/>
                    <a:pt x="15303" y="5237"/>
                    <a:pt x="15113" y="5237"/>
                  </a:cubicBezTo>
                  <a:cubicBezTo>
                    <a:pt x="14931" y="5237"/>
                    <a:pt x="14749" y="5231"/>
                    <a:pt x="14574" y="5231"/>
                  </a:cubicBezTo>
                  <a:cubicBezTo>
                    <a:pt x="14002" y="5224"/>
                    <a:pt x="13752" y="4995"/>
                    <a:pt x="13214" y="4871"/>
                  </a:cubicBezTo>
                  <a:cubicBezTo>
                    <a:pt x="13066" y="4837"/>
                    <a:pt x="12925" y="4823"/>
                    <a:pt x="12788" y="4823"/>
                  </a:cubicBezTo>
                  <a:cubicBezTo>
                    <a:pt x="12058" y="4823"/>
                    <a:pt x="11456" y="5229"/>
                    <a:pt x="10676" y="5293"/>
                  </a:cubicBezTo>
                  <a:cubicBezTo>
                    <a:pt x="10616" y="5298"/>
                    <a:pt x="10557" y="5301"/>
                    <a:pt x="10500" y="5301"/>
                  </a:cubicBezTo>
                  <a:cubicBezTo>
                    <a:pt x="9707" y="5301"/>
                    <a:pt x="9238" y="4842"/>
                    <a:pt x="8511" y="4609"/>
                  </a:cubicBezTo>
                  <a:cubicBezTo>
                    <a:pt x="8260" y="4527"/>
                    <a:pt x="7972" y="4492"/>
                    <a:pt x="7679" y="4492"/>
                  </a:cubicBezTo>
                  <a:cubicBezTo>
                    <a:pt x="7307" y="4492"/>
                    <a:pt x="6928" y="4549"/>
                    <a:pt x="6608" y="4637"/>
                  </a:cubicBezTo>
                  <a:cubicBezTo>
                    <a:pt x="5683" y="4892"/>
                    <a:pt x="5174" y="5486"/>
                    <a:pt x="4462" y="6050"/>
                  </a:cubicBezTo>
                  <a:cubicBezTo>
                    <a:pt x="3994" y="6430"/>
                    <a:pt x="3441" y="6617"/>
                    <a:pt x="2855" y="6692"/>
                  </a:cubicBezTo>
                  <a:cubicBezTo>
                    <a:pt x="2973" y="7009"/>
                    <a:pt x="3165" y="7285"/>
                    <a:pt x="3331" y="7581"/>
                  </a:cubicBezTo>
                  <a:cubicBezTo>
                    <a:pt x="3532" y="7949"/>
                    <a:pt x="3677" y="8362"/>
                    <a:pt x="3876" y="8713"/>
                  </a:cubicBezTo>
                  <a:cubicBezTo>
                    <a:pt x="4042" y="9011"/>
                    <a:pt x="4381" y="9285"/>
                    <a:pt x="4510" y="9602"/>
                  </a:cubicBezTo>
                  <a:cubicBezTo>
                    <a:pt x="5034" y="10900"/>
                    <a:pt x="3758" y="11575"/>
                    <a:pt x="2951" y="12231"/>
                  </a:cubicBezTo>
                  <a:cubicBezTo>
                    <a:pt x="2249" y="12803"/>
                    <a:pt x="1634" y="13562"/>
                    <a:pt x="1531" y="14485"/>
                  </a:cubicBezTo>
                  <a:cubicBezTo>
                    <a:pt x="1456" y="15203"/>
                    <a:pt x="2040" y="16128"/>
                    <a:pt x="1180" y="16292"/>
                  </a:cubicBezTo>
                  <a:cubicBezTo>
                    <a:pt x="1132" y="16299"/>
                    <a:pt x="1084" y="16313"/>
                    <a:pt x="1036" y="16321"/>
                  </a:cubicBezTo>
                  <a:cubicBezTo>
                    <a:pt x="1029" y="16604"/>
                    <a:pt x="848" y="16873"/>
                    <a:pt x="668" y="17114"/>
                  </a:cubicBezTo>
                  <a:cubicBezTo>
                    <a:pt x="351" y="17563"/>
                    <a:pt x="84" y="17962"/>
                    <a:pt x="34" y="18527"/>
                  </a:cubicBezTo>
                  <a:cubicBezTo>
                    <a:pt x="29" y="18637"/>
                    <a:pt x="15" y="18748"/>
                    <a:pt x="0" y="18865"/>
                  </a:cubicBezTo>
                  <a:cubicBezTo>
                    <a:pt x="49" y="18862"/>
                    <a:pt x="98" y="18861"/>
                    <a:pt x="146" y="18861"/>
                  </a:cubicBezTo>
                  <a:cubicBezTo>
                    <a:pt x="215" y="18861"/>
                    <a:pt x="283" y="18864"/>
                    <a:pt x="351" y="18873"/>
                  </a:cubicBezTo>
                  <a:cubicBezTo>
                    <a:pt x="1146" y="18961"/>
                    <a:pt x="1586" y="19500"/>
                    <a:pt x="1980" y="20093"/>
                  </a:cubicBezTo>
                  <a:cubicBezTo>
                    <a:pt x="2021" y="20079"/>
                    <a:pt x="2069" y="20060"/>
                    <a:pt x="2146" y="20038"/>
                  </a:cubicBezTo>
                  <a:cubicBezTo>
                    <a:pt x="2228" y="20012"/>
                    <a:pt x="2334" y="20004"/>
                    <a:pt x="2447" y="20004"/>
                  </a:cubicBezTo>
                  <a:cubicBezTo>
                    <a:pt x="2640" y="20004"/>
                    <a:pt x="2856" y="20029"/>
                    <a:pt x="3009" y="20038"/>
                  </a:cubicBezTo>
                  <a:cubicBezTo>
                    <a:pt x="3595" y="20064"/>
                    <a:pt x="4249" y="20031"/>
                    <a:pt x="4835" y="20093"/>
                  </a:cubicBezTo>
                  <a:cubicBezTo>
                    <a:pt x="4961" y="20107"/>
                    <a:pt x="5095" y="20111"/>
                    <a:pt x="5232" y="20111"/>
                  </a:cubicBezTo>
                  <a:cubicBezTo>
                    <a:pt x="5545" y="20111"/>
                    <a:pt x="5877" y="20087"/>
                    <a:pt x="6191" y="20087"/>
                  </a:cubicBezTo>
                  <a:cubicBezTo>
                    <a:pt x="6427" y="20087"/>
                    <a:pt x="6652" y="20101"/>
                    <a:pt x="6851" y="20149"/>
                  </a:cubicBezTo>
                  <a:cubicBezTo>
                    <a:pt x="7498" y="20295"/>
                    <a:pt x="7798" y="20666"/>
                    <a:pt x="8355" y="20666"/>
                  </a:cubicBezTo>
                  <a:cubicBezTo>
                    <a:pt x="8503" y="20666"/>
                    <a:pt x="8669" y="20640"/>
                    <a:pt x="8865" y="20576"/>
                  </a:cubicBezTo>
                  <a:cubicBezTo>
                    <a:pt x="9588" y="20341"/>
                    <a:pt x="10374" y="19879"/>
                    <a:pt x="10953" y="19396"/>
                  </a:cubicBezTo>
                  <a:cubicBezTo>
                    <a:pt x="11436" y="18983"/>
                    <a:pt x="11830" y="18500"/>
                    <a:pt x="12464" y="18500"/>
                  </a:cubicBezTo>
                  <a:cubicBezTo>
                    <a:pt x="12505" y="18092"/>
                    <a:pt x="12553" y="17748"/>
                    <a:pt x="13216" y="17741"/>
                  </a:cubicBezTo>
                  <a:cubicBezTo>
                    <a:pt x="13601" y="17734"/>
                    <a:pt x="13913" y="17734"/>
                    <a:pt x="14278" y="17623"/>
                  </a:cubicBezTo>
                  <a:cubicBezTo>
                    <a:pt x="14586" y="17522"/>
                    <a:pt x="14842" y="17391"/>
                    <a:pt x="15158" y="17391"/>
                  </a:cubicBezTo>
                  <a:cubicBezTo>
                    <a:pt x="15210" y="17391"/>
                    <a:pt x="15263" y="17394"/>
                    <a:pt x="15319" y="17402"/>
                  </a:cubicBezTo>
                  <a:cubicBezTo>
                    <a:pt x="16042" y="17505"/>
                    <a:pt x="16532" y="18183"/>
                    <a:pt x="17222" y="18298"/>
                  </a:cubicBezTo>
                  <a:cubicBezTo>
                    <a:pt x="17348" y="18321"/>
                    <a:pt x="17473" y="18329"/>
                    <a:pt x="17596" y="18329"/>
                  </a:cubicBezTo>
                  <a:cubicBezTo>
                    <a:pt x="17941" y="18329"/>
                    <a:pt x="18278" y="18264"/>
                    <a:pt x="18615" y="18264"/>
                  </a:cubicBezTo>
                  <a:cubicBezTo>
                    <a:pt x="18898" y="18264"/>
                    <a:pt x="19182" y="18310"/>
                    <a:pt x="19471" y="18478"/>
                  </a:cubicBezTo>
                  <a:cubicBezTo>
                    <a:pt x="20168" y="18885"/>
                    <a:pt x="19760" y="19629"/>
                    <a:pt x="20029" y="20300"/>
                  </a:cubicBezTo>
                  <a:cubicBezTo>
                    <a:pt x="20235" y="20824"/>
                    <a:pt x="20658" y="20687"/>
                    <a:pt x="20988" y="21059"/>
                  </a:cubicBezTo>
                  <a:cubicBezTo>
                    <a:pt x="21278" y="21388"/>
                    <a:pt x="21036" y="21879"/>
                    <a:pt x="21278" y="22266"/>
                  </a:cubicBezTo>
                  <a:cubicBezTo>
                    <a:pt x="21526" y="22652"/>
                    <a:pt x="21982" y="22645"/>
                    <a:pt x="22340" y="22859"/>
                  </a:cubicBezTo>
                  <a:cubicBezTo>
                    <a:pt x="22706" y="23073"/>
                    <a:pt x="22795" y="23520"/>
                    <a:pt x="22891" y="23928"/>
                  </a:cubicBezTo>
                  <a:cubicBezTo>
                    <a:pt x="23037" y="24512"/>
                    <a:pt x="22857" y="24568"/>
                    <a:pt x="22292" y="24568"/>
                  </a:cubicBezTo>
                  <a:cubicBezTo>
                    <a:pt x="22070" y="24564"/>
                    <a:pt x="21792" y="24529"/>
                    <a:pt x="21537" y="24529"/>
                  </a:cubicBezTo>
                  <a:cubicBezTo>
                    <a:pt x="21411" y="24529"/>
                    <a:pt x="21292" y="24537"/>
                    <a:pt x="21187" y="24563"/>
                  </a:cubicBezTo>
                  <a:cubicBezTo>
                    <a:pt x="20932" y="24623"/>
                    <a:pt x="20815" y="24781"/>
                    <a:pt x="20541" y="24781"/>
                  </a:cubicBezTo>
                  <a:cubicBezTo>
                    <a:pt x="20537" y="24781"/>
                    <a:pt x="20534" y="24782"/>
                    <a:pt x="20531" y="24782"/>
                  </a:cubicBezTo>
                  <a:cubicBezTo>
                    <a:pt x="20393" y="24782"/>
                    <a:pt x="20310" y="24695"/>
                    <a:pt x="20255" y="24695"/>
                  </a:cubicBezTo>
                  <a:cubicBezTo>
                    <a:pt x="20214" y="24695"/>
                    <a:pt x="20189" y="24745"/>
                    <a:pt x="20168" y="24921"/>
                  </a:cubicBezTo>
                  <a:cubicBezTo>
                    <a:pt x="20139" y="25154"/>
                    <a:pt x="20346" y="25526"/>
                    <a:pt x="20353" y="25788"/>
                  </a:cubicBezTo>
                  <a:cubicBezTo>
                    <a:pt x="20368" y="26168"/>
                    <a:pt x="20223" y="26500"/>
                    <a:pt x="20022" y="26817"/>
                  </a:cubicBezTo>
                  <a:cubicBezTo>
                    <a:pt x="19700" y="27314"/>
                    <a:pt x="19229" y="27706"/>
                    <a:pt x="18974" y="28244"/>
                  </a:cubicBezTo>
                  <a:cubicBezTo>
                    <a:pt x="18885" y="28439"/>
                    <a:pt x="18837" y="28686"/>
                    <a:pt x="18789" y="28934"/>
                  </a:cubicBezTo>
                  <a:cubicBezTo>
                    <a:pt x="19027" y="29162"/>
                    <a:pt x="19305" y="29276"/>
                    <a:pt x="19617" y="29276"/>
                  </a:cubicBezTo>
                  <a:cubicBezTo>
                    <a:pt x="19909" y="29276"/>
                    <a:pt x="20230" y="29176"/>
                    <a:pt x="20574" y="28975"/>
                  </a:cubicBezTo>
                  <a:cubicBezTo>
                    <a:pt x="21006" y="28726"/>
                    <a:pt x="21427" y="28481"/>
                    <a:pt x="21800" y="28481"/>
                  </a:cubicBezTo>
                  <a:cubicBezTo>
                    <a:pt x="22048" y="28481"/>
                    <a:pt x="22275" y="28589"/>
                    <a:pt x="22470" y="28878"/>
                  </a:cubicBezTo>
                  <a:cubicBezTo>
                    <a:pt x="22588" y="28749"/>
                    <a:pt x="22672" y="28590"/>
                    <a:pt x="22658" y="28410"/>
                  </a:cubicBezTo>
                  <a:cubicBezTo>
                    <a:pt x="22636" y="28129"/>
                    <a:pt x="22355" y="28045"/>
                    <a:pt x="22285" y="27790"/>
                  </a:cubicBezTo>
                  <a:cubicBezTo>
                    <a:pt x="22153" y="27329"/>
                    <a:pt x="22595" y="27182"/>
                    <a:pt x="22905" y="27031"/>
                  </a:cubicBezTo>
                  <a:cubicBezTo>
                    <a:pt x="23429" y="26769"/>
                    <a:pt x="23712" y="26562"/>
                    <a:pt x="23631" y="26009"/>
                  </a:cubicBezTo>
                  <a:cubicBezTo>
                    <a:pt x="23568" y="25582"/>
                    <a:pt x="23458" y="25190"/>
                    <a:pt x="23561" y="24733"/>
                  </a:cubicBezTo>
                  <a:cubicBezTo>
                    <a:pt x="23589" y="24728"/>
                    <a:pt x="23617" y="24726"/>
                    <a:pt x="23645" y="24726"/>
                  </a:cubicBezTo>
                  <a:cubicBezTo>
                    <a:pt x="23948" y="24726"/>
                    <a:pt x="24275" y="24996"/>
                    <a:pt x="24575" y="24996"/>
                  </a:cubicBezTo>
                  <a:cubicBezTo>
                    <a:pt x="24655" y="24996"/>
                    <a:pt x="24733" y="24976"/>
                    <a:pt x="24808" y="24928"/>
                  </a:cubicBezTo>
                  <a:cubicBezTo>
                    <a:pt x="25236" y="24652"/>
                    <a:pt x="24878" y="24094"/>
                    <a:pt x="24789" y="23755"/>
                  </a:cubicBezTo>
                  <a:cubicBezTo>
                    <a:pt x="24664" y="23239"/>
                    <a:pt x="24801" y="22458"/>
                    <a:pt x="25044" y="21989"/>
                  </a:cubicBezTo>
                  <a:cubicBezTo>
                    <a:pt x="25138" y="21808"/>
                    <a:pt x="25217" y="21735"/>
                    <a:pt x="25287" y="21735"/>
                  </a:cubicBezTo>
                  <a:cubicBezTo>
                    <a:pt x="25541" y="21735"/>
                    <a:pt x="25663" y="22713"/>
                    <a:pt x="25933" y="22866"/>
                  </a:cubicBezTo>
                  <a:cubicBezTo>
                    <a:pt x="26002" y="22904"/>
                    <a:pt x="26066" y="22921"/>
                    <a:pt x="26125" y="22921"/>
                  </a:cubicBezTo>
                  <a:cubicBezTo>
                    <a:pt x="26464" y="22921"/>
                    <a:pt x="26648" y="22377"/>
                    <a:pt x="26877" y="22189"/>
                  </a:cubicBezTo>
                  <a:cubicBezTo>
                    <a:pt x="27064" y="22043"/>
                    <a:pt x="27255" y="21979"/>
                    <a:pt x="27446" y="21979"/>
                  </a:cubicBezTo>
                  <a:cubicBezTo>
                    <a:pt x="27642" y="21979"/>
                    <a:pt x="27838" y="22046"/>
                    <a:pt x="28031" y="22162"/>
                  </a:cubicBezTo>
                  <a:cubicBezTo>
                    <a:pt x="28562" y="22472"/>
                    <a:pt x="28788" y="22789"/>
                    <a:pt x="28374" y="23287"/>
                  </a:cubicBezTo>
                  <a:cubicBezTo>
                    <a:pt x="28216" y="23472"/>
                    <a:pt x="28079" y="23460"/>
                    <a:pt x="28105" y="23714"/>
                  </a:cubicBezTo>
                  <a:cubicBezTo>
                    <a:pt x="28134" y="23936"/>
                    <a:pt x="28403" y="24106"/>
                    <a:pt x="28581" y="24169"/>
                  </a:cubicBezTo>
                  <a:cubicBezTo>
                    <a:pt x="28846" y="24263"/>
                    <a:pt x="29129" y="24296"/>
                    <a:pt x="29419" y="24296"/>
                  </a:cubicBezTo>
                  <a:cubicBezTo>
                    <a:pt x="30177" y="24296"/>
                    <a:pt x="30987" y="24065"/>
                    <a:pt x="31686" y="24065"/>
                  </a:cubicBezTo>
                  <a:cubicBezTo>
                    <a:pt x="31773" y="24065"/>
                    <a:pt x="31860" y="24067"/>
                    <a:pt x="31946" y="24067"/>
                  </a:cubicBezTo>
                  <a:cubicBezTo>
                    <a:pt x="32281" y="24067"/>
                    <a:pt x="32600" y="24045"/>
                    <a:pt x="32858" y="23837"/>
                  </a:cubicBezTo>
                  <a:cubicBezTo>
                    <a:pt x="32973" y="23741"/>
                    <a:pt x="33072" y="23630"/>
                    <a:pt x="33175" y="23527"/>
                  </a:cubicBezTo>
                  <a:cubicBezTo>
                    <a:pt x="33341" y="23356"/>
                    <a:pt x="33512" y="23198"/>
                    <a:pt x="33781" y="23121"/>
                  </a:cubicBezTo>
                  <a:cubicBezTo>
                    <a:pt x="33999" y="23062"/>
                    <a:pt x="34229" y="23043"/>
                    <a:pt x="34466" y="23043"/>
                  </a:cubicBezTo>
                  <a:cubicBezTo>
                    <a:pt x="34895" y="23043"/>
                    <a:pt x="35343" y="23106"/>
                    <a:pt x="35767" y="23106"/>
                  </a:cubicBezTo>
                  <a:cubicBezTo>
                    <a:pt x="35872" y="23106"/>
                    <a:pt x="35976" y="23102"/>
                    <a:pt x="36078" y="23092"/>
                  </a:cubicBezTo>
                  <a:cubicBezTo>
                    <a:pt x="36554" y="23044"/>
                    <a:pt x="36886" y="22811"/>
                    <a:pt x="37099" y="22390"/>
                  </a:cubicBezTo>
                  <a:cubicBezTo>
                    <a:pt x="37354" y="21900"/>
                    <a:pt x="37402" y="21694"/>
                    <a:pt x="37962" y="21528"/>
                  </a:cubicBezTo>
                  <a:cubicBezTo>
                    <a:pt x="38231" y="21444"/>
                    <a:pt x="38210" y="21561"/>
                    <a:pt x="38390" y="21336"/>
                  </a:cubicBezTo>
                  <a:cubicBezTo>
                    <a:pt x="38527" y="21163"/>
                    <a:pt x="38512" y="21004"/>
                    <a:pt x="38700" y="20860"/>
                  </a:cubicBezTo>
                  <a:cubicBezTo>
                    <a:pt x="39091" y="20555"/>
                    <a:pt x="39747" y="20665"/>
                    <a:pt x="40182" y="20437"/>
                  </a:cubicBezTo>
                  <a:cubicBezTo>
                    <a:pt x="40816" y="20104"/>
                    <a:pt x="41109" y="19146"/>
                    <a:pt x="41975" y="19146"/>
                  </a:cubicBezTo>
                  <a:cubicBezTo>
                    <a:pt x="42002" y="19146"/>
                    <a:pt x="42029" y="19147"/>
                    <a:pt x="42057" y="19149"/>
                  </a:cubicBezTo>
                  <a:cubicBezTo>
                    <a:pt x="42087" y="19198"/>
                    <a:pt x="42134" y="19219"/>
                    <a:pt x="42193" y="19219"/>
                  </a:cubicBezTo>
                  <a:cubicBezTo>
                    <a:pt x="42534" y="19219"/>
                    <a:pt x="43277" y="18525"/>
                    <a:pt x="43465" y="18390"/>
                  </a:cubicBezTo>
                  <a:cubicBezTo>
                    <a:pt x="43919" y="18072"/>
                    <a:pt x="44376" y="17873"/>
                    <a:pt x="44748" y="17479"/>
                  </a:cubicBezTo>
                  <a:cubicBezTo>
                    <a:pt x="44822" y="17409"/>
                    <a:pt x="44892" y="17327"/>
                    <a:pt x="44955" y="17239"/>
                  </a:cubicBezTo>
                  <a:cubicBezTo>
                    <a:pt x="45250" y="16823"/>
                    <a:pt x="45092" y="16686"/>
                    <a:pt x="45106" y="16217"/>
                  </a:cubicBezTo>
                  <a:cubicBezTo>
                    <a:pt x="45140" y="14735"/>
                    <a:pt x="46927" y="14100"/>
                    <a:pt x="48038" y="13636"/>
                  </a:cubicBezTo>
                  <a:cubicBezTo>
                    <a:pt x="48547" y="13418"/>
                    <a:pt x="48900" y="13238"/>
                    <a:pt x="48845" y="12658"/>
                  </a:cubicBezTo>
                  <a:cubicBezTo>
                    <a:pt x="48802" y="12183"/>
                    <a:pt x="48658" y="11685"/>
                    <a:pt x="48506" y="11231"/>
                  </a:cubicBezTo>
                  <a:cubicBezTo>
                    <a:pt x="48285" y="10582"/>
                    <a:pt x="47850" y="9926"/>
                    <a:pt x="47838" y="9225"/>
                  </a:cubicBezTo>
                  <a:cubicBezTo>
                    <a:pt x="47831" y="8871"/>
                    <a:pt x="47990" y="8643"/>
                    <a:pt x="48038" y="8314"/>
                  </a:cubicBezTo>
                  <a:cubicBezTo>
                    <a:pt x="48211" y="7197"/>
                    <a:pt x="46747" y="7064"/>
                    <a:pt x="45969" y="6891"/>
                  </a:cubicBezTo>
                  <a:cubicBezTo>
                    <a:pt x="45548" y="6802"/>
                    <a:pt x="45313" y="6562"/>
                    <a:pt x="44921" y="6375"/>
                  </a:cubicBezTo>
                  <a:cubicBezTo>
                    <a:pt x="44717" y="6280"/>
                    <a:pt x="44486" y="6252"/>
                    <a:pt x="44250" y="6252"/>
                  </a:cubicBezTo>
                  <a:cubicBezTo>
                    <a:pt x="43992" y="6252"/>
                    <a:pt x="43728" y="6285"/>
                    <a:pt x="43486" y="6300"/>
                  </a:cubicBezTo>
                  <a:cubicBezTo>
                    <a:pt x="42910" y="6338"/>
                    <a:pt x="42409" y="6485"/>
                    <a:pt x="41918" y="6485"/>
                  </a:cubicBezTo>
                  <a:cubicBezTo>
                    <a:pt x="41545" y="6485"/>
                    <a:pt x="41178" y="6400"/>
                    <a:pt x="40788" y="6120"/>
                  </a:cubicBezTo>
                  <a:cubicBezTo>
                    <a:pt x="40203" y="5691"/>
                    <a:pt x="39813" y="5295"/>
                    <a:pt x="39132" y="5295"/>
                  </a:cubicBezTo>
                  <a:cubicBezTo>
                    <a:pt x="39035" y="5295"/>
                    <a:pt x="38932" y="5303"/>
                    <a:pt x="38822" y="5320"/>
                  </a:cubicBezTo>
                  <a:cubicBezTo>
                    <a:pt x="38173" y="5430"/>
                    <a:pt x="38044" y="6183"/>
                    <a:pt x="37376" y="6264"/>
                  </a:cubicBezTo>
                  <a:cubicBezTo>
                    <a:pt x="37343" y="6268"/>
                    <a:pt x="37312" y="6270"/>
                    <a:pt x="37281" y="6270"/>
                  </a:cubicBezTo>
                  <a:cubicBezTo>
                    <a:pt x="36965" y="6270"/>
                    <a:pt x="36760" y="6078"/>
                    <a:pt x="36458" y="5990"/>
                  </a:cubicBezTo>
                  <a:cubicBezTo>
                    <a:pt x="36249" y="5934"/>
                    <a:pt x="35981" y="5910"/>
                    <a:pt x="35719" y="5910"/>
                  </a:cubicBezTo>
                  <a:cubicBezTo>
                    <a:pt x="35523" y="5910"/>
                    <a:pt x="35330" y="5923"/>
                    <a:pt x="35167" y="5947"/>
                  </a:cubicBezTo>
                  <a:cubicBezTo>
                    <a:pt x="34966" y="5977"/>
                    <a:pt x="34821" y="6036"/>
                    <a:pt x="34673" y="6036"/>
                  </a:cubicBezTo>
                  <a:cubicBezTo>
                    <a:pt x="34552" y="6036"/>
                    <a:pt x="34429" y="5997"/>
                    <a:pt x="34271" y="5873"/>
                  </a:cubicBezTo>
                  <a:cubicBezTo>
                    <a:pt x="34028" y="5678"/>
                    <a:pt x="33836" y="5334"/>
                    <a:pt x="33685" y="5065"/>
                  </a:cubicBezTo>
                  <a:cubicBezTo>
                    <a:pt x="33387" y="4541"/>
                    <a:pt x="33098" y="4085"/>
                    <a:pt x="32567" y="3760"/>
                  </a:cubicBezTo>
                  <a:cubicBezTo>
                    <a:pt x="32325" y="3609"/>
                    <a:pt x="32152" y="3526"/>
                    <a:pt x="31876" y="3526"/>
                  </a:cubicBezTo>
                  <a:cubicBezTo>
                    <a:pt x="31854" y="3526"/>
                    <a:pt x="31831" y="3526"/>
                    <a:pt x="31808" y="3527"/>
                  </a:cubicBezTo>
                  <a:cubicBezTo>
                    <a:pt x="31619" y="3539"/>
                    <a:pt x="31399" y="3663"/>
                    <a:pt x="31195" y="3663"/>
                  </a:cubicBezTo>
                  <a:cubicBezTo>
                    <a:pt x="31152" y="3663"/>
                    <a:pt x="31111" y="3658"/>
                    <a:pt x="31070" y="3645"/>
                  </a:cubicBezTo>
                  <a:cubicBezTo>
                    <a:pt x="30602" y="3506"/>
                    <a:pt x="30525" y="2643"/>
                    <a:pt x="30422" y="2222"/>
                  </a:cubicBezTo>
                  <a:cubicBezTo>
                    <a:pt x="30359" y="1997"/>
                    <a:pt x="30333" y="1761"/>
                    <a:pt x="30167" y="1581"/>
                  </a:cubicBezTo>
                  <a:cubicBezTo>
                    <a:pt x="29953" y="1348"/>
                    <a:pt x="29677" y="1326"/>
                    <a:pt x="29506" y="1031"/>
                  </a:cubicBezTo>
                  <a:cubicBezTo>
                    <a:pt x="29352" y="769"/>
                    <a:pt x="29359" y="514"/>
                    <a:pt x="29119" y="312"/>
                  </a:cubicBezTo>
                  <a:cubicBezTo>
                    <a:pt x="28891" y="127"/>
                    <a:pt x="28540" y="38"/>
                    <a:pt x="28256" y="17"/>
                  </a:cubicBezTo>
                  <a:cubicBezTo>
                    <a:pt x="28149" y="6"/>
                    <a:pt x="28043" y="0"/>
                    <a:pt x="27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7739475" y="4418700"/>
              <a:ext cx="43825" cy="62975"/>
            </a:xfrm>
            <a:custGeom>
              <a:avLst/>
              <a:gdLst/>
              <a:ahLst/>
              <a:cxnLst/>
              <a:rect l="l" t="t" r="r" b="b"/>
              <a:pathLst>
                <a:path w="1753" h="2519" extrusionOk="0">
                  <a:moveTo>
                    <a:pt x="1304" y="1"/>
                  </a:moveTo>
                  <a:cubicBezTo>
                    <a:pt x="882" y="1"/>
                    <a:pt x="502" y="409"/>
                    <a:pt x="318" y="747"/>
                  </a:cubicBezTo>
                  <a:cubicBezTo>
                    <a:pt x="104" y="1148"/>
                    <a:pt x="0" y="1595"/>
                    <a:pt x="70" y="2051"/>
                  </a:cubicBezTo>
                  <a:cubicBezTo>
                    <a:pt x="100" y="2265"/>
                    <a:pt x="98" y="2518"/>
                    <a:pt x="296" y="2518"/>
                  </a:cubicBezTo>
                  <a:cubicBezTo>
                    <a:pt x="320" y="2518"/>
                    <a:pt x="348" y="2514"/>
                    <a:pt x="380" y="2506"/>
                  </a:cubicBezTo>
                  <a:cubicBezTo>
                    <a:pt x="565" y="2465"/>
                    <a:pt x="649" y="2217"/>
                    <a:pt x="712" y="2071"/>
                  </a:cubicBezTo>
                  <a:cubicBezTo>
                    <a:pt x="786" y="1886"/>
                    <a:pt x="849" y="1741"/>
                    <a:pt x="1000" y="1602"/>
                  </a:cubicBezTo>
                  <a:cubicBezTo>
                    <a:pt x="1180" y="1443"/>
                    <a:pt x="1298" y="1443"/>
                    <a:pt x="1346" y="1181"/>
                  </a:cubicBezTo>
                  <a:cubicBezTo>
                    <a:pt x="1387" y="968"/>
                    <a:pt x="1365" y="823"/>
                    <a:pt x="1461" y="624"/>
                  </a:cubicBezTo>
                  <a:cubicBezTo>
                    <a:pt x="1560" y="429"/>
                    <a:pt x="1752" y="196"/>
                    <a:pt x="1406" y="9"/>
                  </a:cubicBezTo>
                  <a:cubicBezTo>
                    <a:pt x="1372" y="3"/>
                    <a:pt x="1337" y="1"/>
                    <a:pt x="1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4"/>
            <p:cNvSpPr/>
            <p:nvPr/>
          </p:nvSpPr>
          <p:spPr>
            <a:xfrm>
              <a:off x="7086825" y="3297700"/>
              <a:ext cx="695325" cy="452975"/>
            </a:xfrm>
            <a:custGeom>
              <a:avLst/>
              <a:gdLst/>
              <a:ahLst/>
              <a:cxnLst/>
              <a:rect l="l" t="t" r="r" b="b"/>
              <a:pathLst>
                <a:path w="27813" h="18119" extrusionOk="0">
                  <a:moveTo>
                    <a:pt x="17319" y="0"/>
                  </a:moveTo>
                  <a:cubicBezTo>
                    <a:pt x="16684" y="0"/>
                    <a:pt x="16293" y="483"/>
                    <a:pt x="15810" y="896"/>
                  </a:cubicBezTo>
                  <a:cubicBezTo>
                    <a:pt x="15231" y="1379"/>
                    <a:pt x="14445" y="1841"/>
                    <a:pt x="13719" y="2076"/>
                  </a:cubicBezTo>
                  <a:cubicBezTo>
                    <a:pt x="13524" y="2140"/>
                    <a:pt x="13358" y="2166"/>
                    <a:pt x="13211" y="2166"/>
                  </a:cubicBezTo>
                  <a:cubicBezTo>
                    <a:pt x="12655" y="2166"/>
                    <a:pt x="12355" y="1795"/>
                    <a:pt x="11706" y="1649"/>
                  </a:cubicBezTo>
                  <a:cubicBezTo>
                    <a:pt x="11509" y="1601"/>
                    <a:pt x="11287" y="1588"/>
                    <a:pt x="11054" y="1588"/>
                  </a:cubicBezTo>
                  <a:cubicBezTo>
                    <a:pt x="10740" y="1588"/>
                    <a:pt x="10407" y="1612"/>
                    <a:pt x="10095" y="1612"/>
                  </a:cubicBezTo>
                  <a:cubicBezTo>
                    <a:pt x="9955" y="1612"/>
                    <a:pt x="9820" y="1607"/>
                    <a:pt x="9692" y="1593"/>
                  </a:cubicBezTo>
                  <a:cubicBezTo>
                    <a:pt x="9106" y="1531"/>
                    <a:pt x="8450" y="1564"/>
                    <a:pt x="7863" y="1538"/>
                  </a:cubicBezTo>
                  <a:cubicBezTo>
                    <a:pt x="7712" y="1529"/>
                    <a:pt x="7497" y="1504"/>
                    <a:pt x="7304" y="1504"/>
                  </a:cubicBezTo>
                  <a:cubicBezTo>
                    <a:pt x="7191" y="1504"/>
                    <a:pt x="7085" y="1512"/>
                    <a:pt x="7003" y="1538"/>
                  </a:cubicBezTo>
                  <a:cubicBezTo>
                    <a:pt x="6926" y="1557"/>
                    <a:pt x="6878" y="1579"/>
                    <a:pt x="6837" y="1593"/>
                  </a:cubicBezTo>
                  <a:cubicBezTo>
                    <a:pt x="6657" y="1675"/>
                    <a:pt x="6719" y="1752"/>
                    <a:pt x="6554" y="1980"/>
                  </a:cubicBezTo>
                  <a:cubicBezTo>
                    <a:pt x="6162" y="2545"/>
                    <a:pt x="5458" y="2545"/>
                    <a:pt x="5016" y="3054"/>
                  </a:cubicBezTo>
                  <a:cubicBezTo>
                    <a:pt x="4629" y="3489"/>
                    <a:pt x="4650" y="4215"/>
                    <a:pt x="4237" y="4662"/>
                  </a:cubicBezTo>
                  <a:cubicBezTo>
                    <a:pt x="4035" y="4876"/>
                    <a:pt x="3836" y="4953"/>
                    <a:pt x="3713" y="5186"/>
                  </a:cubicBezTo>
                  <a:cubicBezTo>
                    <a:pt x="3560" y="5488"/>
                    <a:pt x="3665" y="5753"/>
                    <a:pt x="3615" y="6089"/>
                  </a:cubicBezTo>
                  <a:cubicBezTo>
                    <a:pt x="3499" y="6882"/>
                    <a:pt x="2899" y="7151"/>
                    <a:pt x="2471" y="7738"/>
                  </a:cubicBezTo>
                  <a:cubicBezTo>
                    <a:pt x="1940" y="8449"/>
                    <a:pt x="1546" y="8718"/>
                    <a:pt x="664" y="8966"/>
                  </a:cubicBezTo>
                  <a:cubicBezTo>
                    <a:pt x="491" y="9014"/>
                    <a:pt x="251" y="9083"/>
                    <a:pt x="1" y="9172"/>
                  </a:cubicBezTo>
                  <a:cubicBezTo>
                    <a:pt x="498" y="9530"/>
                    <a:pt x="885" y="10160"/>
                    <a:pt x="1181" y="10636"/>
                  </a:cubicBezTo>
                  <a:cubicBezTo>
                    <a:pt x="1368" y="10938"/>
                    <a:pt x="1457" y="11337"/>
                    <a:pt x="1712" y="11621"/>
                  </a:cubicBezTo>
                  <a:cubicBezTo>
                    <a:pt x="1962" y="11897"/>
                    <a:pt x="2334" y="11986"/>
                    <a:pt x="2651" y="12152"/>
                  </a:cubicBezTo>
                  <a:cubicBezTo>
                    <a:pt x="2906" y="12284"/>
                    <a:pt x="3312" y="12498"/>
                    <a:pt x="3463" y="12760"/>
                  </a:cubicBezTo>
                  <a:cubicBezTo>
                    <a:pt x="3670" y="13096"/>
                    <a:pt x="3663" y="13601"/>
                    <a:pt x="3802" y="13980"/>
                  </a:cubicBezTo>
                  <a:cubicBezTo>
                    <a:pt x="4002" y="14538"/>
                    <a:pt x="4256" y="14586"/>
                    <a:pt x="4787" y="14725"/>
                  </a:cubicBezTo>
                  <a:cubicBezTo>
                    <a:pt x="5153" y="14820"/>
                    <a:pt x="5494" y="15066"/>
                    <a:pt x="5874" y="15066"/>
                  </a:cubicBezTo>
                  <a:cubicBezTo>
                    <a:pt x="5938" y="15066"/>
                    <a:pt x="6004" y="15059"/>
                    <a:pt x="6071" y="15043"/>
                  </a:cubicBezTo>
                  <a:cubicBezTo>
                    <a:pt x="6419" y="14955"/>
                    <a:pt x="6725" y="14617"/>
                    <a:pt x="7102" y="14617"/>
                  </a:cubicBezTo>
                  <a:cubicBezTo>
                    <a:pt x="7172" y="14617"/>
                    <a:pt x="7245" y="14629"/>
                    <a:pt x="7320" y="14656"/>
                  </a:cubicBezTo>
                  <a:cubicBezTo>
                    <a:pt x="7789" y="14822"/>
                    <a:pt x="7712" y="15304"/>
                    <a:pt x="7637" y="15684"/>
                  </a:cubicBezTo>
                  <a:cubicBezTo>
                    <a:pt x="7601" y="15836"/>
                    <a:pt x="7560" y="15994"/>
                    <a:pt x="7520" y="16153"/>
                  </a:cubicBezTo>
                  <a:cubicBezTo>
                    <a:pt x="7801" y="16194"/>
                    <a:pt x="8077" y="16297"/>
                    <a:pt x="8224" y="16448"/>
                  </a:cubicBezTo>
                  <a:cubicBezTo>
                    <a:pt x="8505" y="16739"/>
                    <a:pt x="8216" y="17234"/>
                    <a:pt x="8490" y="17532"/>
                  </a:cubicBezTo>
                  <a:cubicBezTo>
                    <a:pt x="8600" y="17648"/>
                    <a:pt x="8822" y="17678"/>
                    <a:pt x="9057" y="17678"/>
                  </a:cubicBezTo>
                  <a:cubicBezTo>
                    <a:pt x="9311" y="17678"/>
                    <a:pt x="9582" y="17643"/>
                    <a:pt x="9747" y="17643"/>
                  </a:cubicBezTo>
                  <a:cubicBezTo>
                    <a:pt x="10305" y="17643"/>
                    <a:pt x="10809" y="17746"/>
                    <a:pt x="11348" y="17861"/>
                  </a:cubicBezTo>
                  <a:cubicBezTo>
                    <a:pt x="12446" y="18112"/>
                    <a:pt x="13471" y="18118"/>
                    <a:pt x="14590" y="18118"/>
                  </a:cubicBezTo>
                  <a:cubicBezTo>
                    <a:pt x="14651" y="18118"/>
                    <a:pt x="14712" y="18118"/>
                    <a:pt x="14774" y="18118"/>
                  </a:cubicBezTo>
                  <a:cubicBezTo>
                    <a:pt x="14803" y="18118"/>
                    <a:pt x="14832" y="18118"/>
                    <a:pt x="14861" y="18118"/>
                  </a:cubicBezTo>
                  <a:cubicBezTo>
                    <a:pt x="15457" y="18118"/>
                    <a:pt x="16035" y="18112"/>
                    <a:pt x="16574" y="17828"/>
                  </a:cubicBezTo>
                  <a:cubicBezTo>
                    <a:pt x="17141" y="17546"/>
                    <a:pt x="17196" y="17083"/>
                    <a:pt x="17588" y="16636"/>
                  </a:cubicBezTo>
                  <a:cubicBezTo>
                    <a:pt x="17946" y="16234"/>
                    <a:pt x="18616" y="16220"/>
                    <a:pt x="19099" y="16013"/>
                  </a:cubicBezTo>
                  <a:cubicBezTo>
                    <a:pt x="19619" y="15785"/>
                    <a:pt x="20144" y="15621"/>
                    <a:pt x="20723" y="15621"/>
                  </a:cubicBezTo>
                  <a:cubicBezTo>
                    <a:pt x="20735" y="15621"/>
                    <a:pt x="20747" y="15622"/>
                    <a:pt x="20760" y="15622"/>
                  </a:cubicBezTo>
                  <a:cubicBezTo>
                    <a:pt x="21567" y="15629"/>
                    <a:pt x="22235" y="16090"/>
                    <a:pt x="23023" y="16227"/>
                  </a:cubicBezTo>
                  <a:cubicBezTo>
                    <a:pt x="23422" y="16290"/>
                    <a:pt x="23816" y="16319"/>
                    <a:pt x="24208" y="16400"/>
                  </a:cubicBezTo>
                  <a:cubicBezTo>
                    <a:pt x="24458" y="16456"/>
                    <a:pt x="24782" y="16434"/>
                    <a:pt x="25044" y="16504"/>
                  </a:cubicBezTo>
                  <a:cubicBezTo>
                    <a:pt x="25078" y="16400"/>
                    <a:pt x="25100" y="16290"/>
                    <a:pt x="25104" y="16172"/>
                  </a:cubicBezTo>
                  <a:cubicBezTo>
                    <a:pt x="25148" y="15677"/>
                    <a:pt x="25056" y="15206"/>
                    <a:pt x="25196" y="14725"/>
                  </a:cubicBezTo>
                  <a:cubicBezTo>
                    <a:pt x="25354" y="14173"/>
                    <a:pt x="25602" y="13815"/>
                    <a:pt x="25554" y="13221"/>
                  </a:cubicBezTo>
                  <a:cubicBezTo>
                    <a:pt x="25527" y="12801"/>
                    <a:pt x="25424" y="12414"/>
                    <a:pt x="25443" y="11986"/>
                  </a:cubicBezTo>
                  <a:cubicBezTo>
                    <a:pt x="25493" y="11980"/>
                    <a:pt x="25539" y="11977"/>
                    <a:pt x="25583" y="11977"/>
                  </a:cubicBezTo>
                  <a:cubicBezTo>
                    <a:pt x="25969" y="11977"/>
                    <a:pt x="26170" y="12202"/>
                    <a:pt x="26561" y="12284"/>
                  </a:cubicBezTo>
                  <a:cubicBezTo>
                    <a:pt x="26671" y="12307"/>
                    <a:pt x="26772" y="12318"/>
                    <a:pt x="26864" y="12318"/>
                  </a:cubicBezTo>
                  <a:cubicBezTo>
                    <a:pt x="27745" y="12318"/>
                    <a:pt x="27813" y="11315"/>
                    <a:pt x="27445" y="10573"/>
                  </a:cubicBezTo>
                  <a:cubicBezTo>
                    <a:pt x="27409" y="10496"/>
                    <a:pt x="27368" y="10434"/>
                    <a:pt x="27327" y="10378"/>
                  </a:cubicBezTo>
                  <a:cubicBezTo>
                    <a:pt x="27131" y="10090"/>
                    <a:pt x="26904" y="9981"/>
                    <a:pt x="26656" y="9981"/>
                  </a:cubicBezTo>
                  <a:cubicBezTo>
                    <a:pt x="26282" y="9981"/>
                    <a:pt x="25861" y="10227"/>
                    <a:pt x="25431" y="10477"/>
                  </a:cubicBezTo>
                  <a:cubicBezTo>
                    <a:pt x="25088" y="10677"/>
                    <a:pt x="24767" y="10776"/>
                    <a:pt x="24475" y="10776"/>
                  </a:cubicBezTo>
                  <a:cubicBezTo>
                    <a:pt x="24163" y="10776"/>
                    <a:pt x="23883" y="10662"/>
                    <a:pt x="23643" y="10434"/>
                  </a:cubicBezTo>
                  <a:cubicBezTo>
                    <a:pt x="23499" y="10290"/>
                    <a:pt x="23367" y="10109"/>
                    <a:pt x="23252" y="9891"/>
                  </a:cubicBezTo>
                  <a:cubicBezTo>
                    <a:pt x="22754" y="8958"/>
                    <a:pt x="22949" y="8201"/>
                    <a:pt x="23052" y="7214"/>
                  </a:cubicBezTo>
                  <a:cubicBezTo>
                    <a:pt x="23148" y="6236"/>
                    <a:pt x="22389" y="5738"/>
                    <a:pt x="22279" y="4868"/>
                  </a:cubicBezTo>
                  <a:cubicBezTo>
                    <a:pt x="22154" y="3953"/>
                    <a:pt x="21906" y="4049"/>
                    <a:pt x="21168" y="3607"/>
                  </a:cubicBezTo>
                  <a:cubicBezTo>
                    <a:pt x="20493" y="3208"/>
                    <a:pt x="19974" y="2670"/>
                    <a:pt x="19679" y="1973"/>
                  </a:cubicBezTo>
                  <a:cubicBezTo>
                    <a:pt x="19328" y="1144"/>
                    <a:pt x="18595" y="262"/>
                    <a:pt x="17636" y="41"/>
                  </a:cubicBezTo>
                  <a:cubicBezTo>
                    <a:pt x="17521" y="14"/>
                    <a:pt x="17422" y="0"/>
                    <a:pt x="17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a:off x="7519775" y="3270000"/>
              <a:ext cx="264350" cy="288550"/>
            </a:xfrm>
            <a:custGeom>
              <a:avLst/>
              <a:gdLst/>
              <a:ahLst/>
              <a:cxnLst/>
              <a:rect l="l" t="t" r="r" b="b"/>
              <a:pathLst>
                <a:path w="10574" h="11542" extrusionOk="0">
                  <a:moveTo>
                    <a:pt x="2695" y="1"/>
                  </a:moveTo>
                  <a:cubicBezTo>
                    <a:pt x="2380" y="1"/>
                    <a:pt x="2123" y="132"/>
                    <a:pt x="1815" y="231"/>
                  </a:cubicBezTo>
                  <a:cubicBezTo>
                    <a:pt x="1450" y="342"/>
                    <a:pt x="1140" y="342"/>
                    <a:pt x="753" y="349"/>
                  </a:cubicBezTo>
                  <a:cubicBezTo>
                    <a:pt x="92" y="356"/>
                    <a:pt x="44" y="702"/>
                    <a:pt x="1" y="1108"/>
                  </a:cubicBezTo>
                  <a:cubicBezTo>
                    <a:pt x="104" y="1108"/>
                    <a:pt x="200" y="1120"/>
                    <a:pt x="318" y="1149"/>
                  </a:cubicBezTo>
                  <a:cubicBezTo>
                    <a:pt x="1277" y="1370"/>
                    <a:pt x="2007" y="2252"/>
                    <a:pt x="2361" y="3081"/>
                  </a:cubicBezTo>
                  <a:cubicBezTo>
                    <a:pt x="2656" y="3775"/>
                    <a:pt x="3173" y="4314"/>
                    <a:pt x="3850" y="4715"/>
                  </a:cubicBezTo>
                  <a:cubicBezTo>
                    <a:pt x="4588" y="5157"/>
                    <a:pt x="4836" y="5059"/>
                    <a:pt x="4961" y="5976"/>
                  </a:cubicBezTo>
                  <a:cubicBezTo>
                    <a:pt x="5071" y="6846"/>
                    <a:pt x="5830" y="7341"/>
                    <a:pt x="5732" y="8322"/>
                  </a:cubicBezTo>
                  <a:cubicBezTo>
                    <a:pt x="5629" y="9307"/>
                    <a:pt x="5436" y="10066"/>
                    <a:pt x="5934" y="10999"/>
                  </a:cubicBezTo>
                  <a:cubicBezTo>
                    <a:pt x="6049" y="11220"/>
                    <a:pt x="6181" y="11398"/>
                    <a:pt x="6325" y="11542"/>
                  </a:cubicBezTo>
                  <a:cubicBezTo>
                    <a:pt x="6373" y="11294"/>
                    <a:pt x="6422" y="11047"/>
                    <a:pt x="6513" y="10852"/>
                  </a:cubicBezTo>
                  <a:cubicBezTo>
                    <a:pt x="6768" y="10316"/>
                    <a:pt x="7236" y="9922"/>
                    <a:pt x="7561" y="9425"/>
                  </a:cubicBezTo>
                  <a:cubicBezTo>
                    <a:pt x="7760" y="9108"/>
                    <a:pt x="7904" y="8776"/>
                    <a:pt x="7892" y="8399"/>
                  </a:cubicBezTo>
                  <a:cubicBezTo>
                    <a:pt x="7885" y="8137"/>
                    <a:pt x="7678" y="7764"/>
                    <a:pt x="7705" y="7529"/>
                  </a:cubicBezTo>
                  <a:cubicBezTo>
                    <a:pt x="7725" y="7353"/>
                    <a:pt x="7751" y="7303"/>
                    <a:pt x="7793" y="7303"/>
                  </a:cubicBezTo>
                  <a:cubicBezTo>
                    <a:pt x="7848" y="7303"/>
                    <a:pt x="7932" y="7392"/>
                    <a:pt x="8071" y="7392"/>
                  </a:cubicBezTo>
                  <a:cubicBezTo>
                    <a:pt x="8073" y="7392"/>
                    <a:pt x="8075" y="7392"/>
                    <a:pt x="8077" y="7392"/>
                  </a:cubicBezTo>
                  <a:cubicBezTo>
                    <a:pt x="8354" y="7392"/>
                    <a:pt x="8471" y="7233"/>
                    <a:pt x="8726" y="7171"/>
                  </a:cubicBezTo>
                  <a:cubicBezTo>
                    <a:pt x="8830" y="7145"/>
                    <a:pt x="8949" y="7137"/>
                    <a:pt x="9074" y="7137"/>
                  </a:cubicBezTo>
                  <a:cubicBezTo>
                    <a:pt x="9328" y="7137"/>
                    <a:pt x="9606" y="7173"/>
                    <a:pt x="9829" y="7178"/>
                  </a:cubicBezTo>
                  <a:cubicBezTo>
                    <a:pt x="10396" y="7178"/>
                    <a:pt x="10574" y="7123"/>
                    <a:pt x="10430" y="6536"/>
                  </a:cubicBezTo>
                  <a:cubicBezTo>
                    <a:pt x="10334" y="6128"/>
                    <a:pt x="10242" y="5681"/>
                    <a:pt x="9877" y="5467"/>
                  </a:cubicBezTo>
                  <a:cubicBezTo>
                    <a:pt x="9519" y="5253"/>
                    <a:pt x="9065" y="5260"/>
                    <a:pt x="8815" y="4874"/>
                  </a:cubicBezTo>
                  <a:cubicBezTo>
                    <a:pt x="8575" y="4487"/>
                    <a:pt x="8815" y="3996"/>
                    <a:pt x="8527" y="3667"/>
                  </a:cubicBezTo>
                  <a:cubicBezTo>
                    <a:pt x="8195" y="3295"/>
                    <a:pt x="7774" y="3432"/>
                    <a:pt x="7568" y="2908"/>
                  </a:cubicBezTo>
                  <a:cubicBezTo>
                    <a:pt x="7299" y="2240"/>
                    <a:pt x="7705" y="1495"/>
                    <a:pt x="7008" y="1086"/>
                  </a:cubicBezTo>
                  <a:cubicBezTo>
                    <a:pt x="6719" y="919"/>
                    <a:pt x="6436" y="873"/>
                    <a:pt x="6154" y="873"/>
                  </a:cubicBezTo>
                  <a:cubicBezTo>
                    <a:pt x="5815" y="873"/>
                    <a:pt x="5476" y="939"/>
                    <a:pt x="5130" y="939"/>
                  </a:cubicBezTo>
                  <a:cubicBezTo>
                    <a:pt x="5008" y="939"/>
                    <a:pt x="4885" y="931"/>
                    <a:pt x="4761" y="909"/>
                  </a:cubicBezTo>
                  <a:cubicBezTo>
                    <a:pt x="4071" y="791"/>
                    <a:pt x="3581" y="116"/>
                    <a:pt x="2856" y="12"/>
                  </a:cubicBezTo>
                  <a:cubicBezTo>
                    <a:pt x="2800" y="5"/>
                    <a:pt x="2747" y="1"/>
                    <a:pt x="26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4"/>
            <p:cNvSpPr/>
            <p:nvPr/>
          </p:nvSpPr>
          <p:spPr>
            <a:xfrm>
              <a:off x="7635000" y="4347275"/>
              <a:ext cx="36075" cy="48125"/>
            </a:xfrm>
            <a:custGeom>
              <a:avLst/>
              <a:gdLst/>
              <a:ahLst/>
              <a:cxnLst/>
              <a:rect l="l" t="t" r="r" b="b"/>
              <a:pathLst>
                <a:path w="1443" h="1925" extrusionOk="0">
                  <a:moveTo>
                    <a:pt x="109" y="0"/>
                  </a:moveTo>
                  <a:cubicBezTo>
                    <a:pt x="51" y="0"/>
                    <a:pt x="12" y="40"/>
                    <a:pt x="1" y="196"/>
                  </a:cubicBezTo>
                  <a:cubicBezTo>
                    <a:pt x="241" y="453"/>
                    <a:pt x="628" y="886"/>
                    <a:pt x="621" y="1258"/>
                  </a:cubicBezTo>
                  <a:cubicBezTo>
                    <a:pt x="621" y="1398"/>
                    <a:pt x="462" y="1763"/>
                    <a:pt x="573" y="1881"/>
                  </a:cubicBezTo>
                  <a:cubicBezTo>
                    <a:pt x="602" y="1912"/>
                    <a:pt x="676" y="1925"/>
                    <a:pt x="754" y="1925"/>
                  </a:cubicBezTo>
                  <a:cubicBezTo>
                    <a:pt x="840" y="1925"/>
                    <a:pt x="930" y="1909"/>
                    <a:pt x="967" y="1888"/>
                  </a:cubicBezTo>
                  <a:cubicBezTo>
                    <a:pt x="1096" y="1825"/>
                    <a:pt x="1152" y="1674"/>
                    <a:pt x="1173" y="1542"/>
                  </a:cubicBezTo>
                  <a:cubicBezTo>
                    <a:pt x="1193" y="1376"/>
                    <a:pt x="1159" y="1258"/>
                    <a:pt x="1229" y="1100"/>
                  </a:cubicBezTo>
                  <a:cubicBezTo>
                    <a:pt x="1303" y="929"/>
                    <a:pt x="1442" y="763"/>
                    <a:pt x="1399" y="549"/>
                  </a:cubicBezTo>
                  <a:cubicBezTo>
                    <a:pt x="1339" y="225"/>
                    <a:pt x="923" y="114"/>
                    <a:pt x="650" y="66"/>
                  </a:cubicBezTo>
                  <a:cubicBezTo>
                    <a:pt x="510" y="45"/>
                    <a:pt x="385" y="66"/>
                    <a:pt x="255" y="33"/>
                  </a:cubicBezTo>
                  <a:cubicBezTo>
                    <a:pt x="200" y="21"/>
                    <a:pt x="150"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p:nvPr/>
          </p:nvSpPr>
          <p:spPr>
            <a:xfrm>
              <a:off x="7627850" y="4295900"/>
              <a:ext cx="39925" cy="19575"/>
            </a:xfrm>
            <a:custGeom>
              <a:avLst/>
              <a:gdLst/>
              <a:ahLst/>
              <a:cxnLst/>
              <a:rect l="l" t="t" r="r" b="b"/>
              <a:pathLst>
                <a:path w="1597" h="783" extrusionOk="0">
                  <a:moveTo>
                    <a:pt x="1036" y="1"/>
                  </a:moveTo>
                  <a:cubicBezTo>
                    <a:pt x="914" y="1"/>
                    <a:pt x="791" y="10"/>
                    <a:pt x="670" y="10"/>
                  </a:cubicBezTo>
                  <a:cubicBezTo>
                    <a:pt x="622" y="10"/>
                    <a:pt x="574" y="8"/>
                    <a:pt x="527" y="4"/>
                  </a:cubicBezTo>
                  <a:cubicBezTo>
                    <a:pt x="512" y="3"/>
                    <a:pt x="497" y="3"/>
                    <a:pt x="481" y="3"/>
                  </a:cubicBezTo>
                  <a:cubicBezTo>
                    <a:pt x="275" y="3"/>
                    <a:pt x="0" y="92"/>
                    <a:pt x="58" y="348"/>
                  </a:cubicBezTo>
                  <a:cubicBezTo>
                    <a:pt x="30" y="487"/>
                    <a:pt x="37" y="550"/>
                    <a:pt x="37" y="598"/>
                  </a:cubicBezTo>
                  <a:cubicBezTo>
                    <a:pt x="57" y="599"/>
                    <a:pt x="77" y="599"/>
                    <a:pt x="96" y="599"/>
                  </a:cubicBezTo>
                  <a:cubicBezTo>
                    <a:pt x="174" y="599"/>
                    <a:pt x="250" y="593"/>
                    <a:pt x="328" y="593"/>
                  </a:cubicBezTo>
                  <a:cubicBezTo>
                    <a:pt x="362" y="593"/>
                    <a:pt x="396" y="594"/>
                    <a:pt x="431" y="598"/>
                  </a:cubicBezTo>
                  <a:cubicBezTo>
                    <a:pt x="561" y="617"/>
                    <a:pt x="645" y="672"/>
                    <a:pt x="770" y="728"/>
                  </a:cubicBezTo>
                  <a:cubicBezTo>
                    <a:pt x="856" y="765"/>
                    <a:pt x="926" y="782"/>
                    <a:pt x="987" y="782"/>
                  </a:cubicBezTo>
                  <a:cubicBezTo>
                    <a:pt x="1152" y="782"/>
                    <a:pt x="1250" y="661"/>
                    <a:pt x="1397" y="499"/>
                  </a:cubicBezTo>
                  <a:cubicBezTo>
                    <a:pt x="1596" y="286"/>
                    <a:pt x="1507" y="52"/>
                    <a:pt x="1231" y="12"/>
                  </a:cubicBezTo>
                  <a:cubicBezTo>
                    <a:pt x="1167" y="4"/>
                    <a:pt x="1102" y="1"/>
                    <a:pt x="1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4"/>
            <p:cNvSpPr/>
            <p:nvPr/>
          </p:nvSpPr>
          <p:spPr>
            <a:xfrm>
              <a:off x="7584125" y="4314925"/>
              <a:ext cx="34875" cy="28000"/>
            </a:xfrm>
            <a:custGeom>
              <a:avLst/>
              <a:gdLst/>
              <a:ahLst/>
              <a:cxnLst/>
              <a:rect l="l" t="t" r="r" b="b"/>
              <a:pathLst>
                <a:path w="1395" h="1120" extrusionOk="0">
                  <a:moveTo>
                    <a:pt x="1177" y="1"/>
                  </a:moveTo>
                  <a:cubicBezTo>
                    <a:pt x="1111" y="1"/>
                    <a:pt x="1036" y="16"/>
                    <a:pt x="971" y="36"/>
                  </a:cubicBezTo>
                  <a:cubicBezTo>
                    <a:pt x="955" y="34"/>
                    <a:pt x="939" y="33"/>
                    <a:pt x="922" y="33"/>
                  </a:cubicBezTo>
                  <a:cubicBezTo>
                    <a:pt x="655" y="33"/>
                    <a:pt x="316" y="297"/>
                    <a:pt x="173" y="505"/>
                  </a:cubicBezTo>
                  <a:cubicBezTo>
                    <a:pt x="75" y="642"/>
                    <a:pt x="0" y="1077"/>
                    <a:pt x="241" y="1118"/>
                  </a:cubicBezTo>
                  <a:cubicBezTo>
                    <a:pt x="251" y="1119"/>
                    <a:pt x="260" y="1120"/>
                    <a:pt x="269" y="1120"/>
                  </a:cubicBezTo>
                  <a:cubicBezTo>
                    <a:pt x="393" y="1120"/>
                    <a:pt x="404" y="982"/>
                    <a:pt x="469" y="892"/>
                  </a:cubicBezTo>
                  <a:cubicBezTo>
                    <a:pt x="558" y="760"/>
                    <a:pt x="628" y="740"/>
                    <a:pt x="793" y="704"/>
                  </a:cubicBezTo>
                  <a:cubicBezTo>
                    <a:pt x="890" y="692"/>
                    <a:pt x="1070" y="664"/>
                    <a:pt x="1151" y="594"/>
                  </a:cubicBezTo>
                  <a:cubicBezTo>
                    <a:pt x="1233" y="519"/>
                    <a:pt x="1199" y="435"/>
                    <a:pt x="1240" y="346"/>
                  </a:cubicBezTo>
                  <a:cubicBezTo>
                    <a:pt x="1276" y="257"/>
                    <a:pt x="1394" y="173"/>
                    <a:pt x="1332" y="63"/>
                  </a:cubicBezTo>
                  <a:cubicBezTo>
                    <a:pt x="1304" y="18"/>
                    <a:pt x="1245" y="1"/>
                    <a:pt x="1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4"/>
            <p:cNvSpPr/>
            <p:nvPr/>
          </p:nvSpPr>
          <p:spPr>
            <a:xfrm>
              <a:off x="7553600" y="4229700"/>
              <a:ext cx="46050" cy="49850"/>
            </a:xfrm>
            <a:custGeom>
              <a:avLst/>
              <a:gdLst/>
              <a:ahLst/>
              <a:cxnLst/>
              <a:rect l="l" t="t" r="r" b="b"/>
              <a:pathLst>
                <a:path w="1842" h="1994" extrusionOk="0">
                  <a:moveTo>
                    <a:pt x="531" y="0"/>
                  </a:moveTo>
                  <a:cubicBezTo>
                    <a:pt x="428" y="0"/>
                    <a:pt x="319" y="22"/>
                    <a:pt x="207" y="72"/>
                  </a:cubicBezTo>
                  <a:cubicBezTo>
                    <a:pt x="587" y="273"/>
                    <a:pt x="690" y="927"/>
                    <a:pt x="400" y="1225"/>
                  </a:cubicBezTo>
                  <a:cubicBezTo>
                    <a:pt x="263" y="1355"/>
                    <a:pt x="104" y="1362"/>
                    <a:pt x="63" y="1547"/>
                  </a:cubicBezTo>
                  <a:cubicBezTo>
                    <a:pt x="1" y="1852"/>
                    <a:pt x="340" y="1977"/>
                    <a:pt x="587" y="1989"/>
                  </a:cubicBezTo>
                  <a:cubicBezTo>
                    <a:pt x="618" y="1992"/>
                    <a:pt x="646" y="1993"/>
                    <a:pt x="670" y="1993"/>
                  </a:cubicBezTo>
                  <a:cubicBezTo>
                    <a:pt x="897" y="1993"/>
                    <a:pt x="840" y="1875"/>
                    <a:pt x="1027" y="1706"/>
                  </a:cubicBezTo>
                  <a:cubicBezTo>
                    <a:pt x="1166" y="1576"/>
                    <a:pt x="1406" y="1610"/>
                    <a:pt x="1551" y="1473"/>
                  </a:cubicBezTo>
                  <a:cubicBezTo>
                    <a:pt x="1841" y="1196"/>
                    <a:pt x="1579" y="742"/>
                    <a:pt x="1380" y="485"/>
                  </a:cubicBezTo>
                  <a:cubicBezTo>
                    <a:pt x="1207" y="271"/>
                    <a:pt x="900"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4"/>
            <p:cNvSpPr/>
            <p:nvPr/>
          </p:nvSpPr>
          <p:spPr>
            <a:xfrm>
              <a:off x="7540875" y="4154950"/>
              <a:ext cx="68575" cy="37775"/>
            </a:xfrm>
            <a:custGeom>
              <a:avLst/>
              <a:gdLst/>
              <a:ahLst/>
              <a:cxnLst/>
              <a:rect l="l" t="t" r="r" b="b"/>
              <a:pathLst>
                <a:path w="2743" h="1511" extrusionOk="0">
                  <a:moveTo>
                    <a:pt x="1225" y="0"/>
                  </a:moveTo>
                  <a:cubicBezTo>
                    <a:pt x="1190" y="0"/>
                    <a:pt x="1156" y="5"/>
                    <a:pt x="1122" y="15"/>
                  </a:cubicBezTo>
                  <a:cubicBezTo>
                    <a:pt x="971" y="56"/>
                    <a:pt x="904" y="214"/>
                    <a:pt x="724" y="248"/>
                  </a:cubicBezTo>
                  <a:cubicBezTo>
                    <a:pt x="710" y="246"/>
                    <a:pt x="697" y="246"/>
                    <a:pt x="683" y="246"/>
                  </a:cubicBezTo>
                  <a:cubicBezTo>
                    <a:pt x="483" y="246"/>
                    <a:pt x="194" y="372"/>
                    <a:pt x="116" y="560"/>
                  </a:cubicBezTo>
                  <a:cubicBezTo>
                    <a:pt x="0" y="841"/>
                    <a:pt x="337" y="945"/>
                    <a:pt x="551" y="1000"/>
                  </a:cubicBezTo>
                  <a:cubicBezTo>
                    <a:pt x="820" y="1070"/>
                    <a:pt x="1074" y="1089"/>
                    <a:pt x="1336" y="1187"/>
                  </a:cubicBezTo>
                  <a:cubicBezTo>
                    <a:pt x="1565" y="1276"/>
                    <a:pt x="1819" y="1461"/>
                    <a:pt x="2062" y="1504"/>
                  </a:cubicBezTo>
                  <a:cubicBezTo>
                    <a:pt x="2090" y="1509"/>
                    <a:pt x="2117" y="1511"/>
                    <a:pt x="2143" y="1511"/>
                  </a:cubicBezTo>
                  <a:cubicBezTo>
                    <a:pt x="2544" y="1511"/>
                    <a:pt x="2743" y="1047"/>
                    <a:pt x="2607" y="697"/>
                  </a:cubicBezTo>
                  <a:cubicBezTo>
                    <a:pt x="2545" y="510"/>
                    <a:pt x="2386" y="394"/>
                    <a:pt x="2213" y="365"/>
                  </a:cubicBezTo>
                  <a:cubicBezTo>
                    <a:pt x="1951" y="332"/>
                    <a:pt x="1923" y="380"/>
                    <a:pt x="1704" y="214"/>
                  </a:cubicBezTo>
                  <a:cubicBezTo>
                    <a:pt x="1581" y="121"/>
                    <a:pt x="1402" y="0"/>
                    <a:pt x="1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p:nvPr/>
          </p:nvSpPr>
          <p:spPr>
            <a:xfrm>
              <a:off x="7505775" y="4414475"/>
              <a:ext cx="35650" cy="25100"/>
            </a:xfrm>
            <a:custGeom>
              <a:avLst/>
              <a:gdLst/>
              <a:ahLst/>
              <a:cxnLst/>
              <a:rect l="l" t="t" r="r" b="b"/>
              <a:pathLst>
                <a:path w="1426" h="1004" extrusionOk="0">
                  <a:moveTo>
                    <a:pt x="731" y="0"/>
                  </a:moveTo>
                  <a:cubicBezTo>
                    <a:pt x="381" y="0"/>
                    <a:pt x="0" y="159"/>
                    <a:pt x="78" y="558"/>
                  </a:cubicBezTo>
                  <a:cubicBezTo>
                    <a:pt x="58" y="879"/>
                    <a:pt x="170" y="1004"/>
                    <a:pt x="305" y="1004"/>
                  </a:cubicBezTo>
                  <a:cubicBezTo>
                    <a:pt x="399" y="1004"/>
                    <a:pt x="504" y="944"/>
                    <a:pt x="582" y="848"/>
                  </a:cubicBezTo>
                  <a:cubicBezTo>
                    <a:pt x="700" y="709"/>
                    <a:pt x="659" y="620"/>
                    <a:pt x="837" y="536"/>
                  </a:cubicBezTo>
                  <a:cubicBezTo>
                    <a:pt x="969" y="476"/>
                    <a:pt x="1065" y="531"/>
                    <a:pt x="1162" y="428"/>
                  </a:cubicBezTo>
                  <a:cubicBezTo>
                    <a:pt x="1426" y="174"/>
                    <a:pt x="1095" y="0"/>
                    <a:pt x="7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4"/>
            <p:cNvSpPr/>
            <p:nvPr/>
          </p:nvSpPr>
          <p:spPr>
            <a:xfrm>
              <a:off x="7498400" y="4370800"/>
              <a:ext cx="52825" cy="31225"/>
            </a:xfrm>
            <a:custGeom>
              <a:avLst/>
              <a:gdLst/>
              <a:ahLst/>
              <a:cxnLst/>
              <a:rect l="l" t="t" r="r" b="b"/>
              <a:pathLst>
                <a:path w="2113" h="1249" extrusionOk="0">
                  <a:moveTo>
                    <a:pt x="1574" y="0"/>
                  </a:moveTo>
                  <a:cubicBezTo>
                    <a:pt x="1111" y="0"/>
                    <a:pt x="1055" y="361"/>
                    <a:pt x="642" y="464"/>
                  </a:cubicBezTo>
                  <a:cubicBezTo>
                    <a:pt x="607" y="472"/>
                    <a:pt x="573" y="475"/>
                    <a:pt x="539" y="475"/>
                  </a:cubicBezTo>
                  <a:cubicBezTo>
                    <a:pt x="489" y="475"/>
                    <a:pt x="441" y="470"/>
                    <a:pt x="394" y="470"/>
                  </a:cubicBezTo>
                  <a:cubicBezTo>
                    <a:pt x="320" y="470"/>
                    <a:pt x="251" y="483"/>
                    <a:pt x="188" y="553"/>
                  </a:cubicBezTo>
                  <a:cubicBezTo>
                    <a:pt x="70" y="685"/>
                    <a:pt x="85" y="1002"/>
                    <a:pt x="0" y="1166"/>
                  </a:cubicBezTo>
                  <a:cubicBezTo>
                    <a:pt x="50" y="1225"/>
                    <a:pt x="94" y="1248"/>
                    <a:pt x="137" y="1248"/>
                  </a:cubicBezTo>
                  <a:cubicBezTo>
                    <a:pt x="256" y="1248"/>
                    <a:pt x="354" y="1067"/>
                    <a:pt x="469" y="1021"/>
                  </a:cubicBezTo>
                  <a:cubicBezTo>
                    <a:pt x="518" y="1000"/>
                    <a:pt x="567" y="991"/>
                    <a:pt x="614" y="991"/>
                  </a:cubicBezTo>
                  <a:cubicBezTo>
                    <a:pt x="759" y="991"/>
                    <a:pt x="898" y="1073"/>
                    <a:pt x="1050" y="1105"/>
                  </a:cubicBezTo>
                  <a:cubicBezTo>
                    <a:pt x="1123" y="1122"/>
                    <a:pt x="1258" y="1153"/>
                    <a:pt x="1375" y="1153"/>
                  </a:cubicBezTo>
                  <a:cubicBezTo>
                    <a:pt x="1443" y="1153"/>
                    <a:pt x="1505" y="1143"/>
                    <a:pt x="1545" y="1113"/>
                  </a:cubicBezTo>
                  <a:cubicBezTo>
                    <a:pt x="1656" y="1021"/>
                    <a:pt x="1656" y="800"/>
                    <a:pt x="1726" y="678"/>
                  </a:cubicBezTo>
                  <a:cubicBezTo>
                    <a:pt x="1899" y="361"/>
                    <a:pt x="2113" y="0"/>
                    <a:pt x="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p:nvPr/>
          </p:nvSpPr>
          <p:spPr>
            <a:xfrm>
              <a:off x="7450525" y="4415150"/>
              <a:ext cx="23275" cy="25650"/>
            </a:xfrm>
            <a:custGeom>
              <a:avLst/>
              <a:gdLst/>
              <a:ahLst/>
              <a:cxnLst/>
              <a:rect l="l" t="t" r="r" b="b"/>
              <a:pathLst>
                <a:path w="931" h="1026" extrusionOk="0">
                  <a:moveTo>
                    <a:pt x="606" y="1"/>
                  </a:moveTo>
                  <a:cubicBezTo>
                    <a:pt x="364" y="1"/>
                    <a:pt x="168" y="90"/>
                    <a:pt x="101" y="324"/>
                  </a:cubicBezTo>
                  <a:cubicBezTo>
                    <a:pt x="75" y="442"/>
                    <a:pt x="130" y="586"/>
                    <a:pt x="101" y="704"/>
                  </a:cubicBezTo>
                  <a:cubicBezTo>
                    <a:pt x="82" y="826"/>
                    <a:pt x="5" y="903"/>
                    <a:pt x="0" y="1021"/>
                  </a:cubicBezTo>
                  <a:cubicBezTo>
                    <a:pt x="62" y="1024"/>
                    <a:pt x="115" y="1026"/>
                    <a:pt x="162" y="1026"/>
                  </a:cubicBezTo>
                  <a:cubicBezTo>
                    <a:pt x="405" y="1026"/>
                    <a:pt x="479" y="970"/>
                    <a:pt x="606" y="711"/>
                  </a:cubicBezTo>
                  <a:cubicBezTo>
                    <a:pt x="702" y="516"/>
                    <a:pt x="930" y="276"/>
                    <a:pt x="716" y="7"/>
                  </a:cubicBezTo>
                  <a:cubicBezTo>
                    <a:pt x="679" y="3"/>
                    <a:pt x="642" y="1"/>
                    <a:pt x="6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4"/>
            <p:cNvSpPr/>
            <p:nvPr/>
          </p:nvSpPr>
          <p:spPr>
            <a:xfrm>
              <a:off x="7460125" y="4299250"/>
              <a:ext cx="55600" cy="44450"/>
            </a:xfrm>
            <a:custGeom>
              <a:avLst/>
              <a:gdLst/>
              <a:ahLst/>
              <a:cxnLst/>
              <a:rect l="l" t="t" r="r" b="b"/>
              <a:pathLst>
                <a:path w="2224" h="1778" extrusionOk="0">
                  <a:moveTo>
                    <a:pt x="15" y="0"/>
                  </a:moveTo>
                  <a:lnTo>
                    <a:pt x="15" y="0"/>
                  </a:lnTo>
                  <a:cubicBezTo>
                    <a:pt x="1" y="498"/>
                    <a:pt x="270" y="786"/>
                    <a:pt x="683" y="966"/>
                  </a:cubicBezTo>
                  <a:cubicBezTo>
                    <a:pt x="892" y="1055"/>
                    <a:pt x="974" y="1098"/>
                    <a:pt x="1092" y="1283"/>
                  </a:cubicBezTo>
                  <a:cubicBezTo>
                    <a:pt x="1221" y="1497"/>
                    <a:pt x="1214" y="1615"/>
                    <a:pt x="1471" y="1725"/>
                  </a:cubicBezTo>
                  <a:cubicBezTo>
                    <a:pt x="1555" y="1760"/>
                    <a:pt x="1647" y="1777"/>
                    <a:pt x="1732" y="1777"/>
                  </a:cubicBezTo>
                  <a:cubicBezTo>
                    <a:pt x="2005" y="1777"/>
                    <a:pt x="2224" y="1604"/>
                    <a:pt x="1988" y="1264"/>
                  </a:cubicBezTo>
                  <a:cubicBezTo>
                    <a:pt x="1877" y="1098"/>
                    <a:pt x="1601" y="1055"/>
                    <a:pt x="1457" y="932"/>
                  </a:cubicBezTo>
                  <a:cubicBezTo>
                    <a:pt x="1284" y="793"/>
                    <a:pt x="1269" y="608"/>
                    <a:pt x="1140" y="450"/>
                  </a:cubicBezTo>
                  <a:cubicBezTo>
                    <a:pt x="952" y="236"/>
                    <a:pt x="340" y="63"/>
                    <a:pt x="63" y="36"/>
                  </a:cubicBezTo>
                  <a:cubicBezTo>
                    <a:pt x="56" y="52"/>
                    <a:pt x="54" y="67"/>
                    <a:pt x="50" y="67"/>
                  </a:cubicBezTo>
                  <a:cubicBezTo>
                    <a:pt x="45" y="67"/>
                    <a:pt x="36" y="50"/>
                    <a:pt x="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p:nvPr/>
          </p:nvSpPr>
          <p:spPr>
            <a:xfrm>
              <a:off x="7427575" y="4332875"/>
              <a:ext cx="30525" cy="45225"/>
            </a:xfrm>
            <a:custGeom>
              <a:avLst/>
              <a:gdLst/>
              <a:ahLst/>
              <a:cxnLst/>
              <a:rect l="l" t="t" r="r" b="b"/>
              <a:pathLst>
                <a:path w="1221" h="1809" extrusionOk="0">
                  <a:moveTo>
                    <a:pt x="442" y="1"/>
                  </a:moveTo>
                  <a:cubicBezTo>
                    <a:pt x="0" y="111"/>
                    <a:pt x="130" y="635"/>
                    <a:pt x="233" y="931"/>
                  </a:cubicBezTo>
                  <a:cubicBezTo>
                    <a:pt x="348" y="1262"/>
                    <a:pt x="213" y="1809"/>
                    <a:pt x="678" y="1809"/>
                  </a:cubicBezTo>
                  <a:cubicBezTo>
                    <a:pt x="689" y="1809"/>
                    <a:pt x="700" y="1808"/>
                    <a:pt x="712" y="1808"/>
                  </a:cubicBezTo>
                  <a:cubicBezTo>
                    <a:pt x="1221" y="1779"/>
                    <a:pt x="882" y="1296"/>
                    <a:pt x="849" y="1000"/>
                  </a:cubicBezTo>
                  <a:cubicBezTo>
                    <a:pt x="800" y="587"/>
                    <a:pt x="808" y="414"/>
                    <a:pt x="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4"/>
            <p:cNvSpPr/>
            <p:nvPr/>
          </p:nvSpPr>
          <p:spPr>
            <a:xfrm>
              <a:off x="7080175" y="2348975"/>
              <a:ext cx="434175" cy="229225"/>
            </a:xfrm>
            <a:custGeom>
              <a:avLst/>
              <a:gdLst/>
              <a:ahLst/>
              <a:cxnLst/>
              <a:rect l="l" t="t" r="r" b="b"/>
              <a:pathLst>
                <a:path w="17367" h="9169" extrusionOk="0">
                  <a:moveTo>
                    <a:pt x="9383" y="0"/>
                  </a:moveTo>
                  <a:cubicBezTo>
                    <a:pt x="9146" y="0"/>
                    <a:pt x="8909" y="61"/>
                    <a:pt x="8682" y="189"/>
                  </a:cubicBezTo>
                  <a:cubicBezTo>
                    <a:pt x="8302" y="403"/>
                    <a:pt x="7524" y="698"/>
                    <a:pt x="7288" y="1133"/>
                  </a:cubicBezTo>
                  <a:cubicBezTo>
                    <a:pt x="7269" y="1167"/>
                    <a:pt x="7255" y="1203"/>
                    <a:pt x="7240" y="1244"/>
                  </a:cubicBezTo>
                  <a:cubicBezTo>
                    <a:pt x="7103" y="1705"/>
                    <a:pt x="7461" y="2328"/>
                    <a:pt x="7634" y="2734"/>
                  </a:cubicBezTo>
                  <a:cubicBezTo>
                    <a:pt x="7716" y="2919"/>
                    <a:pt x="8033" y="3298"/>
                    <a:pt x="7973" y="3505"/>
                  </a:cubicBezTo>
                  <a:cubicBezTo>
                    <a:pt x="7911" y="3712"/>
                    <a:pt x="7413" y="3851"/>
                    <a:pt x="7221" y="3969"/>
                  </a:cubicBezTo>
                  <a:cubicBezTo>
                    <a:pt x="6861" y="4189"/>
                    <a:pt x="6489" y="4435"/>
                    <a:pt x="6042" y="4435"/>
                  </a:cubicBezTo>
                  <a:cubicBezTo>
                    <a:pt x="5972" y="4435"/>
                    <a:pt x="5901" y="4429"/>
                    <a:pt x="5827" y="4416"/>
                  </a:cubicBezTo>
                  <a:cubicBezTo>
                    <a:pt x="5330" y="4327"/>
                    <a:pt x="5138" y="3926"/>
                    <a:pt x="4895" y="3534"/>
                  </a:cubicBezTo>
                  <a:cubicBezTo>
                    <a:pt x="4443" y="2783"/>
                    <a:pt x="4078" y="2093"/>
                    <a:pt x="3180" y="2093"/>
                  </a:cubicBezTo>
                  <a:cubicBezTo>
                    <a:pt x="3081" y="2093"/>
                    <a:pt x="2975" y="2101"/>
                    <a:pt x="2862" y="2119"/>
                  </a:cubicBezTo>
                  <a:cubicBezTo>
                    <a:pt x="2482" y="2174"/>
                    <a:pt x="1973" y="2272"/>
                    <a:pt x="1730" y="2554"/>
                  </a:cubicBezTo>
                  <a:cubicBezTo>
                    <a:pt x="1447" y="2885"/>
                    <a:pt x="1117" y="3457"/>
                    <a:pt x="971" y="3878"/>
                  </a:cubicBezTo>
                  <a:cubicBezTo>
                    <a:pt x="812" y="4320"/>
                    <a:pt x="930" y="4699"/>
                    <a:pt x="904" y="5149"/>
                  </a:cubicBezTo>
                  <a:cubicBezTo>
                    <a:pt x="875" y="5581"/>
                    <a:pt x="771" y="5913"/>
                    <a:pt x="550" y="6300"/>
                  </a:cubicBezTo>
                  <a:cubicBezTo>
                    <a:pt x="0" y="7266"/>
                    <a:pt x="207" y="7871"/>
                    <a:pt x="738" y="8671"/>
                  </a:cubicBezTo>
                  <a:cubicBezTo>
                    <a:pt x="779" y="8609"/>
                    <a:pt x="848" y="8542"/>
                    <a:pt x="930" y="8472"/>
                  </a:cubicBezTo>
                  <a:cubicBezTo>
                    <a:pt x="1475" y="8037"/>
                    <a:pt x="2014" y="7542"/>
                    <a:pt x="2703" y="7472"/>
                  </a:cubicBezTo>
                  <a:cubicBezTo>
                    <a:pt x="2892" y="7454"/>
                    <a:pt x="3083" y="7448"/>
                    <a:pt x="3276" y="7448"/>
                  </a:cubicBezTo>
                  <a:cubicBezTo>
                    <a:pt x="3638" y="7448"/>
                    <a:pt x="4005" y="7469"/>
                    <a:pt x="4368" y="7469"/>
                  </a:cubicBezTo>
                  <a:cubicBezTo>
                    <a:pt x="4620" y="7469"/>
                    <a:pt x="4871" y="7459"/>
                    <a:pt x="5116" y="7424"/>
                  </a:cubicBezTo>
                  <a:cubicBezTo>
                    <a:pt x="5544" y="7369"/>
                    <a:pt x="5909" y="7155"/>
                    <a:pt x="6365" y="7155"/>
                  </a:cubicBezTo>
                  <a:cubicBezTo>
                    <a:pt x="6820" y="7155"/>
                    <a:pt x="7221" y="7362"/>
                    <a:pt x="7661" y="7383"/>
                  </a:cubicBezTo>
                  <a:cubicBezTo>
                    <a:pt x="7675" y="7384"/>
                    <a:pt x="7688" y="7384"/>
                    <a:pt x="7702" y="7384"/>
                  </a:cubicBezTo>
                  <a:cubicBezTo>
                    <a:pt x="8409" y="7384"/>
                    <a:pt x="8661" y="6633"/>
                    <a:pt x="9116" y="6633"/>
                  </a:cubicBezTo>
                  <a:cubicBezTo>
                    <a:pt x="9284" y="6633"/>
                    <a:pt x="9480" y="6735"/>
                    <a:pt x="9737" y="7016"/>
                  </a:cubicBezTo>
                  <a:cubicBezTo>
                    <a:pt x="9931" y="7225"/>
                    <a:pt x="9833" y="7259"/>
                    <a:pt x="10145" y="7333"/>
                  </a:cubicBezTo>
                  <a:cubicBezTo>
                    <a:pt x="10202" y="7348"/>
                    <a:pt x="10261" y="7353"/>
                    <a:pt x="10321" y="7353"/>
                  </a:cubicBezTo>
                  <a:cubicBezTo>
                    <a:pt x="10455" y="7353"/>
                    <a:pt x="10596" y="7328"/>
                    <a:pt x="10733" y="7328"/>
                  </a:cubicBezTo>
                  <a:cubicBezTo>
                    <a:pt x="10768" y="7328"/>
                    <a:pt x="10801" y="7329"/>
                    <a:pt x="10835" y="7333"/>
                  </a:cubicBezTo>
                  <a:cubicBezTo>
                    <a:pt x="11385" y="7417"/>
                    <a:pt x="11510" y="7823"/>
                    <a:pt x="11964" y="8100"/>
                  </a:cubicBezTo>
                  <a:cubicBezTo>
                    <a:pt x="12344" y="8325"/>
                    <a:pt x="12808" y="8410"/>
                    <a:pt x="13159" y="8686"/>
                  </a:cubicBezTo>
                  <a:cubicBezTo>
                    <a:pt x="13317" y="8808"/>
                    <a:pt x="13490" y="8989"/>
                    <a:pt x="13606" y="9169"/>
                  </a:cubicBezTo>
                  <a:cubicBezTo>
                    <a:pt x="13745" y="8796"/>
                    <a:pt x="13882" y="8410"/>
                    <a:pt x="14379" y="8299"/>
                  </a:cubicBezTo>
                  <a:cubicBezTo>
                    <a:pt x="14457" y="8283"/>
                    <a:pt x="14535" y="8278"/>
                    <a:pt x="14611" y="8278"/>
                  </a:cubicBezTo>
                  <a:cubicBezTo>
                    <a:pt x="14735" y="8278"/>
                    <a:pt x="14857" y="8291"/>
                    <a:pt x="14977" y="8291"/>
                  </a:cubicBezTo>
                  <a:cubicBezTo>
                    <a:pt x="15134" y="8291"/>
                    <a:pt x="15287" y="8269"/>
                    <a:pt x="15434" y="8167"/>
                  </a:cubicBezTo>
                  <a:cubicBezTo>
                    <a:pt x="15835" y="7893"/>
                    <a:pt x="15862" y="7451"/>
                    <a:pt x="16304" y="7182"/>
                  </a:cubicBezTo>
                  <a:cubicBezTo>
                    <a:pt x="16518" y="7052"/>
                    <a:pt x="16717" y="6997"/>
                    <a:pt x="16917" y="6989"/>
                  </a:cubicBezTo>
                  <a:cubicBezTo>
                    <a:pt x="16924" y="6886"/>
                    <a:pt x="16938" y="6776"/>
                    <a:pt x="16972" y="6665"/>
                  </a:cubicBezTo>
                  <a:cubicBezTo>
                    <a:pt x="17167" y="6045"/>
                    <a:pt x="17366" y="5610"/>
                    <a:pt x="16994" y="4995"/>
                  </a:cubicBezTo>
                  <a:cubicBezTo>
                    <a:pt x="16828" y="4714"/>
                    <a:pt x="16588" y="4582"/>
                    <a:pt x="16345" y="4397"/>
                  </a:cubicBezTo>
                  <a:cubicBezTo>
                    <a:pt x="16035" y="4147"/>
                    <a:pt x="15814" y="3858"/>
                    <a:pt x="15677" y="3450"/>
                  </a:cubicBezTo>
                  <a:cubicBezTo>
                    <a:pt x="15463" y="2815"/>
                    <a:pt x="15578" y="2092"/>
                    <a:pt x="15110" y="1568"/>
                  </a:cubicBezTo>
                  <a:cubicBezTo>
                    <a:pt x="14944" y="1395"/>
                    <a:pt x="14737" y="1285"/>
                    <a:pt x="14504" y="1222"/>
                  </a:cubicBezTo>
                  <a:lnTo>
                    <a:pt x="14504" y="1215"/>
                  </a:lnTo>
                  <a:cubicBezTo>
                    <a:pt x="14337" y="1172"/>
                    <a:pt x="14161" y="1154"/>
                    <a:pt x="13985" y="1154"/>
                  </a:cubicBezTo>
                  <a:cubicBezTo>
                    <a:pt x="13768" y="1154"/>
                    <a:pt x="13553" y="1181"/>
                    <a:pt x="13358" y="1222"/>
                  </a:cubicBezTo>
                  <a:cubicBezTo>
                    <a:pt x="12995" y="1297"/>
                    <a:pt x="12738" y="1423"/>
                    <a:pt x="12484" y="1423"/>
                  </a:cubicBezTo>
                  <a:cubicBezTo>
                    <a:pt x="12312" y="1423"/>
                    <a:pt x="12140" y="1365"/>
                    <a:pt x="11938" y="1196"/>
                  </a:cubicBezTo>
                  <a:cubicBezTo>
                    <a:pt x="11628" y="941"/>
                    <a:pt x="11421" y="823"/>
                    <a:pt x="11034" y="720"/>
                  </a:cubicBezTo>
                  <a:cubicBezTo>
                    <a:pt x="10696" y="629"/>
                    <a:pt x="10551" y="465"/>
                    <a:pt x="10268" y="285"/>
                  </a:cubicBezTo>
                  <a:cubicBezTo>
                    <a:pt x="9986" y="99"/>
                    <a:pt x="9685" y="0"/>
                    <a:pt x="9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p:nvPr/>
          </p:nvSpPr>
          <p:spPr>
            <a:xfrm>
              <a:off x="7090675" y="2514775"/>
              <a:ext cx="352950" cy="255500"/>
            </a:xfrm>
            <a:custGeom>
              <a:avLst/>
              <a:gdLst/>
              <a:ahLst/>
              <a:cxnLst/>
              <a:rect l="l" t="t" r="r" b="b"/>
              <a:pathLst>
                <a:path w="14118" h="10220" extrusionOk="0">
                  <a:moveTo>
                    <a:pt x="8696" y="1"/>
                  </a:moveTo>
                  <a:cubicBezTo>
                    <a:pt x="8241" y="1"/>
                    <a:pt x="7990" y="750"/>
                    <a:pt x="7284" y="750"/>
                  </a:cubicBezTo>
                  <a:cubicBezTo>
                    <a:pt x="7270" y="750"/>
                    <a:pt x="7255" y="750"/>
                    <a:pt x="7241" y="749"/>
                  </a:cubicBezTo>
                  <a:cubicBezTo>
                    <a:pt x="6801" y="730"/>
                    <a:pt x="6400" y="523"/>
                    <a:pt x="5945" y="523"/>
                  </a:cubicBezTo>
                  <a:cubicBezTo>
                    <a:pt x="5489" y="523"/>
                    <a:pt x="5124" y="737"/>
                    <a:pt x="4696" y="792"/>
                  </a:cubicBezTo>
                  <a:cubicBezTo>
                    <a:pt x="4451" y="827"/>
                    <a:pt x="4200" y="837"/>
                    <a:pt x="3948" y="837"/>
                  </a:cubicBezTo>
                  <a:cubicBezTo>
                    <a:pt x="3585" y="837"/>
                    <a:pt x="3218" y="816"/>
                    <a:pt x="2856" y="816"/>
                  </a:cubicBezTo>
                  <a:cubicBezTo>
                    <a:pt x="2663" y="816"/>
                    <a:pt x="2472" y="822"/>
                    <a:pt x="2283" y="840"/>
                  </a:cubicBezTo>
                  <a:cubicBezTo>
                    <a:pt x="1594" y="908"/>
                    <a:pt x="1055" y="1405"/>
                    <a:pt x="510" y="1840"/>
                  </a:cubicBezTo>
                  <a:cubicBezTo>
                    <a:pt x="428" y="1910"/>
                    <a:pt x="359" y="1977"/>
                    <a:pt x="318" y="2039"/>
                  </a:cubicBezTo>
                  <a:cubicBezTo>
                    <a:pt x="1" y="2489"/>
                    <a:pt x="373" y="2965"/>
                    <a:pt x="599" y="3474"/>
                  </a:cubicBezTo>
                  <a:cubicBezTo>
                    <a:pt x="794" y="3902"/>
                    <a:pt x="661" y="4385"/>
                    <a:pt x="854" y="4820"/>
                  </a:cubicBezTo>
                  <a:cubicBezTo>
                    <a:pt x="964" y="5074"/>
                    <a:pt x="1027" y="5247"/>
                    <a:pt x="1063" y="5454"/>
                  </a:cubicBezTo>
                  <a:lnTo>
                    <a:pt x="1063" y="5461"/>
                  </a:lnTo>
                  <a:cubicBezTo>
                    <a:pt x="1192" y="5502"/>
                    <a:pt x="1337" y="5584"/>
                    <a:pt x="1495" y="5682"/>
                  </a:cubicBezTo>
                  <a:cubicBezTo>
                    <a:pt x="1869" y="5909"/>
                    <a:pt x="2214" y="6079"/>
                    <a:pt x="2619" y="6079"/>
                  </a:cubicBezTo>
                  <a:cubicBezTo>
                    <a:pt x="2717" y="6079"/>
                    <a:pt x="2819" y="6069"/>
                    <a:pt x="2925" y="6048"/>
                  </a:cubicBezTo>
                  <a:cubicBezTo>
                    <a:pt x="3207" y="5991"/>
                    <a:pt x="3481" y="5924"/>
                    <a:pt x="3738" y="5924"/>
                  </a:cubicBezTo>
                  <a:cubicBezTo>
                    <a:pt x="4046" y="5924"/>
                    <a:pt x="4331" y="6020"/>
                    <a:pt x="4578" y="6343"/>
                  </a:cubicBezTo>
                  <a:cubicBezTo>
                    <a:pt x="4792" y="6619"/>
                    <a:pt x="4806" y="7011"/>
                    <a:pt x="5054" y="7254"/>
                  </a:cubicBezTo>
                  <a:cubicBezTo>
                    <a:pt x="5249" y="7446"/>
                    <a:pt x="5551" y="7461"/>
                    <a:pt x="5662" y="7744"/>
                  </a:cubicBezTo>
                  <a:cubicBezTo>
                    <a:pt x="5765" y="8006"/>
                    <a:pt x="5647" y="8427"/>
                    <a:pt x="5635" y="8703"/>
                  </a:cubicBezTo>
                  <a:lnTo>
                    <a:pt x="5635" y="8758"/>
                  </a:lnTo>
                  <a:cubicBezTo>
                    <a:pt x="6123" y="9075"/>
                    <a:pt x="6469" y="9614"/>
                    <a:pt x="6724" y="10219"/>
                  </a:cubicBezTo>
                  <a:cubicBezTo>
                    <a:pt x="7000" y="10145"/>
                    <a:pt x="7284" y="10046"/>
                    <a:pt x="7613" y="10027"/>
                  </a:cubicBezTo>
                  <a:cubicBezTo>
                    <a:pt x="7696" y="10021"/>
                    <a:pt x="7779" y="10019"/>
                    <a:pt x="7863" y="10019"/>
                  </a:cubicBezTo>
                  <a:cubicBezTo>
                    <a:pt x="8089" y="10019"/>
                    <a:pt x="8318" y="10035"/>
                    <a:pt x="8543" y="10035"/>
                  </a:cubicBezTo>
                  <a:cubicBezTo>
                    <a:pt x="8831" y="10035"/>
                    <a:pt x="9112" y="10008"/>
                    <a:pt x="9372" y="9888"/>
                  </a:cubicBezTo>
                  <a:cubicBezTo>
                    <a:pt x="9670" y="9751"/>
                    <a:pt x="9932" y="9501"/>
                    <a:pt x="10110" y="9227"/>
                  </a:cubicBezTo>
                  <a:cubicBezTo>
                    <a:pt x="10256" y="8998"/>
                    <a:pt x="10345" y="8544"/>
                    <a:pt x="10559" y="8434"/>
                  </a:cubicBezTo>
                  <a:cubicBezTo>
                    <a:pt x="10608" y="8406"/>
                    <a:pt x="10668" y="8395"/>
                    <a:pt x="10733" y="8395"/>
                  </a:cubicBezTo>
                  <a:cubicBezTo>
                    <a:pt x="10942" y="8395"/>
                    <a:pt x="11207" y="8506"/>
                    <a:pt x="11367" y="8523"/>
                  </a:cubicBezTo>
                  <a:cubicBezTo>
                    <a:pt x="11435" y="8530"/>
                    <a:pt x="11506" y="8534"/>
                    <a:pt x="11577" y="8534"/>
                  </a:cubicBezTo>
                  <a:cubicBezTo>
                    <a:pt x="11756" y="8534"/>
                    <a:pt x="11939" y="8510"/>
                    <a:pt x="12097" y="8460"/>
                  </a:cubicBezTo>
                  <a:cubicBezTo>
                    <a:pt x="12234" y="7653"/>
                    <a:pt x="11489" y="6108"/>
                    <a:pt x="12159" y="5384"/>
                  </a:cubicBezTo>
                  <a:cubicBezTo>
                    <a:pt x="12566" y="4949"/>
                    <a:pt x="13373" y="5012"/>
                    <a:pt x="13738" y="4426"/>
                  </a:cubicBezTo>
                  <a:cubicBezTo>
                    <a:pt x="14118" y="3832"/>
                    <a:pt x="13657" y="3681"/>
                    <a:pt x="13421" y="3253"/>
                  </a:cubicBezTo>
                  <a:cubicBezTo>
                    <a:pt x="13325" y="3073"/>
                    <a:pt x="13351" y="2818"/>
                    <a:pt x="13241" y="2619"/>
                  </a:cubicBezTo>
                  <a:cubicBezTo>
                    <a:pt x="13229" y="2592"/>
                    <a:pt x="13207" y="2563"/>
                    <a:pt x="13186" y="2537"/>
                  </a:cubicBezTo>
                  <a:cubicBezTo>
                    <a:pt x="13070" y="2357"/>
                    <a:pt x="12897" y="2176"/>
                    <a:pt x="12739" y="2054"/>
                  </a:cubicBezTo>
                  <a:cubicBezTo>
                    <a:pt x="12385" y="1778"/>
                    <a:pt x="11924" y="1696"/>
                    <a:pt x="11544" y="1468"/>
                  </a:cubicBezTo>
                  <a:cubicBezTo>
                    <a:pt x="11090" y="1191"/>
                    <a:pt x="10965" y="785"/>
                    <a:pt x="10415" y="701"/>
                  </a:cubicBezTo>
                  <a:cubicBezTo>
                    <a:pt x="10381" y="697"/>
                    <a:pt x="10348" y="696"/>
                    <a:pt x="10313" y="696"/>
                  </a:cubicBezTo>
                  <a:cubicBezTo>
                    <a:pt x="10176" y="696"/>
                    <a:pt x="10035" y="721"/>
                    <a:pt x="9901" y="721"/>
                  </a:cubicBezTo>
                  <a:cubicBezTo>
                    <a:pt x="9841" y="721"/>
                    <a:pt x="9782" y="716"/>
                    <a:pt x="9725" y="701"/>
                  </a:cubicBezTo>
                  <a:cubicBezTo>
                    <a:pt x="9413" y="627"/>
                    <a:pt x="9511" y="590"/>
                    <a:pt x="9317" y="384"/>
                  </a:cubicBezTo>
                  <a:cubicBezTo>
                    <a:pt x="9060" y="103"/>
                    <a:pt x="8864"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4"/>
            <p:cNvSpPr/>
            <p:nvPr/>
          </p:nvSpPr>
          <p:spPr>
            <a:xfrm>
              <a:off x="7363050" y="4535550"/>
              <a:ext cx="241100" cy="63875"/>
            </a:xfrm>
            <a:custGeom>
              <a:avLst/>
              <a:gdLst/>
              <a:ahLst/>
              <a:cxnLst/>
              <a:rect l="l" t="t" r="r" b="b"/>
              <a:pathLst>
                <a:path w="9644" h="2555" extrusionOk="0">
                  <a:moveTo>
                    <a:pt x="1126" y="1"/>
                  </a:moveTo>
                  <a:cubicBezTo>
                    <a:pt x="915" y="1"/>
                    <a:pt x="662" y="63"/>
                    <a:pt x="623" y="287"/>
                  </a:cubicBezTo>
                  <a:cubicBezTo>
                    <a:pt x="291" y="432"/>
                    <a:pt x="1" y="1268"/>
                    <a:pt x="306" y="1549"/>
                  </a:cubicBezTo>
                  <a:cubicBezTo>
                    <a:pt x="407" y="1641"/>
                    <a:pt x="575" y="1673"/>
                    <a:pt x="766" y="1673"/>
                  </a:cubicBezTo>
                  <a:cubicBezTo>
                    <a:pt x="1131" y="1673"/>
                    <a:pt x="1580" y="1558"/>
                    <a:pt x="1815" y="1534"/>
                  </a:cubicBezTo>
                  <a:cubicBezTo>
                    <a:pt x="1849" y="1531"/>
                    <a:pt x="1883" y="1529"/>
                    <a:pt x="1915" y="1529"/>
                  </a:cubicBezTo>
                  <a:cubicBezTo>
                    <a:pt x="2614" y="1529"/>
                    <a:pt x="3042" y="2254"/>
                    <a:pt x="3732" y="2419"/>
                  </a:cubicBezTo>
                  <a:cubicBezTo>
                    <a:pt x="3921" y="2461"/>
                    <a:pt x="4113" y="2478"/>
                    <a:pt x="4306" y="2478"/>
                  </a:cubicBezTo>
                  <a:cubicBezTo>
                    <a:pt x="4918" y="2478"/>
                    <a:pt x="5547" y="2315"/>
                    <a:pt x="6155" y="2315"/>
                  </a:cubicBezTo>
                  <a:cubicBezTo>
                    <a:pt x="6718" y="2315"/>
                    <a:pt x="7398" y="2555"/>
                    <a:pt x="8017" y="2555"/>
                  </a:cubicBezTo>
                  <a:cubicBezTo>
                    <a:pt x="8384" y="2555"/>
                    <a:pt x="8729" y="2471"/>
                    <a:pt x="9016" y="2205"/>
                  </a:cubicBezTo>
                  <a:cubicBezTo>
                    <a:pt x="9242" y="1991"/>
                    <a:pt x="9644" y="1556"/>
                    <a:pt x="9201" y="1397"/>
                  </a:cubicBezTo>
                  <a:cubicBezTo>
                    <a:pt x="9078" y="1348"/>
                    <a:pt x="8879" y="1326"/>
                    <a:pt x="8692" y="1326"/>
                  </a:cubicBezTo>
                  <a:cubicBezTo>
                    <a:pt x="8544" y="1326"/>
                    <a:pt x="8403" y="1339"/>
                    <a:pt x="8312" y="1364"/>
                  </a:cubicBezTo>
                  <a:cubicBezTo>
                    <a:pt x="8125" y="1412"/>
                    <a:pt x="8010" y="1597"/>
                    <a:pt x="7822" y="1619"/>
                  </a:cubicBezTo>
                  <a:cubicBezTo>
                    <a:pt x="7601" y="1364"/>
                    <a:pt x="7726" y="1102"/>
                    <a:pt x="7332" y="1011"/>
                  </a:cubicBezTo>
                  <a:cubicBezTo>
                    <a:pt x="7207" y="978"/>
                    <a:pt x="7074" y="970"/>
                    <a:pt x="6941" y="970"/>
                  </a:cubicBezTo>
                  <a:cubicBezTo>
                    <a:pt x="6818" y="970"/>
                    <a:pt x="6694" y="977"/>
                    <a:pt x="6575" y="977"/>
                  </a:cubicBezTo>
                  <a:cubicBezTo>
                    <a:pt x="5871" y="977"/>
                    <a:pt x="5244" y="785"/>
                    <a:pt x="4554" y="722"/>
                  </a:cubicBezTo>
                  <a:cubicBezTo>
                    <a:pt x="4515" y="718"/>
                    <a:pt x="4477" y="717"/>
                    <a:pt x="4440" y="717"/>
                  </a:cubicBezTo>
                  <a:cubicBezTo>
                    <a:pt x="4066" y="717"/>
                    <a:pt x="3791" y="903"/>
                    <a:pt x="3415" y="1003"/>
                  </a:cubicBezTo>
                  <a:cubicBezTo>
                    <a:pt x="3323" y="1029"/>
                    <a:pt x="3220" y="1050"/>
                    <a:pt x="3122" y="1050"/>
                  </a:cubicBezTo>
                  <a:cubicBezTo>
                    <a:pt x="2978" y="1050"/>
                    <a:pt x="2842" y="1004"/>
                    <a:pt x="2759" y="852"/>
                  </a:cubicBezTo>
                  <a:cubicBezTo>
                    <a:pt x="2663" y="674"/>
                    <a:pt x="2822" y="405"/>
                    <a:pt x="2656" y="266"/>
                  </a:cubicBezTo>
                  <a:cubicBezTo>
                    <a:pt x="2597" y="217"/>
                    <a:pt x="2529" y="199"/>
                    <a:pt x="2457" y="199"/>
                  </a:cubicBezTo>
                  <a:cubicBezTo>
                    <a:pt x="2267" y="199"/>
                    <a:pt x="2051" y="323"/>
                    <a:pt x="1906" y="328"/>
                  </a:cubicBezTo>
                  <a:cubicBezTo>
                    <a:pt x="1902" y="328"/>
                    <a:pt x="1899" y="328"/>
                    <a:pt x="1895" y="328"/>
                  </a:cubicBezTo>
                  <a:cubicBezTo>
                    <a:pt x="1641" y="328"/>
                    <a:pt x="1597" y="87"/>
                    <a:pt x="1346" y="25"/>
                  </a:cubicBezTo>
                  <a:cubicBezTo>
                    <a:pt x="1292" y="11"/>
                    <a:pt x="1213" y="1"/>
                    <a:pt x="1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p:nvPr/>
          </p:nvSpPr>
          <p:spPr>
            <a:xfrm>
              <a:off x="7239950" y="2520075"/>
              <a:ext cx="593325" cy="482425"/>
            </a:xfrm>
            <a:custGeom>
              <a:avLst/>
              <a:gdLst/>
              <a:ahLst/>
              <a:cxnLst/>
              <a:rect l="l" t="t" r="r" b="b"/>
              <a:pathLst>
                <a:path w="23733" h="19297" extrusionOk="0">
                  <a:moveTo>
                    <a:pt x="13276" y="1"/>
                  </a:moveTo>
                  <a:cubicBezTo>
                    <a:pt x="12914" y="1"/>
                    <a:pt x="12571" y="180"/>
                    <a:pt x="12242" y="263"/>
                  </a:cubicBezTo>
                  <a:cubicBezTo>
                    <a:pt x="12121" y="291"/>
                    <a:pt x="12003" y="302"/>
                    <a:pt x="11888" y="302"/>
                  </a:cubicBezTo>
                  <a:cubicBezTo>
                    <a:pt x="11451" y="302"/>
                    <a:pt x="11050" y="142"/>
                    <a:pt x="10634" y="142"/>
                  </a:cubicBezTo>
                  <a:cubicBezTo>
                    <a:pt x="10598" y="142"/>
                    <a:pt x="10562" y="143"/>
                    <a:pt x="10526" y="145"/>
                  </a:cubicBezTo>
                  <a:cubicBezTo>
                    <a:pt x="10326" y="153"/>
                    <a:pt x="10125" y="208"/>
                    <a:pt x="9911" y="338"/>
                  </a:cubicBezTo>
                  <a:cubicBezTo>
                    <a:pt x="9471" y="607"/>
                    <a:pt x="9442" y="1049"/>
                    <a:pt x="9043" y="1325"/>
                  </a:cubicBezTo>
                  <a:cubicBezTo>
                    <a:pt x="8896" y="1426"/>
                    <a:pt x="8743" y="1448"/>
                    <a:pt x="8586" y="1448"/>
                  </a:cubicBezTo>
                  <a:cubicBezTo>
                    <a:pt x="8465" y="1448"/>
                    <a:pt x="8341" y="1435"/>
                    <a:pt x="8217" y="1435"/>
                  </a:cubicBezTo>
                  <a:cubicBezTo>
                    <a:pt x="8141" y="1435"/>
                    <a:pt x="8065" y="1439"/>
                    <a:pt x="7988" y="1455"/>
                  </a:cubicBezTo>
                  <a:cubicBezTo>
                    <a:pt x="7491" y="1566"/>
                    <a:pt x="7352" y="1952"/>
                    <a:pt x="7215" y="2325"/>
                  </a:cubicBezTo>
                  <a:cubicBezTo>
                    <a:pt x="7236" y="2351"/>
                    <a:pt x="7255" y="2380"/>
                    <a:pt x="7270" y="2407"/>
                  </a:cubicBezTo>
                  <a:cubicBezTo>
                    <a:pt x="7380" y="2606"/>
                    <a:pt x="7352" y="2863"/>
                    <a:pt x="7450" y="3041"/>
                  </a:cubicBezTo>
                  <a:cubicBezTo>
                    <a:pt x="7683" y="3469"/>
                    <a:pt x="8147" y="3620"/>
                    <a:pt x="7767" y="4214"/>
                  </a:cubicBezTo>
                  <a:cubicBezTo>
                    <a:pt x="7402" y="4800"/>
                    <a:pt x="6595" y="4737"/>
                    <a:pt x="6186" y="5172"/>
                  </a:cubicBezTo>
                  <a:cubicBezTo>
                    <a:pt x="5518" y="5898"/>
                    <a:pt x="6263" y="7443"/>
                    <a:pt x="6126" y="8248"/>
                  </a:cubicBezTo>
                  <a:cubicBezTo>
                    <a:pt x="5969" y="8298"/>
                    <a:pt x="5787" y="8323"/>
                    <a:pt x="5607" y="8323"/>
                  </a:cubicBezTo>
                  <a:cubicBezTo>
                    <a:pt x="5535" y="8323"/>
                    <a:pt x="5463" y="8319"/>
                    <a:pt x="5393" y="8311"/>
                  </a:cubicBezTo>
                  <a:cubicBezTo>
                    <a:pt x="5235" y="8296"/>
                    <a:pt x="4969" y="8183"/>
                    <a:pt x="4761" y="8183"/>
                  </a:cubicBezTo>
                  <a:cubicBezTo>
                    <a:pt x="4696" y="8183"/>
                    <a:pt x="4637" y="8194"/>
                    <a:pt x="4588" y="8222"/>
                  </a:cubicBezTo>
                  <a:cubicBezTo>
                    <a:pt x="4374" y="8332"/>
                    <a:pt x="4283" y="8786"/>
                    <a:pt x="4139" y="9015"/>
                  </a:cubicBezTo>
                  <a:cubicBezTo>
                    <a:pt x="3961" y="9291"/>
                    <a:pt x="3697" y="9539"/>
                    <a:pt x="3401" y="9676"/>
                  </a:cubicBezTo>
                  <a:cubicBezTo>
                    <a:pt x="3141" y="9796"/>
                    <a:pt x="2860" y="9823"/>
                    <a:pt x="2572" y="9823"/>
                  </a:cubicBezTo>
                  <a:cubicBezTo>
                    <a:pt x="2347" y="9823"/>
                    <a:pt x="2118" y="9807"/>
                    <a:pt x="1892" y="9807"/>
                  </a:cubicBezTo>
                  <a:cubicBezTo>
                    <a:pt x="1808" y="9807"/>
                    <a:pt x="1725" y="9809"/>
                    <a:pt x="1642" y="9815"/>
                  </a:cubicBezTo>
                  <a:cubicBezTo>
                    <a:pt x="1310" y="9834"/>
                    <a:pt x="1029" y="9933"/>
                    <a:pt x="753" y="10007"/>
                  </a:cubicBezTo>
                  <a:cubicBezTo>
                    <a:pt x="1015" y="10627"/>
                    <a:pt x="1181" y="11310"/>
                    <a:pt x="1310" y="11884"/>
                  </a:cubicBezTo>
                  <a:cubicBezTo>
                    <a:pt x="1532" y="12814"/>
                    <a:pt x="2464" y="13234"/>
                    <a:pt x="2483" y="14256"/>
                  </a:cubicBezTo>
                  <a:cubicBezTo>
                    <a:pt x="2519" y="15346"/>
                    <a:pt x="1664" y="15318"/>
                    <a:pt x="967" y="15856"/>
                  </a:cubicBezTo>
                  <a:cubicBezTo>
                    <a:pt x="1" y="16594"/>
                    <a:pt x="1387" y="16918"/>
                    <a:pt x="1476" y="17781"/>
                  </a:cubicBezTo>
                  <a:cubicBezTo>
                    <a:pt x="1524" y="18160"/>
                    <a:pt x="1443" y="18552"/>
                    <a:pt x="1491" y="18932"/>
                  </a:cubicBezTo>
                  <a:cubicBezTo>
                    <a:pt x="1505" y="19064"/>
                    <a:pt x="1539" y="19179"/>
                    <a:pt x="1587" y="19297"/>
                  </a:cubicBezTo>
                  <a:cubicBezTo>
                    <a:pt x="2173" y="19222"/>
                    <a:pt x="2726" y="19035"/>
                    <a:pt x="3194" y="18655"/>
                  </a:cubicBezTo>
                  <a:cubicBezTo>
                    <a:pt x="3906" y="18091"/>
                    <a:pt x="4415" y="17497"/>
                    <a:pt x="5340" y="17242"/>
                  </a:cubicBezTo>
                  <a:cubicBezTo>
                    <a:pt x="5659" y="17154"/>
                    <a:pt x="6036" y="17098"/>
                    <a:pt x="6407" y="17098"/>
                  </a:cubicBezTo>
                  <a:cubicBezTo>
                    <a:pt x="6701" y="17098"/>
                    <a:pt x="6990" y="17133"/>
                    <a:pt x="7243" y="17216"/>
                  </a:cubicBezTo>
                  <a:cubicBezTo>
                    <a:pt x="7970" y="17447"/>
                    <a:pt x="8439" y="17906"/>
                    <a:pt x="9232" y="17906"/>
                  </a:cubicBezTo>
                  <a:cubicBezTo>
                    <a:pt x="9289" y="17906"/>
                    <a:pt x="9348" y="17903"/>
                    <a:pt x="9408" y="17898"/>
                  </a:cubicBezTo>
                  <a:cubicBezTo>
                    <a:pt x="10186" y="17834"/>
                    <a:pt x="10788" y="17429"/>
                    <a:pt x="11516" y="17429"/>
                  </a:cubicBezTo>
                  <a:cubicBezTo>
                    <a:pt x="11654" y="17429"/>
                    <a:pt x="11797" y="17444"/>
                    <a:pt x="11946" y="17478"/>
                  </a:cubicBezTo>
                  <a:cubicBezTo>
                    <a:pt x="12484" y="17600"/>
                    <a:pt x="12732" y="17829"/>
                    <a:pt x="13306" y="17836"/>
                  </a:cubicBezTo>
                  <a:cubicBezTo>
                    <a:pt x="13481" y="17836"/>
                    <a:pt x="13663" y="17842"/>
                    <a:pt x="13845" y="17842"/>
                  </a:cubicBezTo>
                  <a:cubicBezTo>
                    <a:pt x="14035" y="17842"/>
                    <a:pt x="14226" y="17835"/>
                    <a:pt x="14409" y="17807"/>
                  </a:cubicBezTo>
                  <a:cubicBezTo>
                    <a:pt x="14723" y="17757"/>
                    <a:pt x="15007" y="17735"/>
                    <a:pt x="15284" y="17735"/>
                  </a:cubicBezTo>
                  <a:cubicBezTo>
                    <a:pt x="15732" y="17735"/>
                    <a:pt x="16163" y="17793"/>
                    <a:pt x="16677" y="17891"/>
                  </a:cubicBezTo>
                  <a:cubicBezTo>
                    <a:pt x="17197" y="17988"/>
                    <a:pt x="17981" y="18256"/>
                    <a:pt x="18666" y="18256"/>
                  </a:cubicBezTo>
                  <a:cubicBezTo>
                    <a:pt x="19055" y="18256"/>
                    <a:pt x="19412" y="18170"/>
                    <a:pt x="19671" y="17918"/>
                  </a:cubicBezTo>
                  <a:cubicBezTo>
                    <a:pt x="20299" y="17305"/>
                    <a:pt x="19698" y="16373"/>
                    <a:pt x="20361" y="15767"/>
                  </a:cubicBezTo>
                  <a:cubicBezTo>
                    <a:pt x="20926" y="15250"/>
                    <a:pt x="22271" y="15395"/>
                    <a:pt x="22353" y="14462"/>
                  </a:cubicBezTo>
                  <a:cubicBezTo>
                    <a:pt x="22353" y="14450"/>
                    <a:pt x="22353" y="14429"/>
                    <a:pt x="22360" y="14414"/>
                  </a:cubicBezTo>
                  <a:cubicBezTo>
                    <a:pt x="22375" y="13898"/>
                    <a:pt x="21974" y="12809"/>
                    <a:pt x="21733" y="12367"/>
                  </a:cubicBezTo>
                  <a:cubicBezTo>
                    <a:pt x="21361" y="11677"/>
                    <a:pt x="20484" y="11283"/>
                    <a:pt x="20830" y="10394"/>
                  </a:cubicBezTo>
                  <a:cubicBezTo>
                    <a:pt x="20879" y="10387"/>
                    <a:pt x="20927" y="10383"/>
                    <a:pt x="20975" y="10383"/>
                  </a:cubicBezTo>
                  <a:cubicBezTo>
                    <a:pt x="21469" y="10383"/>
                    <a:pt x="21889" y="10748"/>
                    <a:pt x="22395" y="10748"/>
                  </a:cubicBezTo>
                  <a:cubicBezTo>
                    <a:pt x="22422" y="10748"/>
                    <a:pt x="22450" y="10747"/>
                    <a:pt x="22478" y="10745"/>
                  </a:cubicBezTo>
                  <a:cubicBezTo>
                    <a:pt x="23127" y="10682"/>
                    <a:pt x="23382" y="10043"/>
                    <a:pt x="23478" y="9442"/>
                  </a:cubicBezTo>
                  <a:cubicBezTo>
                    <a:pt x="23732" y="7912"/>
                    <a:pt x="22091" y="8207"/>
                    <a:pt x="21354" y="7655"/>
                  </a:cubicBezTo>
                  <a:cubicBezTo>
                    <a:pt x="21118" y="7484"/>
                    <a:pt x="21084" y="7277"/>
                    <a:pt x="20760" y="7131"/>
                  </a:cubicBezTo>
                  <a:cubicBezTo>
                    <a:pt x="20561" y="7049"/>
                    <a:pt x="20332" y="7064"/>
                    <a:pt x="20106" y="6953"/>
                  </a:cubicBezTo>
                  <a:cubicBezTo>
                    <a:pt x="19587" y="6710"/>
                    <a:pt x="19491" y="6275"/>
                    <a:pt x="19167" y="5836"/>
                  </a:cubicBezTo>
                  <a:cubicBezTo>
                    <a:pt x="18816" y="5353"/>
                    <a:pt x="17768" y="5242"/>
                    <a:pt x="17559" y="4841"/>
                  </a:cubicBezTo>
                  <a:cubicBezTo>
                    <a:pt x="17341" y="4408"/>
                    <a:pt x="18285" y="3642"/>
                    <a:pt x="18222" y="3048"/>
                  </a:cubicBezTo>
                  <a:cubicBezTo>
                    <a:pt x="18182" y="2668"/>
                    <a:pt x="17828" y="2380"/>
                    <a:pt x="17684" y="1993"/>
                  </a:cubicBezTo>
                  <a:cubicBezTo>
                    <a:pt x="17511" y="1525"/>
                    <a:pt x="17533" y="1282"/>
                    <a:pt x="17139" y="946"/>
                  </a:cubicBezTo>
                  <a:cubicBezTo>
                    <a:pt x="16802" y="648"/>
                    <a:pt x="16430" y="422"/>
                    <a:pt x="16002" y="330"/>
                  </a:cubicBezTo>
                  <a:cubicBezTo>
                    <a:pt x="15917" y="312"/>
                    <a:pt x="15839" y="305"/>
                    <a:pt x="15765" y="305"/>
                  </a:cubicBezTo>
                  <a:cubicBezTo>
                    <a:pt x="15401" y="305"/>
                    <a:pt x="15160" y="494"/>
                    <a:pt x="14745" y="518"/>
                  </a:cubicBezTo>
                  <a:cubicBezTo>
                    <a:pt x="14727" y="519"/>
                    <a:pt x="14709" y="519"/>
                    <a:pt x="14691" y="519"/>
                  </a:cubicBezTo>
                  <a:cubicBezTo>
                    <a:pt x="14174" y="519"/>
                    <a:pt x="13974" y="156"/>
                    <a:pt x="13539" y="35"/>
                  </a:cubicBezTo>
                  <a:cubicBezTo>
                    <a:pt x="13450" y="11"/>
                    <a:pt x="13363" y="1"/>
                    <a:pt x="13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4"/>
            <p:cNvSpPr/>
            <p:nvPr/>
          </p:nvSpPr>
          <p:spPr>
            <a:xfrm>
              <a:off x="7325150" y="4212900"/>
              <a:ext cx="126050" cy="102075"/>
            </a:xfrm>
            <a:custGeom>
              <a:avLst/>
              <a:gdLst/>
              <a:ahLst/>
              <a:cxnLst/>
              <a:rect l="l" t="t" r="r" b="b"/>
              <a:pathLst>
                <a:path w="5042" h="4083" extrusionOk="0">
                  <a:moveTo>
                    <a:pt x="591" y="0"/>
                  </a:moveTo>
                  <a:cubicBezTo>
                    <a:pt x="523" y="0"/>
                    <a:pt x="448" y="6"/>
                    <a:pt x="366" y="13"/>
                  </a:cubicBezTo>
                  <a:cubicBezTo>
                    <a:pt x="166" y="13"/>
                    <a:pt x="0" y="289"/>
                    <a:pt x="48" y="482"/>
                  </a:cubicBezTo>
                  <a:cubicBezTo>
                    <a:pt x="125" y="799"/>
                    <a:pt x="553" y="655"/>
                    <a:pt x="800" y="765"/>
                  </a:cubicBezTo>
                  <a:cubicBezTo>
                    <a:pt x="1173" y="938"/>
                    <a:pt x="1151" y="1440"/>
                    <a:pt x="1531" y="1669"/>
                  </a:cubicBezTo>
                  <a:cubicBezTo>
                    <a:pt x="1870" y="1868"/>
                    <a:pt x="2069" y="2233"/>
                    <a:pt x="2468" y="2318"/>
                  </a:cubicBezTo>
                  <a:cubicBezTo>
                    <a:pt x="3014" y="2421"/>
                    <a:pt x="3220" y="2214"/>
                    <a:pt x="3456" y="2813"/>
                  </a:cubicBezTo>
                  <a:cubicBezTo>
                    <a:pt x="3607" y="3185"/>
                    <a:pt x="3828" y="3502"/>
                    <a:pt x="4105" y="3807"/>
                  </a:cubicBezTo>
                  <a:cubicBezTo>
                    <a:pt x="4213" y="3924"/>
                    <a:pt x="4510" y="4082"/>
                    <a:pt x="4739" y="4082"/>
                  </a:cubicBezTo>
                  <a:cubicBezTo>
                    <a:pt x="4900" y="4082"/>
                    <a:pt x="5029" y="4004"/>
                    <a:pt x="5034" y="3779"/>
                  </a:cubicBezTo>
                  <a:cubicBezTo>
                    <a:pt x="5042" y="3497"/>
                    <a:pt x="4684" y="3442"/>
                    <a:pt x="4511" y="3303"/>
                  </a:cubicBezTo>
                  <a:cubicBezTo>
                    <a:pt x="4345" y="3173"/>
                    <a:pt x="4179" y="2938"/>
                    <a:pt x="4061" y="2765"/>
                  </a:cubicBezTo>
                  <a:cubicBezTo>
                    <a:pt x="3883" y="2510"/>
                    <a:pt x="3814" y="2282"/>
                    <a:pt x="3807" y="1972"/>
                  </a:cubicBezTo>
                  <a:cubicBezTo>
                    <a:pt x="3799" y="1669"/>
                    <a:pt x="3766" y="1426"/>
                    <a:pt x="3427" y="1337"/>
                  </a:cubicBezTo>
                  <a:cubicBezTo>
                    <a:pt x="3146" y="1255"/>
                    <a:pt x="2848" y="1289"/>
                    <a:pt x="2567" y="1186"/>
                  </a:cubicBezTo>
                  <a:cubicBezTo>
                    <a:pt x="2213" y="1056"/>
                    <a:pt x="2043" y="854"/>
                    <a:pt x="1766" y="647"/>
                  </a:cubicBezTo>
                  <a:cubicBezTo>
                    <a:pt x="1615" y="537"/>
                    <a:pt x="1442" y="518"/>
                    <a:pt x="1283" y="414"/>
                  </a:cubicBezTo>
                  <a:cubicBezTo>
                    <a:pt x="1144" y="316"/>
                    <a:pt x="1158" y="256"/>
                    <a:pt x="1034" y="152"/>
                  </a:cubicBezTo>
                  <a:cubicBezTo>
                    <a:pt x="896" y="34"/>
                    <a:pt x="762" y="0"/>
                    <a:pt x="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p:nvPr/>
          </p:nvSpPr>
          <p:spPr>
            <a:xfrm>
              <a:off x="7318950" y="4481475"/>
              <a:ext cx="32600" cy="35450"/>
            </a:xfrm>
            <a:custGeom>
              <a:avLst/>
              <a:gdLst/>
              <a:ahLst/>
              <a:cxnLst/>
              <a:rect l="l" t="t" r="r" b="b"/>
              <a:pathLst>
                <a:path w="1304" h="1418" extrusionOk="0">
                  <a:moveTo>
                    <a:pt x="221" y="1"/>
                  </a:moveTo>
                  <a:cubicBezTo>
                    <a:pt x="164" y="1"/>
                    <a:pt x="107" y="3"/>
                    <a:pt x="49" y="9"/>
                  </a:cubicBezTo>
                  <a:cubicBezTo>
                    <a:pt x="8" y="86"/>
                    <a:pt x="1" y="292"/>
                    <a:pt x="20" y="403"/>
                  </a:cubicBezTo>
                  <a:cubicBezTo>
                    <a:pt x="68" y="636"/>
                    <a:pt x="215" y="617"/>
                    <a:pt x="337" y="775"/>
                  </a:cubicBezTo>
                  <a:cubicBezTo>
                    <a:pt x="489" y="968"/>
                    <a:pt x="373" y="1374"/>
                    <a:pt x="698" y="1415"/>
                  </a:cubicBezTo>
                  <a:cubicBezTo>
                    <a:pt x="715" y="1417"/>
                    <a:pt x="732" y="1418"/>
                    <a:pt x="748" y="1418"/>
                  </a:cubicBezTo>
                  <a:cubicBezTo>
                    <a:pt x="1019" y="1418"/>
                    <a:pt x="1011" y="1134"/>
                    <a:pt x="1068" y="939"/>
                  </a:cubicBezTo>
                  <a:cubicBezTo>
                    <a:pt x="1159" y="677"/>
                    <a:pt x="1303" y="533"/>
                    <a:pt x="1068" y="292"/>
                  </a:cubicBezTo>
                  <a:cubicBezTo>
                    <a:pt x="890" y="108"/>
                    <a:pt x="574"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4"/>
            <p:cNvSpPr/>
            <p:nvPr/>
          </p:nvSpPr>
          <p:spPr>
            <a:xfrm>
              <a:off x="7099625" y="3933150"/>
              <a:ext cx="501100" cy="408400"/>
            </a:xfrm>
            <a:custGeom>
              <a:avLst/>
              <a:gdLst/>
              <a:ahLst/>
              <a:cxnLst/>
              <a:rect l="l" t="t" r="r" b="b"/>
              <a:pathLst>
                <a:path w="20044" h="16336" extrusionOk="0">
                  <a:moveTo>
                    <a:pt x="18331" y="1"/>
                  </a:moveTo>
                  <a:cubicBezTo>
                    <a:pt x="18324" y="1"/>
                    <a:pt x="18317" y="1"/>
                    <a:pt x="18311" y="3"/>
                  </a:cubicBezTo>
                  <a:cubicBezTo>
                    <a:pt x="18016" y="87"/>
                    <a:pt x="18477" y="1024"/>
                    <a:pt x="18484" y="1238"/>
                  </a:cubicBezTo>
                  <a:cubicBezTo>
                    <a:pt x="18491" y="1507"/>
                    <a:pt x="18410" y="1522"/>
                    <a:pt x="18153" y="1526"/>
                  </a:cubicBezTo>
                  <a:cubicBezTo>
                    <a:pt x="17931" y="1526"/>
                    <a:pt x="17746" y="1570"/>
                    <a:pt x="17533" y="1644"/>
                  </a:cubicBezTo>
                  <a:cubicBezTo>
                    <a:pt x="17121" y="1781"/>
                    <a:pt x="16611" y="1974"/>
                    <a:pt x="16136" y="1974"/>
                  </a:cubicBezTo>
                  <a:cubicBezTo>
                    <a:pt x="15934" y="1974"/>
                    <a:pt x="15739" y="1940"/>
                    <a:pt x="15560" y="1851"/>
                  </a:cubicBezTo>
                  <a:cubicBezTo>
                    <a:pt x="15241" y="1689"/>
                    <a:pt x="15069" y="1422"/>
                    <a:pt x="14702" y="1422"/>
                  </a:cubicBezTo>
                  <a:cubicBezTo>
                    <a:pt x="14666" y="1422"/>
                    <a:pt x="14627" y="1425"/>
                    <a:pt x="14587" y="1430"/>
                  </a:cubicBezTo>
                  <a:cubicBezTo>
                    <a:pt x="14471" y="1443"/>
                    <a:pt x="14360" y="1483"/>
                    <a:pt x="14249" y="1483"/>
                  </a:cubicBezTo>
                  <a:cubicBezTo>
                    <a:pt x="14176" y="1483"/>
                    <a:pt x="14103" y="1466"/>
                    <a:pt x="14029" y="1411"/>
                  </a:cubicBezTo>
                  <a:cubicBezTo>
                    <a:pt x="13926" y="1334"/>
                    <a:pt x="13885" y="1190"/>
                    <a:pt x="13786" y="1113"/>
                  </a:cubicBezTo>
                  <a:cubicBezTo>
                    <a:pt x="13590" y="954"/>
                    <a:pt x="13133" y="832"/>
                    <a:pt x="12760" y="832"/>
                  </a:cubicBezTo>
                  <a:cubicBezTo>
                    <a:pt x="12585" y="832"/>
                    <a:pt x="12429" y="859"/>
                    <a:pt x="12325" y="921"/>
                  </a:cubicBezTo>
                  <a:cubicBezTo>
                    <a:pt x="12167" y="1017"/>
                    <a:pt x="12145" y="1216"/>
                    <a:pt x="11979" y="1301"/>
                  </a:cubicBezTo>
                  <a:cubicBezTo>
                    <a:pt x="11835" y="1368"/>
                    <a:pt x="11650" y="1375"/>
                    <a:pt x="11499" y="1445"/>
                  </a:cubicBezTo>
                  <a:cubicBezTo>
                    <a:pt x="11220" y="1560"/>
                    <a:pt x="10959" y="1818"/>
                    <a:pt x="10663" y="1818"/>
                  </a:cubicBezTo>
                  <a:cubicBezTo>
                    <a:pt x="10607" y="1818"/>
                    <a:pt x="10550" y="1809"/>
                    <a:pt x="10492" y="1788"/>
                  </a:cubicBezTo>
                  <a:cubicBezTo>
                    <a:pt x="10105" y="1651"/>
                    <a:pt x="9766" y="1334"/>
                    <a:pt x="9346" y="1293"/>
                  </a:cubicBezTo>
                  <a:cubicBezTo>
                    <a:pt x="9274" y="1286"/>
                    <a:pt x="9201" y="1284"/>
                    <a:pt x="9128" y="1284"/>
                  </a:cubicBezTo>
                  <a:cubicBezTo>
                    <a:pt x="8981" y="1284"/>
                    <a:pt x="8832" y="1293"/>
                    <a:pt x="8690" y="1293"/>
                  </a:cubicBezTo>
                  <a:cubicBezTo>
                    <a:pt x="8630" y="1293"/>
                    <a:pt x="8560" y="1301"/>
                    <a:pt x="8490" y="1301"/>
                  </a:cubicBezTo>
                  <a:cubicBezTo>
                    <a:pt x="8339" y="1666"/>
                    <a:pt x="8111" y="1983"/>
                    <a:pt x="8103" y="2403"/>
                  </a:cubicBezTo>
                  <a:cubicBezTo>
                    <a:pt x="8091" y="3009"/>
                    <a:pt x="7339" y="3064"/>
                    <a:pt x="6835" y="3072"/>
                  </a:cubicBezTo>
                  <a:cubicBezTo>
                    <a:pt x="6822" y="3072"/>
                    <a:pt x="6809" y="3072"/>
                    <a:pt x="6797" y="3072"/>
                  </a:cubicBezTo>
                  <a:cubicBezTo>
                    <a:pt x="6513" y="3072"/>
                    <a:pt x="6291" y="2995"/>
                    <a:pt x="6015" y="2956"/>
                  </a:cubicBezTo>
                  <a:cubicBezTo>
                    <a:pt x="5978" y="2950"/>
                    <a:pt x="5942" y="2947"/>
                    <a:pt x="5907" y="2947"/>
                  </a:cubicBezTo>
                  <a:cubicBezTo>
                    <a:pt x="5659" y="2947"/>
                    <a:pt x="5454" y="3091"/>
                    <a:pt x="5241" y="3230"/>
                  </a:cubicBezTo>
                  <a:cubicBezTo>
                    <a:pt x="4979" y="3410"/>
                    <a:pt x="4802" y="3651"/>
                    <a:pt x="4489" y="3735"/>
                  </a:cubicBezTo>
                  <a:cubicBezTo>
                    <a:pt x="4256" y="3797"/>
                    <a:pt x="3965" y="3754"/>
                    <a:pt x="3740" y="3824"/>
                  </a:cubicBezTo>
                  <a:cubicBezTo>
                    <a:pt x="3475" y="3901"/>
                    <a:pt x="3312" y="4141"/>
                    <a:pt x="2995" y="4203"/>
                  </a:cubicBezTo>
                  <a:cubicBezTo>
                    <a:pt x="2807" y="4244"/>
                    <a:pt x="2627" y="4299"/>
                    <a:pt x="2449" y="4369"/>
                  </a:cubicBezTo>
                  <a:cubicBezTo>
                    <a:pt x="2634" y="4583"/>
                    <a:pt x="2704" y="4907"/>
                    <a:pt x="2663" y="5196"/>
                  </a:cubicBezTo>
                  <a:cubicBezTo>
                    <a:pt x="2593" y="5638"/>
                    <a:pt x="2214" y="5763"/>
                    <a:pt x="1945" y="6066"/>
                  </a:cubicBezTo>
                  <a:cubicBezTo>
                    <a:pt x="1587" y="6464"/>
                    <a:pt x="1752" y="7094"/>
                    <a:pt x="1248" y="7375"/>
                  </a:cubicBezTo>
                  <a:cubicBezTo>
                    <a:pt x="1077" y="7471"/>
                    <a:pt x="863" y="7507"/>
                    <a:pt x="676" y="7596"/>
                  </a:cubicBezTo>
                  <a:cubicBezTo>
                    <a:pt x="428" y="7721"/>
                    <a:pt x="428" y="7789"/>
                    <a:pt x="380" y="8065"/>
                  </a:cubicBezTo>
                  <a:cubicBezTo>
                    <a:pt x="332" y="8334"/>
                    <a:pt x="270" y="8666"/>
                    <a:pt x="1" y="8735"/>
                  </a:cubicBezTo>
                  <a:cubicBezTo>
                    <a:pt x="8" y="8858"/>
                    <a:pt x="1" y="8990"/>
                    <a:pt x="27" y="9115"/>
                  </a:cubicBezTo>
                  <a:cubicBezTo>
                    <a:pt x="130" y="9605"/>
                    <a:pt x="448" y="10004"/>
                    <a:pt x="676" y="10417"/>
                  </a:cubicBezTo>
                  <a:cubicBezTo>
                    <a:pt x="839" y="10715"/>
                    <a:pt x="931" y="10996"/>
                    <a:pt x="1226" y="11184"/>
                  </a:cubicBezTo>
                  <a:cubicBezTo>
                    <a:pt x="1449" y="11321"/>
                    <a:pt x="1770" y="11384"/>
                    <a:pt x="2044" y="11384"/>
                  </a:cubicBezTo>
                  <a:cubicBezTo>
                    <a:pt x="2059" y="11384"/>
                    <a:pt x="2074" y="11384"/>
                    <a:pt x="2089" y="11383"/>
                  </a:cubicBezTo>
                  <a:cubicBezTo>
                    <a:pt x="2262" y="11377"/>
                    <a:pt x="2425" y="11329"/>
                    <a:pt x="2599" y="11329"/>
                  </a:cubicBezTo>
                  <a:cubicBezTo>
                    <a:pt x="2632" y="11329"/>
                    <a:pt x="2667" y="11331"/>
                    <a:pt x="2701" y="11335"/>
                  </a:cubicBezTo>
                  <a:cubicBezTo>
                    <a:pt x="2841" y="11350"/>
                    <a:pt x="3117" y="11424"/>
                    <a:pt x="3062" y="11626"/>
                  </a:cubicBezTo>
                  <a:cubicBezTo>
                    <a:pt x="3019" y="11785"/>
                    <a:pt x="2805" y="11749"/>
                    <a:pt x="2675" y="11770"/>
                  </a:cubicBezTo>
                  <a:cubicBezTo>
                    <a:pt x="2586" y="11777"/>
                    <a:pt x="2324" y="11797"/>
                    <a:pt x="2269" y="11866"/>
                  </a:cubicBezTo>
                  <a:cubicBezTo>
                    <a:pt x="2170" y="11984"/>
                    <a:pt x="2255" y="12272"/>
                    <a:pt x="2288" y="12390"/>
                  </a:cubicBezTo>
                  <a:cubicBezTo>
                    <a:pt x="2432" y="12832"/>
                    <a:pt x="2875" y="13017"/>
                    <a:pt x="3019" y="13431"/>
                  </a:cubicBezTo>
                  <a:cubicBezTo>
                    <a:pt x="3103" y="13659"/>
                    <a:pt x="3069" y="14012"/>
                    <a:pt x="3254" y="14171"/>
                  </a:cubicBezTo>
                  <a:cubicBezTo>
                    <a:pt x="3338" y="14240"/>
                    <a:pt x="3448" y="14264"/>
                    <a:pt x="3562" y="14264"/>
                  </a:cubicBezTo>
                  <a:cubicBezTo>
                    <a:pt x="3718" y="14264"/>
                    <a:pt x="3883" y="14219"/>
                    <a:pt x="4006" y="14183"/>
                  </a:cubicBezTo>
                  <a:cubicBezTo>
                    <a:pt x="4420" y="14072"/>
                    <a:pt x="4806" y="13887"/>
                    <a:pt x="5234" y="13832"/>
                  </a:cubicBezTo>
                  <a:cubicBezTo>
                    <a:pt x="5344" y="13818"/>
                    <a:pt x="5454" y="13813"/>
                    <a:pt x="5564" y="13813"/>
                  </a:cubicBezTo>
                  <a:cubicBezTo>
                    <a:pt x="5787" y="13813"/>
                    <a:pt x="6010" y="13832"/>
                    <a:pt x="6229" y="13832"/>
                  </a:cubicBezTo>
                  <a:cubicBezTo>
                    <a:pt x="6438" y="13832"/>
                    <a:pt x="6643" y="13815"/>
                    <a:pt x="6842" y="13748"/>
                  </a:cubicBezTo>
                  <a:cubicBezTo>
                    <a:pt x="6910" y="13725"/>
                    <a:pt x="6964" y="13715"/>
                    <a:pt x="7009" y="13715"/>
                  </a:cubicBezTo>
                  <a:cubicBezTo>
                    <a:pt x="7176" y="13715"/>
                    <a:pt x="7221" y="13850"/>
                    <a:pt x="7433" y="13942"/>
                  </a:cubicBezTo>
                  <a:cubicBezTo>
                    <a:pt x="7476" y="13961"/>
                    <a:pt x="7518" y="13968"/>
                    <a:pt x="7558" y="13968"/>
                  </a:cubicBezTo>
                  <a:cubicBezTo>
                    <a:pt x="7709" y="13968"/>
                    <a:pt x="7844" y="13869"/>
                    <a:pt x="7974" y="13869"/>
                  </a:cubicBezTo>
                  <a:cubicBezTo>
                    <a:pt x="8022" y="13869"/>
                    <a:pt x="8070" y="13883"/>
                    <a:pt x="8118" y="13921"/>
                  </a:cubicBezTo>
                  <a:cubicBezTo>
                    <a:pt x="8269" y="14046"/>
                    <a:pt x="8332" y="14260"/>
                    <a:pt x="8502" y="14382"/>
                  </a:cubicBezTo>
                  <a:cubicBezTo>
                    <a:pt x="8661" y="14500"/>
                    <a:pt x="8812" y="14562"/>
                    <a:pt x="9007" y="14577"/>
                  </a:cubicBezTo>
                  <a:cubicBezTo>
                    <a:pt x="9011" y="14577"/>
                    <a:pt x="9016" y="14577"/>
                    <a:pt x="9022" y="14577"/>
                  </a:cubicBezTo>
                  <a:cubicBezTo>
                    <a:pt x="9090" y="14577"/>
                    <a:pt x="9257" y="14560"/>
                    <a:pt x="9413" y="14560"/>
                  </a:cubicBezTo>
                  <a:cubicBezTo>
                    <a:pt x="9587" y="14560"/>
                    <a:pt x="9748" y="14582"/>
                    <a:pt x="9745" y="14673"/>
                  </a:cubicBezTo>
                  <a:cubicBezTo>
                    <a:pt x="9737" y="14832"/>
                    <a:pt x="9151" y="14920"/>
                    <a:pt x="9069" y="15079"/>
                  </a:cubicBezTo>
                  <a:cubicBezTo>
                    <a:pt x="8959" y="15286"/>
                    <a:pt x="9144" y="15480"/>
                    <a:pt x="9331" y="15521"/>
                  </a:cubicBezTo>
                  <a:cubicBezTo>
                    <a:pt x="9393" y="15537"/>
                    <a:pt x="9454" y="15544"/>
                    <a:pt x="9516" y="15544"/>
                  </a:cubicBezTo>
                  <a:cubicBezTo>
                    <a:pt x="9724" y="15544"/>
                    <a:pt x="9931" y="15465"/>
                    <a:pt x="10124" y="15389"/>
                  </a:cubicBezTo>
                  <a:cubicBezTo>
                    <a:pt x="10257" y="15338"/>
                    <a:pt x="10374" y="15288"/>
                    <a:pt x="10502" y="15288"/>
                  </a:cubicBezTo>
                  <a:cubicBezTo>
                    <a:pt x="10559" y="15288"/>
                    <a:pt x="10618" y="15298"/>
                    <a:pt x="10682" y="15322"/>
                  </a:cubicBezTo>
                  <a:cubicBezTo>
                    <a:pt x="10888" y="15403"/>
                    <a:pt x="10951" y="15598"/>
                    <a:pt x="11090" y="15757"/>
                  </a:cubicBezTo>
                  <a:cubicBezTo>
                    <a:pt x="11264" y="15948"/>
                    <a:pt x="11792" y="16336"/>
                    <a:pt x="12104" y="16336"/>
                  </a:cubicBezTo>
                  <a:cubicBezTo>
                    <a:pt x="12263" y="16336"/>
                    <a:pt x="12366" y="16235"/>
                    <a:pt x="12337" y="15956"/>
                  </a:cubicBezTo>
                  <a:cubicBezTo>
                    <a:pt x="12282" y="15391"/>
                    <a:pt x="12145" y="14872"/>
                    <a:pt x="11806" y="14418"/>
                  </a:cubicBezTo>
                  <a:cubicBezTo>
                    <a:pt x="11427" y="13906"/>
                    <a:pt x="10799" y="13577"/>
                    <a:pt x="10228" y="13308"/>
                  </a:cubicBezTo>
                  <a:cubicBezTo>
                    <a:pt x="10021" y="13210"/>
                    <a:pt x="9821" y="13106"/>
                    <a:pt x="9675" y="12921"/>
                  </a:cubicBezTo>
                  <a:cubicBezTo>
                    <a:pt x="9564" y="12782"/>
                    <a:pt x="9504" y="12611"/>
                    <a:pt x="9387" y="12479"/>
                  </a:cubicBezTo>
                  <a:cubicBezTo>
                    <a:pt x="9228" y="12294"/>
                    <a:pt x="9040" y="12239"/>
                    <a:pt x="8807" y="12210"/>
                  </a:cubicBezTo>
                  <a:cubicBezTo>
                    <a:pt x="8594" y="12184"/>
                    <a:pt x="7993" y="12184"/>
                    <a:pt x="7841" y="11977"/>
                  </a:cubicBezTo>
                  <a:cubicBezTo>
                    <a:pt x="7620" y="11664"/>
                    <a:pt x="8144" y="11616"/>
                    <a:pt x="8310" y="11597"/>
                  </a:cubicBezTo>
                  <a:cubicBezTo>
                    <a:pt x="8752" y="11542"/>
                    <a:pt x="8944" y="11239"/>
                    <a:pt x="8745" y="10831"/>
                  </a:cubicBezTo>
                  <a:cubicBezTo>
                    <a:pt x="8620" y="10583"/>
                    <a:pt x="8075" y="10396"/>
                    <a:pt x="8435" y="10107"/>
                  </a:cubicBezTo>
                  <a:cubicBezTo>
                    <a:pt x="8565" y="10003"/>
                    <a:pt x="8732" y="9940"/>
                    <a:pt x="8896" y="9940"/>
                  </a:cubicBezTo>
                  <a:cubicBezTo>
                    <a:pt x="9026" y="9940"/>
                    <a:pt x="9155" y="9980"/>
                    <a:pt x="9262" y="10071"/>
                  </a:cubicBezTo>
                  <a:cubicBezTo>
                    <a:pt x="9431" y="10216"/>
                    <a:pt x="9549" y="10693"/>
                    <a:pt x="9822" y="10693"/>
                  </a:cubicBezTo>
                  <a:cubicBezTo>
                    <a:pt x="9839" y="10693"/>
                    <a:pt x="9858" y="10691"/>
                    <a:pt x="9877" y="10686"/>
                  </a:cubicBezTo>
                  <a:cubicBezTo>
                    <a:pt x="9910" y="10465"/>
                    <a:pt x="9910" y="10079"/>
                    <a:pt x="9766" y="9920"/>
                  </a:cubicBezTo>
                  <a:cubicBezTo>
                    <a:pt x="9648" y="9790"/>
                    <a:pt x="9620" y="9603"/>
                    <a:pt x="9545" y="9451"/>
                  </a:cubicBezTo>
                  <a:cubicBezTo>
                    <a:pt x="9420" y="9218"/>
                    <a:pt x="9269" y="9086"/>
                    <a:pt x="9033" y="8976"/>
                  </a:cubicBezTo>
                  <a:cubicBezTo>
                    <a:pt x="8716" y="8824"/>
                    <a:pt x="8627" y="8706"/>
                    <a:pt x="8553" y="8363"/>
                  </a:cubicBezTo>
                  <a:cubicBezTo>
                    <a:pt x="8524" y="8245"/>
                    <a:pt x="8572" y="8079"/>
                    <a:pt x="8531" y="7976"/>
                  </a:cubicBezTo>
                  <a:cubicBezTo>
                    <a:pt x="8428" y="7736"/>
                    <a:pt x="8026" y="7673"/>
                    <a:pt x="7856" y="7527"/>
                  </a:cubicBezTo>
                  <a:cubicBezTo>
                    <a:pt x="7697" y="7390"/>
                    <a:pt x="7565" y="7099"/>
                    <a:pt x="7531" y="6907"/>
                  </a:cubicBezTo>
                  <a:cubicBezTo>
                    <a:pt x="7498" y="6700"/>
                    <a:pt x="7594" y="6513"/>
                    <a:pt x="7606" y="6313"/>
                  </a:cubicBezTo>
                  <a:cubicBezTo>
                    <a:pt x="7620" y="6080"/>
                    <a:pt x="7606" y="5873"/>
                    <a:pt x="7483" y="5686"/>
                  </a:cubicBezTo>
                  <a:cubicBezTo>
                    <a:pt x="7204" y="5257"/>
                    <a:pt x="7711" y="4759"/>
                    <a:pt x="8192" y="4759"/>
                  </a:cubicBezTo>
                  <a:cubicBezTo>
                    <a:pt x="8283" y="4759"/>
                    <a:pt x="8373" y="4777"/>
                    <a:pt x="8457" y="4816"/>
                  </a:cubicBezTo>
                  <a:cubicBezTo>
                    <a:pt x="8457" y="5066"/>
                    <a:pt x="8353" y="5210"/>
                    <a:pt x="8303" y="5446"/>
                  </a:cubicBezTo>
                  <a:cubicBezTo>
                    <a:pt x="8236" y="5804"/>
                    <a:pt x="8545" y="5962"/>
                    <a:pt x="8829" y="6099"/>
                  </a:cubicBezTo>
                  <a:cubicBezTo>
                    <a:pt x="9084" y="6217"/>
                    <a:pt x="9283" y="6342"/>
                    <a:pt x="9567" y="6342"/>
                  </a:cubicBezTo>
                  <a:cubicBezTo>
                    <a:pt x="9877" y="6335"/>
                    <a:pt x="10172" y="6239"/>
                    <a:pt x="10477" y="6183"/>
                  </a:cubicBezTo>
                  <a:cubicBezTo>
                    <a:pt x="10884" y="6099"/>
                    <a:pt x="11297" y="5866"/>
                    <a:pt x="11282" y="5376"/>
                  </a:cubicBezTo>
                  <a:cubicBezTo>
                    <a:pt x="11282" y="5232"/>
                    <a:pt x="11234" y="4982"/>
                    <a:pt x="11179" y="4867"/>
                  </a:cubicBezTo>
                  <a:cubicBezTo>
                    <a:pt x="11124" y="4749"/>
                    <a:pt x="10994" y="4694"/>
                    <a:pt x="10939" y="4576"/>
                  </a:cubicBezTo>
                  <a:cubicBezTo>
                    <a:pt x="10792" y="4292"/>
                    <a:pt x="10903" y="4018"/>
                    <a:pt x="11215" y="3989"/>
                  </a:cubicBezTo>
                  <a:cubicBezTo>
                    <a:pt x="11226" y="3989"/>
                    <a:pt x="11237" y="3988"/>
                    <a:pt x="11248" y="3988"/>
                  </a:cubicBezTo>
                  <a:cubicBezTo>
                    <a:pt x="11526" y="3988"/>
                    <a:pt x="11766" y="4266"/>
                    <a:pt x="12029" y="4266"/>
                  </a:cubicBezTo>
                  <a:cubicBezTo>
                    <a:pt x="12069" y="4266"/>
                    <a:pt x="12110" y="4259"/>
                    <a:pt x="12152" y="4244"/>
                  </a:cubicBezTo>
                  <a:cubicBezTo>
                    <a:pt x="12503" y="4107"/>
                    <a:pt x="12594" y="3562"/>
                    <a:pt x="12979" y="3403"/>
                  </a:cubicBezTo>
                  <a:cubicBezTo>
                    <a:pt x="13064" y="3369"/>
                    <a:pt x="13138" y="3355"/>
                    <a:pt x="13206" y="3355"/>
                  </a:cubicBezTo>
                  <a:cubicBezTo>
                    <a:pt x="13463" y="3355"/>
                    <a:pt x="13625" y="3556"/>
                    <a:pt x="13926" y="3591"/>
                  </a:cubicBezTo>
                  <a:cubicBezTo>
                    <a:pt x="13945" y="3592"/>
                    <a:pt x="13963" y="3593"/>
                    <a:pt x="13981" y="3593"/>
                  </a:cubicBezTo>
                  <a:cubicBezTo>
                    <a:pt x="14345" y="3593"/>
                    <a:pt x="14478" y="3282"/>
                    <a:pt x="14815" y="3204"/>
                  </a:cubicBezTo>
                  <a:cubicBezTo>
                    <a:pt x="14857" y="3194"/>
                    <a:pt x="14901" y="3189"/>
                    <a:pt x="14948" y="3189"/>
                  </a:cubicBezTo>
                  <a:cubicBezTo>
                    <a:pt x="15259" y="3189"/>
                    <a:pt x="15652" y="3392"/>
                    <a:pt x="15903" y="3492"/>
                  </a:cubicBezTo>
                  <a:cubicBezTo>
                    <a:pt x="16134" y="3581"/>
                    <a:pt x="16333" y="3613"/>
                    <a:pt x="16542" y="3613"/>
                  </a:cubicBezTo>
                  <a:cubicBezTo>
                    <a:pt x="16697" y="3613"/>
                    <a:pt x="16858" y="3595"/>
                    <a:pt x="17042" y="3569"/>
                  </a:cubicBezTo>
                  <a:cubicBezTo>
                    <a:pt x="17158" y="3553"/>
                    <a:pt x="17281" y="3543"/>
                    <a:pt x="17403" y="3543"/>
                  </a:cubicBezTo>
                  <a:cubicBezTo>
                    <a:pt x="17449" y="3543"/>
                    <a:pt x="17495" y="3544"/>
                    <a:pt x="17540" y="3547"/>
                  </a:cubicBezTo>
                  <a:cubicBezTo>
                    <a:pt x="17746" y="3562"/>
                    <a:pt x="17862" y="3665"/>
                    <a:pt x="18049" y="3735"/>
                  </a:cubicBezTo>
                  <a:cubicBezTo>
                    <a:pt x="18126" y="3761"/>
                    <a:pt x="18197" y="3774"/>
                    <a:pt x="18265" y="3774"/>
                  </a:cubicBezTo>
                  <a:cubicBezTo>
                    <a:pt x="18337" y="3774"/>
                    <a:pt x="18405" y="3760"/>
                    <a:pt x="18470" y="3735"/>
                  </a:cubicBezTo>
                  <a:cubicBezTo>
                    <a:pt x="18828" y="3583"/>
                    <a:pt x="19034" y="3072"/>
                    <a:pt x="19063" y="2694"/>
                  </a:cubicBezTo>
                  <a:cubicBezTo>
                    <a:pt x="19085" y="2334"/>
                    <a:pt x="19037" y="2038"/>
                    <a:pt x="19311" y="1755"/>
                  </a:cubicBezTo>
                  <a:cubicBezTo>
                    <a:pt x="19477" y="1589"/>
                    <a:pt x="19782" y="1526"/>
                    <a:pt x="19878" y="1313"/>
                  </a:cubicBezTo>
                  <a:cubicBezTo>
                    <a:pt x="20044" y="935"/>
                    <a:pt x="19705" y="383"/>
                    <a:pt x="19388" y="217"/>
                  </a:cubicBezTo>
                  <a:cubicBezTo>
                    <a:pt x="19229" y="135"/>
                    <a:pt x="19118" y="147"/>
                    <a:pt x="18938" y="142"/>
                  </a:cubicBezTo>
                  <a:lnTo>
                    <a:pt x="18912" y="142"/>
                  </a:lnTo>
                  <a:cubicBezTo>
                    <a:pt x="18816" y="135"/>
                    <a:pt x="18727" y="135"/>
                    <a:pt x="18628" y="113"/>
                  </a:cubicBezTo>
                  <a:cubicBezTo>
                    <a:pt x="18553" y="94"/>
                    <a:pt x="18413" y="1"/>
                    <a:pt x="18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4"/>
            <p:cNvSpPr/>
            <p:nvPr/>
          </p:nvSpPr>
          <p:spPr>
            <a:xfrm>
              <a:off x="7208050" y="2186850"/>
              <a:ext cx="247125" cy="197700"/>
            </a:xfrm>
            <a:custGeom>
              <a:avLst/>
              <a:gdLst/>
              <a:ahLst/>
              <a:cxnLst/>
              <a:rect l="l" t="t" r="r" b="b"/>
              <a:pathLst>
                <a:path w="9885" h="7908" extrusionOk="0">
                  <a:moveTo>
                    <a:pt x="6043" y="0"/>
                  </a:moveTo>
                  <a:cubicBezTo>
                    <a:pt x="5524" y="0"/>
                    <a:pt x="5080" y="133"/>
                    <a:pt x="4581" y="337"/>
                  </a:cubicBezTo>
                  <a:cubicBezTo>
                    <a:pt x="3987" y="571"/>
                    <a:pt x="3519" y="744"/>
                    <a:pt x="2870" y="744"/>
                  </a:cubicBezTo>
                  <a:cubicBezTo>
                    <a:pt x="2421" y="744"/>
                    <a:pt x="2195" y="832"/>
                    <a:pt x="1830" y="1068"/>
                  </a:cubicBezTo>
                  <a:cubicBezTo>
                    <a:pt x="1056" y="1563"/>
                    <a:pt x="97" y="1563"/>
                    <a:pt x="42" y="2676"/>
                  </a:cubicBezTo>
                  <a:cubicBezTo>
                    <a:pt x="1" y="3517"/>
                    <a:pt x="270" y="4413"/>
                    <a:pt x="594" y="5143"/>
                  </a:cubicBezTo>
                  <a:cubicBezTo>
                    <a:pt x="760" y="5523"/>
                    <a:pt x="1140" y="5936"/>
                    <a:pt x="1568" y="5936"/>
                  </a:cubicBezTo>
                  <a:cubicBezTo>
                    <a:pt x="1798" y="5936"/>
                    <a:pt x="2087" y="5751"/>
                    <a:pt x="2276" y="5751"/>
                  </a:cubicBezTo>
                  <a:cubicBezTo>
                    <a:pt x="2393" y="5751"/>
                    <a:pt x="2471" y="5821"/>
                    <a:pt x="2476" y="6047"/>
                  </a:cubicBezTo>
                  <a:cubicBezTo>
                    <a:pt x="2476" y="6482"/>
                    <a:pt x="2106" y="6792"/>
                    <a:pt x="2106" y="7239"/>
                  </a:cubicBezTo>
                  <a:cubicBezTo>
                    <a:pt x="2106" y="7371"/>
                    <a:pt x="2125" y="7503"/>
                    <a:pt x="2173" y="7618"/>
                  </a:cubicBezTo>
                  <a:cubicBezTo>
                    <a:pt x="2409" y="7183"/>
                    <a:pt x="3187" y="6888"/>
                    <a:pt x="3567" y="6674"/>
                  </a:cubicBezTo>
                  <a:cubicBezTo>
                    <a:pt x="3794" y="6547"/>
                    <a:pt x="4032" y="6486"/>
                    <a:pt x="4269" y="6486"/>
                  </a:cubicBezTo>
                  <a:cubicBezTo>
                    <a:pt x="4570" y="6486"/>
                    <a:pt x="4872" y="6585"/>
                    <a:pt x="5153" y="6770"/>
                  </a:cubicBezTo>
                  <a:cubicBezTo>
                    <a:pt x="5436" y="6950"/>
                    <a:pt x="5581" y="7116"/>
                    <a:pt x="5919" y="7205"/>
                  </a:cubicBezTo>
                  <a:cubicBezTo>
                    <a:pt x="6304" y="7308"/>
                    <a:pt x="6511" y="7426"/>
                    <a:pt x="6823" y="7681"/>
                  </a:cubicBezTo>
                  <a:cubicBezTo>
                    <a:pt x="7026" y="7851"/>
                    <a:pt x="7197" y="7908"/>
                    <a:pt x="7369" y="7908"/>
                  </a:cubicBezTo>
                  <a:cubicBezTo>
                    <a:pt x="7624" y="7908"/>
                    <a:pt x="7881" y="7783"/>
                    <a:pt x="8243" y="7710"/>
                  </a:cubicBezTo>
                  <a:cubicBezTo>
                    <a:pt x="8435" y="7668"/>
                    <a:pt x="8648" y="7641"/>
                    <a:pt x="8863" y="7641"/>
                  </a:cubicBezTo>
                  <a:cubicBezTo>
                    <a:pt x="9040" y="7641"/>
                    <a:pt x="9218" y="7659"/>
                    <a:pt x="9387" y="7702"/>
                  </a:cubicBezTo>
                  <a:cubicBezTo>
                    <a:pt x="9394" y="7592"/>
                    <a:pt x="9401" y="7481"/>
                    <a:pt x="9401" y="7371"/>
                  </a:cubicBezTo>
                  <a:cubicBezTo>
                    <a:pt x="9416" y="6840"/>
                    <a:pt x="9884" y="6648"/>
                    <a:pt x="9843" y="6068"/>
                  </a:cubicBezTo>
                  <a:cubicBezTo>
                    <a:pt x="9810" y="5537"/>
                    <a:pt x="9471" y="5254"/>
                    <a:pt x="9029" y="5011"/>
                  </a:cubicBezTo>
                  <a:cubicBezTo>
                    <a:pt x="8815" y="4901"/>
                    <a:pt x="8567" y="4826"/>
                    <a:pt x="8479" y="4591"/>
                  </a:cubicBezTo>
                  <a:cubicBezTo>
                    <a:pt x="8416" y="4425"/>
                    <a:pt x="8505" y="4199"/>
                    <a:pt x="8450" y="4019"/>
                  </a:cubicBezTo>
                  <a:cubicBezTo>
                    <a:pt x="8284" y="3521"/>
                    <a:pt x="7450" y="2971"/>
                    <a:pt x="7671" y="2399"/>
                  </a:cubicBezTo>
                  <a:cubicBezTo>
                    <a:pt x="7837" y="1957"/>
                    <a:pt x="8387" y="1880"/>
                    <a:pt x="8774" y="1777"/>
                  </a:cubicBezTo>
                  <a:cubicBezTo>
                    <a:pt x="9243" y="1647"/>
                    <a:pt x="9512" y="1267"/>
                    <a:pt x="9589" y="777"/>
                  </a:cubicBezTo>
                  <a:cubicBezTo>
                    <a:pt x="9660" y="304"/>
                    <a:pt x="9560" y="202"/>
                    <a:pt x="9306" y="202"/>
                  </a:cubicBezTo>
                  <a:cubicBezTo>
                    <a:pt x="9220" y="202"/>
                    <a:pt x="9116" y="214"/>
                    <a:pt x="8995" y="227"/>
                  </a:cubicBezTo>
                  <a:cubicBezTo>
                    <a:pt x="8820" y="244"/>
                    <a:pt x="8635" y="250"/>
                    <a:pt x="8450" y="250"/>
                  </a:cubicBezTo>
                  <a:cubicBezTo>
                    <a:pt x="8190" y="250"/>
                    <a:pt x="7928" y="238"/>
                    <a:pt x="7683" y="227"/>
                  </a:cubicBezTo>
                  <a:cubicBezTo>
                    <a:pt x="7174" y="198"/>
                    <a:pt x="6732" y="25"/>
                    <a:pt x="6229" y="6"/>
                  </a:cubicBezTo>
                  <a:cubicBezTo>
                    <a:pt x="6166" y="2"/>
                    <a:pt x="6104" y="0"/>
                    <a:pt x="6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4"/>
            <p:cNvSpPr/>
            <p:nvPr/>
          </p:nvSpPr>
          <p:spPr>
            <a:xfrm>
              <a:off x="7253425" y="3688175"/>
              <a:ext cx="480725" cy="294300"/>
            </a:xfrm>
            <a:custGeom>
              <a:avLst/>
              <a:gdLst/>
              <a:ahLst/>
              <a:cxnLst/>
              <a:rect l="l" t="t" r="r" b="b"/>
              <a:pathLst>
                <a:path w="19229" h="11772" extrusionOk="0">
                  <a:moveTo>
                    <a:pt x="14070" y="0"/>
                  </a:moveTo>
                  <a:cubicBezTo>
                    <a:pt x="13489" y="0"/>
                    <a:pt x="12959" y="162"/>
                    <a:pt x="12435" y="394"/>
                  </a:cubicBezTo>
                  <a:cubicBezTo>
                    <a:pt x="11952" y="601"/>
                    <a:pt x="11284" y="615"/>
                    <a:pt x="10924" y="1014"/>
                  </a:cubicBezTo>
                  <a:cubicBezTo>
                    <a:pt x="10532" y="1464"/>
                    <a:pt x="10477" y="1925"/>
                    <a:pt x="9910" y="2209"/>
                  </a:cubicBezTo>
                  <a:cubicBezTo>
                    <a:pt x="9363" y="2495"/>
                    <a:pt x="8776" y="2499"/>
                    <a:pt x="8169" y="2499"/>
                  </a:cubicBezTo>
                  <a:cubicBezTo>
                    <a:pt x="8150" y="2499"/>
                    <a:pt x="8130" y="2499"/>
                    <a:pt x="8110" y="2499"/>
                  </a:cubicBezTo>
                  <a:cubicBezTo>
                    <a:pt x="8068" y="2499"/>
                    <a:pt x="8026" y="2499"/>
                    <a:pt x="7984" y="2499"/>
                  </a:cubicBezTo>
                  <a:cubicBezTo>
                    <a:pt x="6842" y="2499"/>
                    <a:pt x="5801" y="2495"/>
                    <a:pt x="4684" y="2242"/>
                  </a:cubicBezTo>
                  <a:cubicBezTo>
                    <a:pt x="4145" y="2124"/>
                    <a:pt x="3641" y="2021"/>
                    <a:pt x="3083" y="2021"/>
                  </a:cubicBezTo>
                  <a:cubicBezTo>
                    <a:pt x="2917" y="2021"/>
                    <a:pt x="2643" y="2057"/>
                    <a:pt x="2386" y="2057"/>
                  </a:cubicBezTo>
                  <a:cubicBezTo>
                    <a:pt x="2153" y="2057"/>
                    <a:pt x="1935" y="2027"/>
                    <a:pt x="1826" y="1913"/>
                  </a:cubicBezTo>
                  <a:cubicBezTo>
                    <a:pt x="1552" y="1615"/>
                    <a:pt x="1841" y="1118"/>
                    <a:pt x="1560" y="829"/>
                  </a:cubicBezTo>
                  <a:cubicBezTo>
                    <a:pt x="1413" y="678"/>
                    <a:pt x="1137" y="575"/>
                    <a:pt x="856" y="531"/>
                  </a:cubicBezTo>
                  <a:lnTo>
                    <a:pt x="848" y="531"/>
                  </a:lnTo>
                  <a:cubicBezTo>
                    <a:pt x="759" y="844"/>
                    <a:pt x="642" y="1154"/>
                    <a:pt x="524" y="1464"/>
                  </a:cubicBezTo>
                  <a:cubicBezTo>
                    <a:pt x="339" y="1954"/>
                    <a:pt x="0" y="2430"/>
                    <a:pt x="248" y="2939"/>
                  </a:cubicBezTo>
                  <a:cubicBezTo>
                    <a:pt x="553" y="3573"/>
                    <a:pt x="1242" y="3795"/>
                    <a:pt x="1634" y="4304"/>
                  </a:cubicBezTo>
                  <a:cubicBezTo>
                    <a:pt x="1918" y="4676"/>
                    <a:pt x="1774" y="5554"/>
                    <a:pt x="1524" y="5960"/>
                  </a:cubicBezTo>
                  <a:cubicBezTo>
                    <a:pt x="1276" y="6366"/>
                    <a:pt x="870" y="6517"/>
                    <a:pt x="697" y="6988"/>
                  </a:cubicBezTo>
                  <a:cubicBezTo>
                    <a:pt x="538" y="7409"/>
                    <a:pt x="565" y="7870"/>
                    <a:pt x="498" y="8312"/>
                  </a:cubicBezTo>
                  <a:cubicBezTo>
                    <a:pt x="635" y="8415"/>
                    <a:pt x="752" y="8545"/>
                    <a:pt x="856" y="8697"/>
                  </a:cubicBezTo>
                  <a:cubicBezTo>
                    <a:pt x="1014" y="8932"/>
                    <a:pt x="1029" y="8966"/>
                    <a:pt x="1291" y="9050"/>
                  </a:cubicBezTo>
                  <a:cubicBezTo>
                    <a:pt x="1524" y="9120"/>
                    <a:pt x="1730" y="9264"/>
                    <a:pt x="1925" y="9393"/>
                  </a:cubicBezTo>
                  <a:cubicBezTo>
                    <a:pt x="2290" y="9643"/>
                    <a:pt x="2497" y="10071"/>
                    <a:pt x="2475" y="10525"/>
                  </a:cubicBezTo>
                  <a:cubicBezTo>
                    <a:pt x="2468" y="10739"/>
                    <a:pt x="2408" y="10927"/>
                    <a:pt x="2338" y="11097"/>
                  </a:cubicBezTo>
                  <a:cubicBezTo>
                    <a:pt x="2408" y="11097"/>
                    <a:pt x="2475" y="11090"/>
                    <a:pt x="2538" y="11090"/>
                  </a:cubicBezTo>
                  <a:cubicBezTo>
                    <a:pt x="2680" y="11090"/>
                    <a:pt x="2829" y="11081"/>
                    <a:pt x="2976" y="11081"/>
                  </a:cubicBezTo>
                  <a:cubicBezTo>
                    <a:pt x="3049" y="11081"/>
                    <a:pt x="3122" y="11084"/>
                    <a:pt x="3194" y="11090"/>
                  </a:cubicBezTo>
                  <a:cubicBezTo>
                    <a:pt x="3614" y="11133"/>
                    <a:pt x="3953" y="11450"/>
                    <a:pt x="4337" y="11587"/>
                  </a:cubicBezTo>
                  <a:cubicBezTo>
                    <a:pt x="4396" y="11608"/>
                    <a:pt x="4454" y="11617"/>
                    <a:pt x="4510" y="11617"/>
                  </a:cubicBezTo>
                  <a:cubicBezTo>
                    <a:pt x="4807" y="11617"/>
                    <a:pt x="5067" y="11359"/>
                    <a:pt x="5344" y="11244"/>
                  </a:cubicBezTo>
                  <a:cubicBezTo>
                    <a:pt x="5496" y="11174"/>
                    <a:pt x="5683" y="11167"/>
                    <a:pt x="5827" y="11097"/>
                  </a:cubicBezTo>
                  <a:cubicBezTo>
                    <a:pt x="5993" y="11015"/>
                    <a:pt x="6015" y="10816"/>
                    <a:pt x="6173" y="10717"/>
                  </a:cubicBezTo>
                  <a:cubicBezTo>
                    <a:pt x="6276" y="10656"/>
                    <a:pt x="6433" y="10630"/>
                    <a:pt x="6607" y="10630"/>
                  </a:cubicBezTo>
                  <a:cubicBezTo>
                    <a:pt x="6980" y="10630"/>
                    <a:pt x="7438" y="10751"/>
                    <a:pt x="7634" y="10912"/>
                  </a:cubicBezTo>
                  <a:cubicBezTo>
                    <a:pt x="7730" y="10987"/>
                    <a:pt x="7774" y="11133"/>
                    <a:pt x="7877" y="11208"/>
                  </a:cubicBezTo>
                  <a:cubicBezTo>
                    <a:pt x="7951" y="11263"/>
                    <a:pt x="8024" y="11281"/>
                    <a:pt x="8097" y="11281"/>
                  </a:cubicBezTo>
                  <a:cubicBezTo>
                    <a:pt x="8208" y="11281"/>
                    <a:pt x="8319" y="11241"/>
                    <a:pt x="8435" y="11229"/>
                  </a:cubicBezTo>
                  <a:cubicBezTo>
                    <a:pt x="8475" y="11224"/>
                    <a:pt x="8514" y="11221"/>
                    <a:pt x="8551" y="11221"/>
                  </a:cubicBezTo>
                  <a:cubicBezTo>
                    <a:pt x="8916" y="11221"/>
                    <a:pt x="9087" y="11486"/>
                    <a:pt x="9408" y="11650"/>
                  </a:cubicBezTo>
                  <a:cubicBezTo>
                    <a:pt x="9586" y="11737"/>
                    <a:pt x="9780" y="11772"/>
                    <a:pt x="9981" y="11772"/>
                  </a:cubicBezTo>
                  <a:cubicBezTo>
                    <a:pt x="10457" y="11772"/>
                    <a:pt x="10968" y="11578"/>
                    <a:pt x="11381" y="11443"/>
                  </a:cubicBezTo>
                  <a:cubicBezTo>
                    <a:pt x="11594" y="11366"/>
                    <a:pt x="11779" y="11325"/>
                    <a:pt x="12001" y="11325"/>
                  </a:cubicBezTo>
                  <a:cubicBezTo>
                    <a:pt x="12255" y="11318"/>
                    <a:pt x="12339" y="11306"/>
                    <a:pt x="12332" y="11037"/>
                  </a:cubicBezTo>
                  <a:cubicBezTo>
                    <a:pt x="12325" y="10823"/>
                    <a:pt x="11864" y="9884"/>
                    <a:pt x="12159" y="9802"/>
                  </a:cubicBezTo>
                  <a:cubicBezTo>
                    <a:pt x="12166" y="9800"/>
                    <a:pt x="12173" y="9799"/>
                    <a:pt x="12181" y="9799"/>
                  </a:cubicBezTo>
                  <a:cubicBezTo>
                    <a:pt x="12263" y="9799"/>
                    <a:pt x="12402" y="9893"/>
                    <a:pt x="12476" y="9912"/>
                  </a:cubicBezTo>
                  <a:cubicBezTo>
                    <a:pt x="12572" y="9932"/>
                    <a:pt x="12664" y="9932"/>
                    <a:pt x="12760" y="9939"/>
                  </a:cubicBezTo>
                  <a:cubicBezTo>
                    <a:pt x="12808" y="9809"/>
                    <a:pt x="12863" y="9684"/>
                    <a:pt x="12945" y="9574"/>
                  </a:cubicBezTo>
                  <a:cubicBezTo>
                    <a:pt x="13022" y="9470"/>
                    <a:pt x="13159" y="9437"/>
                    <a:pt x="13236" y="9319"/>
                  </a:cubicBezTo>
                  <a:cubicBezTo>
                    <a:pt x="13296" y="9223"/>
                    <a:pt x="13291" y="9083"/>
                    <a:pt x="13351" y="8973"/>
                  </a:cubicBezTo>
                  <a:cubicBezTo>
                    <a:pt x="13538" y="8692"/>
                    <a:pt x="13719" y="8699"/>
                    <a:pt x="14014" y="8649"/>
                  </a:cubicBezTo>
                  <a:cubicBezTo>
                    <a:pt x="14180" y="8615"/>
                    <a:pt x="14365" y="8593"/>
                    <a:pt x="14504" y="8490"/>
                  </a:cubicBezTo>
                  <a:cubicBezTo>
                    <a:pt x="14634" y="8387"/>
                    <a:pt x="14656" y="8187"/>
                    <a:pt x="14786" y="8091"/>
                  </a:cubicBezTo>
                  <a:cubicBezTo>
                    <a:pt x="14868" y="8028"/>
                    <a:pt x="14963" y="8005"/>
                    <a:pt x="15065" y="8005"/>
                  </a:cubicBezTo>
                  <a:cubicBezTo>
                    <a:pt x="15272" y="8005"/>
                    <a:pt x="15503" y="8100"/>
                    <a:pt x="15689" y="8132"/>
                  </a:cubicBezTo>
                  <a:cubicBezTo>
                    <a:pt x="15960" y="8187"/>
                    <a:pt x="16628" y="8407"/>
                    <a:pt x="17147" y="8407"/>
                  </a:cubicBezTo>
                  <a:cubicBezTo>
                    <a:pt x="17421" y="8407"/>
                    <a:pt x="17653" y="8346"/>
                    <a:pt x="17765" y="8168"/>
                  </a:cubicBezTo>
                  <a:cubicBezTo>
                    <a:pt x="17780" y="8161"/>
                    <a:pt x="17780" y="8154"/>
                    <a:pt x="17787" y="8146"/>
                  </a:cubicBezTo>
                  <a:cubicBezTo>
                    <a:pt x="18049" y="7671"/>
                    <a:pt x="17145" y="7077"/>
                    <a:pt x="16847" y="6911"/>
                  </a:cubicBezTo>
                  <a:cubicBezTo>
                    <a:pt x="16482" y="6712"/>
                    <a:pt x="15917" y="6277"/>
                    <a:pt x="16083" y="5767"/>
                  </a:cubicBezTo>
                  <a:cubicBezTo>
                    <a:pt x="16179" y="5477"/>
                    <a:pt x="16559" y="5306"/>
                    <a:pt x="16758" y="5092"/>
                  </a:cubicBezTo>
                  <a:cubicBezTo>
                    <a:pt x="17179" y="4643"/>
                    <a:pt x="17330" y="4270"/>
                    <a:pt x="17330" y="3677"/>
                  </a:cubicBezTo>
                  <a:cubicBezTo>
                    <a:pt x="17337" y="3367"/>
                    <a:pt x="17304" y="2884"/>
                    <a:pt x="17614" y="2706"/>
                  </a:cubicBezTo>
                  <a:cubicBezTo>
                    <a:pt x="17861" y="2559"/>
                    <a:pt x="18303" y="2684"/>
                    <a:pt x="18594" y="2552"/>
                  </a:cubicBezTo>
                  <a:cubicBezTo>
                    <a:pt x="19229" y="2271"/>
                    <a:pt x="19125" y="1221"/>
                    <a:pt x="18525" y="933"/>
                  </a:cubicBezTo>
                  <a:cubicBezTo>
                    <a:pt x="18484" y="911"/>
                    <a:pt x="18436" y="899"/>
                    <a:pt x="18380" y="885"/>
                  </a:cubicBezTo>
                  <a:cubicBezTo>
                    <a:pt x="18118" y="815"/>
                    <a:pt x="17794" y="837"/>
                    <a:pt x="17544" y="781"/>
                  </a:cubicBezTo>
                  <a:cubicBezTo>
                    <a:pt x="17152" y="697"/>
                    <a:pt x="16758" y="671"/>
                    <a:pt x="16359" y="608"/>
                  </a:cubicBezTo>
                  <a:cubicBezTo>
                    <a:pt x="15574" y="471"/>
                    <a:pt x="14903" y="7"/>
                    <a:pt x="14096" y="0"/>
                  </a:cubicBezTo>
                  <a:cubicBezTo>
                    <a:pt x="14087" y="0"/>
                    <a:pt x="14079" y="0"/>
                    <a:pt x="140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4"/>
            <p:cNvSpPr/>
            <p:nvPr/>
          </p:nvSpPr>
          <p:spPr>
            <a:xfrm>
              <a:off x="7114475" y="3889425"/>
              <a:ext cx="201375" cy="152975"/>
            </a:xfrm>
            <a:custGeom>
              <a:avLst/>
              <a:gdLst/>
              <a:ahLst/>
              <a:cxnLst/>
              <a:rect l="l" t="t" r="r" b="b"/>
              <a:pathLst>
                <a:path w="8055" h="6119" extrusionOk="0">
                  <a:moveTo>
                    <a:pt x="5182" y="0"/>
                  </a:moveTo>
                  <a:cubicBezTo>
                    <a:pt x="4833" y="0"/>
                    <a:pt x="4494" y="6"/>
                    <a:pt x="4164" y="144"/>
                  </a:cubicBezTo>
                  <a:cubicBezTo>
                    <a:pt x="3958" y="230"/>
                    <a:pt x="3860" y="368"/>
                    <a:pt x="3652" y="368"/>
                  </a:cubicBezTo>
                  <a:cubicBezTo>
                    <a:pt x="3638" y="368"/>
                    <a:pt x="3623" y="367"/>
                    <a:pt x="3607" y="365"/>
                  </a:cubicBezTo>
                  <a:cubicBezTo>
                    <a:pt x="3516" y="358"/>
                    <a:pt x="3434" y="332"/>
                    <a:pt x="3359" y="291"/>
                  </a:cubicBezTo>
                  <a:cubicBezTo>
                    <a:pt x="3206" y="627"/>
                    <a:pt x="3047" y="1000"/>
                    <a:pt x="2718" y="1070"/>
                  </a:cubicBezTo>
                  <a:cubicBezTo>
                    <a:pt x="2658" y="1082"/>
                    <a:pt x="2597" y="1087"/>
                    <a:pt x="2536" y="1087"/>
                  </a:cubicBezTo>
                  <a:cubicBezTo>
                    <a:pt x="2285" y="1087"/>
                    <a:pt x="2021" y="1005"/>
                    <a:pt x="1775" y="1005"/>
                  </a:cubicBezTo>
                  <a:cubicBezTo>
                    <a:pt x="1569" y="1005"/>
                    <a:pt x="1376" y="1062"/>
                    <a:pt x="1214" y="1269"/>
                  </a:cubicBezTo>
                  <a:cubicBezTo>
                    <a:pt x="1033" y="1483"/>
                    <a:pt x="1041" y="1829"/>
                    <a:pt x="875" y="2050"/>
                  </a:cubicBezTo>
                  <a:cubicBezTo>
                    <a:pt x="764" y="2201"/>
                    <a:pt x="613" y="2269"/>
                    <a:pt x="454" y="2297"/>
                  </a:cubicBezTo>
                  <a:cubicBezTo>
                    <a:pt x="447" y="2379"/>
                    <a:pt x="435" y="2463"/>
                    <a:pt x="413" y="2545"/>
                  </a:cubicBezTo>
                  <a:cubicBezTo>
                    <a:pt x="269" y="3263"/>
                    <a:pt x="0" y="3946"/>
                    <a:pt x="392" y="4662"/>
                  </a:cubicBezTo>
                  <a:cubicBezTo>
                    <a:pt x="550" y="4945"/>
                    <a:pt x="572" y="5340"/>
                    <a:pt x="723" y="5616"/>
                  </a:cubicBezTo>
                  <a:cubicBezTo>
                    <a:pt x="911" y="5945"/>
                    <a:pt x="1269" y="5815"/>
                    <a:pt x="1579" y="5933"/>
                  </a:cubicBezTo>
                  <a:cubicBezTo>
                    <a:pt x="1689" y="5974"/>
                    <a:pt x="1778" y="6036"/>
                    <a:pt x="1855" y="6118"/>
                  </a:cubicBezTo>
                  <a:cubicBezTo>
                    <a:pt x="2033" y="6048"/>
                    <a:pt x="2213" y="5993"/>
                    <a:pt x="2401" y="5952"/>
                  </a:cubicBezTo>
                  <a:cubicBezTo>
                    <a:pt x="2718" y="5890"/>
                    <a:pt x="2884" y="5650"/>
                    <a:pt x="3146" y="5573"/>
                  </a:cubicBezTo>
                  <a:cubicBezTo>
                    <a:pt x="3371" y="5505"/>
                    <a:pt x="3662" y="5546"/>
                    <a:pt x="3895" y="5484"/>
                  </a:cubicBezTo>
                  <a:cubicBezTo>
                    <a:pt x="4208" y="5402"/>
                    <a:pt x="4385" y="5159"/>
                    <a:pt x="4647" y="4982"/>
                  </a:cubicBezTo>
                  <a:cubicBezTo>
                    <a:pt x="4861" y="4842"/>
                    <a:pt x="5067" y="4697"/>
                    <a:pt x="5317" y="4697"/>
                  </a:cubicBezTo>
                  <a:cubicBezTo>
                    <a:pt x="5351" y="4697"/>
                    <a:pt x="5385" y="4699"/>
                    <a:pt x="5421" y="4705"/>
                  </a:cubicBezTo>
                  <a:cubicBezTo>
                    <a:pt x="5701" y="4745"/>
                    <a:pt x="5925" y="4823"/>
                    <a:pt x="6215" y="4823"/>
                  </a:cubicBezTo>
                  <a:cubicBezTo>
                    <a:pt x="6223" y="4823"/>
                    <a:pt x="6232" y="4823"/>
                    <a:pt x="6241" y="4823"/>
                  </a:cubicBezTo>
                  <a:cubicBezTo>
                    <a:pt x="6745" y="4816"/>
                    <a:pt x="7497" y="4760"/>
                    <a:pt x="7509" y="4152"/>
                  </a:cubicBezTo>
                  <a:cubicBezTo>
                    <a:pt x="7517" y="3732"/>
                    <a:pt x="7745" y="3415"/>
                    <a:pt x="7896" y="3050"/>
                  </a:cubicBezTo>
                  <a:cubicBezTo>
                    <a:pt x="7966" y="2877"/>
                    <a:pt x="8028" y="2691"/>
                    <a:pt x="8036" y="2478"/>
                  </a:cubicBezTo>
                  <a:cubicBezTo>
                    <a:pt x="8055" y="2021"/>
                    <a:pt x="7848" y="1593"/>
                    <a:pt x="7483" y="1346"/>
                  </a:cubicBezTo>
                  <a:cubicBezTo>
                    <a:pt x="7291" y="1214"/>
                    <a:pt x="7084" y="1070"/>
                    <a:pt x="6849" y="1000"/>
                  </a:cubicBezTo>
                  <a:cubicBezTo>
                    <a:pt x="6587" y="918"/>
                    <a:pt x="6572" y="884"/>
                    <a:pt x="6414" y="649"/>
                  </a:cubicBezTo>
                  <a:cubicBezTo>
                    <a:pt x="6310" y="498"/>
                    <a:pt x="6193" y="365"/>
                    <a:pt x="6056" y="262"/>
                  </a:cubicBezTo>
                  <a:cubicBezTo>
                    <a:pt x="5842" y="96"/>
                    <a:pt x="5587" y="0"/>
                    <a:pt x="5282" y="0"/>
                  </a:cubicBezTo>
                  <a:cubicBezTo>
                    <a:pt x="5248" y="0"/>
                    <a:pt x="5215" y="0"/>
                    <a:pt x="5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4"/>
            <p:cNvSpPr/>
            <p:nvPr/>
          </p:nvSpPr>
          <p:spPr>
            <a:xfrm>
              <a:off x="7174775" y="4291025"/>
              <a:ext cx="194975" cy="181500"/>
            </a:xfrm>
            <a:custGeom>
              <a:avLst/>
              <a:gdLst/>
              <a:ahLst/>
              <a:cxnLst/>
              <a:rect l="l" t="t" r="r" b="b"/>
              <a:pathLst>
                <a:path w="7799" h="7260" extrusionOk="0">
                  <a:moveTo>
                    <a:pt x="2771" y="1"/>
                  </a:moveTo>
                  <a:cubicBezTo>
                    <a:pt x="2659" y="1"/>
                    <a:pt x="2548" y="13"/>
                    <a:pt x="2442" y="41"/>
                  </a:cubicBezTo>
                  <a:cubicBezTo>
                    <a:pt x="2291" y="82"/>
                    <a:pt x="2154" y="163"/>
                    <a:pt x="2014" y="247"/>
                  </a:cubicBezTo>
                  <a:cubicBezTo>
                    <a:pt x="1849" y="344"/>
                    <a:pt x="1704" y="372"/>
                    <a:pt x="1505" y="413"/>
                  </a:cubicBezTo>
                  <a:cubicBezTo>
                    <a:pt x="1044" y="495"/>
                    <a:pt x="974" y="579"/>
                    <a:pt x="837" y="1014"/>
                  </a:cubicBezTo>
                  <a:cubicBezTo>
                    <a:pt x="782" y="1185"/>
                    <a:pt x="690" y="1336"/>
                    <a:pt x="539" y="1427"/>
                  </a:cubicBezTo>
                  <a:cubicBezTo>
                    <a:pt x="416" y="1509"/>
                    <a:pt x="126" y="1468"/>
                    <a:pt x="63" y="1543"/>
                  </a:cubicBezTo>
                  <a:cubicBezTo>
                    <a:pt x="78" y="1557"/>
                    <a:pt x="92" y="1564"/>
                    <a:pt x="99" y="1579"/>
                  </a:cubicBezTo>
                  <a:cubicBezTo>
                    <a:pt x="85" y="1579"/>
                    <a:pt x="70" y="1564"/>
                    <a:pt x="56" y="1550"/>
                  </a:cubicBezTo>
                  <a:cubicBezTo>
                    <a:pt x="56" y="1550"/>
                    <a:pt x="56" y="1543"/>
                    <a:pt x="63" y="1543"/>
                  </a:cubicBezTo>
                  <a:cubicBezTo>
                    <a:pt x="44" y="1531"/>
                    <a:pt x="22" y="1509"/>
                    <a:pt x="1" y="1495"/>
                  </a:cubicBezTo>
                  <a:lnTo>
                    <a:pt x="1" y="1495"/>
                  </a:lnTo>
                  <a:cubicBezTo>
                    <a:pt x="37" y="1793"/>
                    <a:pt x="22" y="1944"/>
                    <a:pt x="284" y="2110"/>
                  </a:cubicBezTo>
                  <a:cubicBezTo>
                    <a:pt x="616" y="2316"/>
                    <a:pt x="822" y="2619"/>
                    <a:pt x="1154" y="2862"/>
                  </a:cubicBezTo>
                  <a:cubicBezTo>
                    <a:pt x="1531" y="3143"/>
                    <a:pt x="1767" y="3419"/>
                    <a:pt x="1988" y="3833"/>
                  </a:cubicBezTo>
                  <a:cubicBezTo>
                    <a:pt x="2154" y="4145"/>
                    <a:pt x="2161" y="4316"/>
                    <a:pt x="2062" y="4654"/>
                  </a:cubicBezTo>
                  <a:cubicBezTo>
                    <a:pt x="1899" y="5212"/>
                    <a:pt x="2036" y="5592"/>
                    <a:pt x="2449" y="6012"/>
                  </a:cubicBezTo>
                  <a:cubicBezTo>
                    <a:pt x="2562" y="6123"/>
                    <a:pt x="2644" y="6168"/>
                    <a:pt x="2704" y="6168"/>
                  </a:cubicBezTo>
                  <a:cubicBezTo>
                    <a:pt x="2858" y="6168"/>
                    <a:pt x="2867" y="5877"/>
                    <a:pt x="2877" y="5654"/>
                  </a:cubicBezTo>
                  <a:cubicBezTo>
                    <a:pt x="2891" y="5412"/>
                    <a:pt x="2998" y="5150"/>
                    <a:pt x="3257" y="5150"/>
                  </a:cubicBezTo>
                  <a:cubicBezTo>
                    <a:pt x="3270" y="5150"/>
                    <a:pt x="3284" y="5150"/>
                    <a:pt x="3298" y="5152"/>
                  </a:cubicBezTo>
                  <a:cubicBezTo>
                    <a:pt x="3663" y="5186"/>
                    <a:pt x="3809" y="5717"/>
                    <a:pt x="3877" y="6005"/>
                  </a:cubicBezTo>
                  <a:cubicBezTo>
                    <a:pt x="3961" y="6351"/>
                    <a:pt x="4064" y="7151"/>
                    <a:pt x="4463" y="7247"/>
                  </a:cubicBezTo>
                  <a:cubicBezTo>
                    <a:pt x="4499" y="7256"/>
                    <a:pt x="4530" y="7260"/>
                    <a:pt x="4556" y="7260"/>
                  </a:cubicBezTo>
                  <a:cubicBezTo>
                    <a:pt x="4751" y="7260"/>
                    <a:pt x="4714" y="7053"/>
                    <a:pt x="4672" y="6896"/>
                  </a:cubicBezTo>
                  <a:cubicBezTo>
                    <a:pt x="4610" y="6668"/>
                    <a:pt x="4554" y="6440"/>
                    <a:pt x="4672" y="6214"/>
                  </a:cubicBezTo>
                  <a:cubicBezTo>
                    <a:pt x="4755" y="6050"/>
                    <a:pt x="4900" y="5949"/>
                    <a:pt x="5047" y="5949"/>
                  </a:cubicBezTo>
                  <a:cubicBezTo>
                    <a:pt x="5132" y="5949"/>
                    <a:pt x="5217" y="5982"/>
                    <a:pt x="5292" y="6055"/>
                  </a:cubicBezTo>
                  <a:cubicBezTo>
                    <a:pt x="5506" y="6269"/>
                    <a:pt x="5470" y="6606"/>
                    <a:pt x="5657" y="6834"/>
                  </a:cubicBezTo>
                  <a:cubicBezTo>
                    <a:pt x="5768" y="6965"/>
                    <a:pt x="6092" y="7166"/>
                    <a:pt x="6328" y="7166"/>
                  </a:cubicBezTo>
                  <a:cubicBezTo>
                    <a:pt x="6415" y="7166"/>
                    <a:pt x="6491" y="7138"/>
                    <a:pt x="6539" y="7069"/>
                  </a:cubicBezTo>
                  <a:cubicBezTo>
                    <a:pt x="6642" y="6923"/>
                    <a:pt x="6395" y="6635"/>
                    <a:pt x="6361" y="6510"/>
                  </a:cubicBezTo>
                  <a:cubicBezTo>
                    <a:pt x="6270" y="6226"/>
                    <a:pt x="6402" y="6137"/>
                    <a:pt x="6477" y="5890"/>
                  </a:cubicBezTo>
                  <a:cubicBezTo>
                    <a:pt x="6561" y="5613"/>
                    <a:pt x="6292" y="5109"/>
                    <a:pt x="6167" y="4876"/>
                  </a:cubicBezTo>
                  <a:cubicBezTo>
                    <a:pt x="5953" y="4462"/>
                    <a:pt x="5761" y="4020"/>
                    <a:pt x="5506" y="3619"/>
                  </a:cubicBezTo>
                  <a:cubicBezTo>
                    <a:pt x="5347" y="3378"/>
                    <a:pt x="5008" y="3006"/>
                    <a:pt x="5251" y="2737"/>
                  </a:cubicBezTo>
                  <a:cubicBezTo>
                    <a:pt x="5324" y="2656"/>
                    <a:pt x="5411" y="2625"/>
                    <a:pt x="5502" y="2625"/>
                  </a:cubicBezTo>
                  <a:cubicBezTo>
                    <a:pt x="5661" y="2625"/>
                    <a:pt x="5833" y="2721"/>
                    <a:pt x="5960" y="2814"/>
                  </a:cubicBezTo>
                  <a:cubicBezTo>
                    <a:pt x="6111" y="2917"/>
                    <a:pt x="6215" y="3035"/>
                    <a:pt x="6277" y="3220"/>
                  </a:cubicBezTo>
                  <a:cubicBezTo>
                    <a:pt x="6325" y="3352"/>
                    <a:pt x="6311" y="3571"/>
                    <a:pt x="6381" y="3688"/>
                  </a:cubicBezTo>
                  <a:cubicBezTo>
                    <a:pt x="6443" y="3787"/>
                    <a:pt x="6494" y="3823"/>
                    <a:pt x="6541" y="3823"/>
                  </a:cubicBezTo>
                  <a:cubicBezTo>
                    <a:pt x="6656" y="3823"/>
                    <a:pt x="6744" y="3609"/>
                    <a:pt x="6892" y="3566"/>
                  </a:cubicBezTo>
                  <a:cubicBezTo>
                    <a:pt x="6917" y="3558"/>
                    <a:pt x="6940" y="3555"/>
                    <a:pt x="6962" y="3555"/>
                  </a:cubicBezTo>
                  <a:cubicBezTo>
                    <a:pt x="7100" y="3555"/>
                    <a:pt x="7196" y="3687"/>
                    <a:pt x="7339" y="3725"/>
                  </a:cubicBezTo>
                  <a:cubicBezTo>
                    <a:pt x="7381" y="3735"/>
                    <a:pt x="7418" y="3739"/>
                    <a:pt x="7453" y="3739"/>
                  </a:cubicBezTo>
                  <a:cubicBezTo>
                    <a:pt x="7748" y="3739"/>
                    <a:pt x="7798" y="3396"/>
                    <a:pt x="7656" y="3138"/>
                  </a:cubicBezTo>
                  <a:cubicBezTo>
                    <a:pt x="7553" y="2958"/>
                    <a:pt x="7361" y="2833"/>
                    <a:pt x="7258" y="2648"/>
                  </a:cubicBezTo>
                  <a:cubicBezTo>
                    <a:pt x="7159" y="2482"/>
                    <a:pt x="7118" y="2364"/>
                    <a:pt x="6945" y="2235"/>
                  </a:cubicBezTo>
                  <a:cubicBezTo>
                    <a:pt x="6698" y="2047"/>
                    <a:pt x="6436" y="1978"/>
                    <a:pt x="6159" y="1855"/>
                  </a:cubicBezTo>
                  <a:cubicBezTo>
                    <a:pt x="5938" y="1752"/>
                    <a:pt x="5823" y="1550"/>
                    <a:pt x="5664" y="1379"/>
                  </a:cubicBezTo>
                  <a:cubicBezTo>
                    <a:pt x="5395" y="1074"/>
                    <a:pt x="5071" y="923"/>
                    <a:pt x="4670" y="841"/>
                  </a:cubicBezTo>
                  <a:cubicBezTo>
                    <a:pt x="4285" y="764"/>
                    <a:pt x="4160" y="461"/>
                    <a:pt x="3821" y="288"/>
                  </a:cubicBezTo>
                  <a:cubicBezTo>
                    <a:pt x="3517" y="130"/>
                    <a:pt x="3135" y="1"/>
                    <a:pt x="2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4"/>
            <p:cNvSpPr/>
            <p:nvPr/>
          </p:nvSpPr>
          <p:spPr>
            <a:xfrm>
              <a:off x="6847725" y="3200125"/>
              <a:ext cx="386425" cy="175150"/>
            </a:xfrm>
            <a:custGeom>
              <a:avLst/>
              <a:gdLst/>
              <a:ahLst/>
              <a:cxnLst/>
              <a:rect l="l" t="t" r="r" b="b"/>
              <a:pathLst>
                <a:path w="15457" h="7006" extrusionOk="0">
                  <a:moveTo>
                    <a:pt x="7102" y="1"/>
                  </a:moveTo>
                  <a:cubicBezTo>
                    <a:pt x="6682" y="1"/>
                    <a:pt x="6317" y="378"/>
                    <a:pt x="5857" y="378"/>
                  </a:cubicBezTo>
                  <a:cubicBezTo>
                    <a:pt x="5854" y="378"/>
                    <a:pt x="5850" y="378"/>
                    <a:pt x="5847" y="378"/>
                  </a:cubicBezTo>
                  <a:cubicBezTo>
                    <a:pt x="5634" y="371"/>
                    <a:pt x="5434" y="337"/>
                    <a:pt x="5249" y="303"/>
                  </a:cubicBezTo>
                  <a:cubicBezTo>
                    <a:pt x="5076" y="271"/>
                    <a:pt x="4908" y="240"/>
                    <a:pt x="4735" y="240"/>
                  </a:cubicBezTo>
                  <a:cubicBezTo>
                    <a:pt x="4537" y="240"/>
                    <a:pt x="4331" y="281"/>
                    <a:pt x="4103" y="407"/>
                  </a:cubicBezTo>
                  <a:cubicBezTo>
                    <a:pt x="3365" y="813"/>
                    <a:pt x="3560" y="1426"/>
                    <a:pt x="3132" y="2007"/>
                  </a:cubicBezTo>
                  <a:cubicBezTo>
                    <a:pt x="2821" y="2429"/>
                    <a:pt x="2401" y="2471"/>
                    <a:pt x="1966" y="2471"/>
                  </a:cubicBezTo>
                  <a:cubicBezTo>
                    <a:pt x="1860" y="2471"/>
                    <a:pt x="1753" y="2468"/>
                    <a:pt x="1646" y="2468"/>
                  </a:cubicBezTo>
                  <a:cubicBezTo>
                    <a:pt x="1384" y="2468"/>
                    <a:pt x="1125" y="2483"/>
                    <a:pt x="890" y="2586"/>
                  </a:cubicBezTo>
                  <a:cubicBezTo>
                    <a:pt x="573" y="2723"/>
                    <a:pt x="580" y="2937"/>
                    <a:pt x="400" y="3206"/>
                  </a:cubicBezTo>
                  <a:cubicBezTo>
                    <a:pt x="325" y="3324"/>
                    <a:pt x="220" y="3434"/>
                    <a:pt x="104" y="3531"/>
                  </a:cubicBezTo>
                  <a:cubicBezTo>
                    <a:pt x="90" y="4199"/>
                    <a:pt x="1" y="4883"/>
                    <a:pt x="83" y="5537"/>
                  </a:cubicBezTo>
                  <a:cubicBezTo>
                    <a:pt x="227" y="5655"/>
                    <a:pt x="373" y="5780"/>
                    <a:pt x="491" y="5876"/>
                  </a:cubicBezTo>
                  <a:cubicBezTo>
                    <a:pt x="717" y="6068"/>
                    <a:pt x="960" y="6159"/>
                    <a:pt x="1236" y="6263"/>
                  </a:cubicBezTo>
                  <a:cubicBezTo>
                    <a:pt x="1863" y="6503"/>
                    <a:pt x="2546" y="6916"/>
                    <a:pt x="3221" y="6979"/>
                  </a:cubicBezTo>
                  <a:cubicBezTo>
                    <a:pt x="3400" y="6997"/>
                    <a:pt x="3595" y="7006"/>
                    <a:pt x="3790" y="7006"/>
                  </a:cubicBezTo>
                  <a:cubicBezTo>
                    <a:pt x="3986" y="7006"/>
                    <a:pt x="4183" y="6997"/>
                    <a:pt x="4367" y="6979"/>
                  </a:cubicBezTo>
                  <a:cubicBezTo>
                    <a:pt x="4759" y="6945"/>
                    <a:pt x="4788" y="6820"/>
                    <a:pt x="4903" y="6489"/>
                  </a:cubicBezTo>
                  <a:cubicBezTo>
                    <a:pt x="5146" y="5806"/>
                    <a:pt x="5802" y="5910"/>
                    <a:pt x="6366" y="5744"/>
                  </a:cubicBezTo>
                  <a:cubicBezTo>
                    <a:pt x="6710" y="5640"/>
                    <a:pt x="6905" y="5427"/>
                    <a:pt x="7138" y="5179"/>
                  </a:cubicBezTo>
                  <a:cubicBezTo>
                    <a:pt x="7325" y="4973"/>
                    <a:pt x="7423" y="4957"/>
                    <a:pt x="7655" y="4957"/>
                  </a:cubicBezTo>
                  <a:cubicBezTo>
                    <a:pt x="7697" y="4957"/>
                    <a:pt x="7743" y="4958"/>
                    <a:pt x="7794" y="4958"/>
                  </a:cubicBezTo>
                  <a:cubicBezTo>
                    <a:pt x="8016" y="4958"/>
                    <a:pt x="8256" y="4989"/>
                    <a:pt x="8487" y="4989"/>
                  </a:cubicBezTo>
                  <a:cubicBezTo>
                    <a:pt x="8800" y="4989"/>
                    <a:pt x="9096" y="4932"/>
                    <a:pt x="9310" y="4662"/>
                  </a:cubicBezTo>
                  <a:cubicBezTo>
                    <a:pt x="9490" y="4441"/>
                    <a:pt x="9457" y="4088"/>
                    <a:pt x="9656" y="3889"/>
                  </a:cubicBezTo>
                  <a:cubicBezTo>
                    <a:pt x="9854" y="3693"/>
                    <a:pt x="10275" y="3614"/>
                    <a:pt x="10585" y="3614"/>
                  </a:cubicBezTo>
                  <a:cubicBezTo>
                    <a:pt x="10633" y="3614"/>
                    <a:pt x="10677" y="3616"/>
                    <a:pt x="10718" y="3620"/>
                  </a:cubicBezTo>
                  <a:cubicBezTo>
                    <a:pt x="11060" y="3653"/>
                    <a:pt x="11345" y="3726"/>
                    <a:pt x="11676" y="3726"/>
                  </a:cubicBezTo>
                  <a:cubicBezTo>
                    <a:pt x="11745" y="3726"/>
                    <a:pt x="11816" y="3723"/>
                    <a:pt x="11891" y="3716"/>
                  </a:cubicBezTo>
                  <a:cubicBezTo>
                    <a:pt x="12003" y="3705"/>
                    <a:pt x="12100" y="3697"/>
                    <a:pt x="12188" y="3697"/>
                  </a:cubicBezTo>
                  <a:cubicBezTo>
                    <a:pt x="12386" y="3697"/>
                    <a:pt x="12545" y="3737"/>
                    <a:pt x="12761" y="3877"/>
                  </a:cubicBezTo>
                  <a:cubicBezTo>
                    <a:pt x="13104" y="4091"/>
                    <a:pt x="13366" y="4283"/>
                    <a:pt x="13772" y="4304"/>
                  </a:cubicBezTo>
                  <a:cubicBezTo>
                    <a:pt x="13817" y="4308"/>
                    <a:pt x="13862" y="4310"/>
                    <a:pt x="13907" y="4310"/>
                  </a:cubicBezTo>
                  <a:cubicBezTo>
                    <a:pt x="14078" y="4310"/>
                    <a:pt x="14252" y="4285"/>
                    <a:pt x="14421" y="4268"/>
                  </a:cubicBezTo>
                  <a:cubicBezTo>
                    <a:pt x="14436" y="4151"/>
                    <a:pt x="14450" y="4042"/>
                    <a:pt x="14455" y="3932"/>
                  </a:cubicBezTo>
                  <a:cubicBezTo>
                    <a:pt x="14503" y="3365"/>
                    <a:pt x="14772" y="2966"/>
                    <a:pt x="15089" y="2517"/>
                  </a:cubicBezTo>
                  <a:cubicBezTo>
                    <a:pt x="15269" y="2276"/>
                    <a:pt x="15450" y="2007"/>
                    <a:pt x="15457" y="1724"/>
                  </a:cubicBezTo>
                  <a:cubicBezTo>
                    <a:pt x="15457" y="1606"/>
                    <a:pt x="15428" y="1483"/>
                    <a:pt x="15353" y="1351"/>
                  </a:cubicBezTo>
                  <a:cubicBezTo>
                    <a:pt x="15132" y="993"/>
                    <a:pt x="14601" y="1068"/>
                    <a:pt x="14255" y="868"/>
                  </a:cubicBezTo>
                  <a:cubicBezTo>
                    <a:pt x="13813" y="621"/>
                    <a:pt x="13558" y="241"/>
                    <a:pt x="13020" y="171"/>
                  </a:cubicBezTo>
                  <a:cubicBezTo>
                    <a:pt x="12913" y="159"/>
                    <a:pt x="12800" y="153"/>
                    <a:pt x="12684" y="153"/>
                  </a:cubicBezTo>
                  <a:cubicBezTo>
                    <a:pt x="12430" y="153"/>
                    <a:pt x="12165" y="180"/>
                    <a:pt x="11932" y="215"/>
                  </a:cubicBezTo>
                  <a:cubicBezTo>
                    <a:pt x="11401" y="282"/>
                    <a:pt x="10877" y="476"/>
                    <a:pt x="10346" y="503"/>
                  </a:cubicBezTo>
                  <a:cubicBezTo>
                    <a:pt x="9925" y="525"/>
                    <a:pt x="9649" y="484"/>
                    <a:pt x="9284" y="669"/>
                  </a:cubicBezTo>
                  <a:cubicBezTo>
                    <a:pt x="9026" y="797"/>
                    <a:pt x="8745" y="1021"/>
                    <a:pt x="8447" y="1021"/>
                  </a:cubicBezTo>
                  <a:cubicBezTo>
                    <a:pt x="8361" y="1021"/>
                    <a:pt x="8274" y="1002"/>
                    <a:pt x="8185" y="957"/>
                  </a:cubicBezTo>
                  <a:cubicBezTo>
                    <a:pt x="7912" y="813"/>
                    <a:pt x="7875" y="433"/>
                    <a:pt x="7662" y="248"/>
                  </a:cubicBezTo>
                  <a:cubicBezTo>
                    <a:pt x="7459" y="65"/>
                    <a:pt x="7276" y="1"/>
                    <a:pt x="7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4"/>
            <p:cNvSpPr/>
            <p:nvPr/>
          </p:nvSpPr>
          <p:spPr>
            <a:xfrm>
              <a:off x="7177175" y="4330475"/>
              <a:ext cx="375" cy="325"/>
            </a:xfrm>
            <a:custGeom>
              <a:avLst/>
              <a:gdLst/>
              <a:ahLst/>
              <a:cxnLst/>
              <a:rect l="l" t="t" r="r" b="b"/>
              <a:pathLst>
                <a:path w="15" h="13" extrusionOk="0">
                  <a:moveTo>
                    <a:pt x="1" y="1"/>
                  </a:moveTo>
                  <a:cubicBezTo>
                    <a:pt x="10" y="9"/>
                    <a:pt x="14" y="13"/>
                    <a:pt x="14" y="13"/>
                  </a:cubicBezTo>
                  <a:cubicBezTo>
                    <a:pt x="15" y="13"/>
                    <a:pt x="9" y="7"/>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4"/>
            <p:cNvSpPr/>
            <p:nvPr/>
          </p:nvSpPr>
          <p:spPr>
            <a:xfrm>
              <a:off x="7176150" y="4329575"/>
              <a:ext cx="1050" cy="925"/>
            </a:xfrm>
            <a:custGeom>
              <a:avLst/>
              <a:gdLst/>
              <a:ahLst/>
              <a:cxnLst/>
              <a:rect l="l" t="t" r="r" b="b"/>
              <a:pathLst>
                <a:path w="42" h="37" extrusionOk="0">
                  <a:moveTo>
                    <a:pt x="8" y="1"/>
                  </a:moveTo>
                  <a:cubicBezTo>
                    <a:pt x="1" y="1"/>
                    <a:pt x="1" y="8"/>
                    <a:pt x="1" y="8"/>
                  </a:cubicBezTo>
                  <a:cubicBezTo>
                    <a:pt x="15" y="22"/>
                    <a:pt x="30" y="37"/>
                    <a:pt x="42" y="37"/>
                  </a:cubicBezTo>
                  <a:cubicBezTo>
                    <a:pt x="37" y="22"/>
                    <a:pt x="23" y="15"/>
                    <a:pt x="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7125350" y="2258250"/>
              <a:ext cx="61700" cy="40525"/>
            </a:xfrm>
            <a:custGeom>
              <a:avLst/>
              <a:gdLst/>
              <a:ahLst/>
              <a:cxnLst/>
              <a:rect l="l" t="t" r="r" b="b"/>
              <a:pathLst>
                <a:path w="2468" h="1621" extrusionOk="0">
                  <a:moveTo>
                    <a:pt x="1580" y="0"/>
                  </a:moveTo>
                  <a:cubicBezTo>
                    <a:pt x="1306" y="0"/>
                    <a:pt x="1228" y="250"/>
                    <a:pt x="978" y="315"/>
                  </a:cubicBezTo>
                  <a:cubicBezTo>
                    <a:pt x="935" y="325"/>
                    <a:pt x="890" y="329"/>
                    <a:pt x="845" y="329"/>
                  </a:cubicBezTo>
                  <a:cubicBezTo>
                    <a:pt x="746" y="329"/>
                    <a:pt x="644" y="312"/>
                    <a:pt x="549" y="312"/>
                  </a:cubicBezTo>
                  <a:cubicBezTo>
                    <a:pt x="455" y="312"/>
                    <a:pt x="368" y="328"/>
                    <a:pt x="296" y="391"/>
                  </a:cubicBezTo>
                  <a:cubicBezTo>
                    <a:pt x="123" y="391"/>
                    <a:pt x="0" y="646"/>
                    <a:pt x="60" y="798"/>
                  </a:cubicBezTo>
                  <a:cubicBezTo>
                    <a:pt x="137" y="975"/>
                    <a:pt x="433" y="908"/>
                    <a:pt x="591" y="997"/>
                  </a:cubicBezTo>
                  <a:cubicBezTo>
                    <a:pt x="702" y="1052"/>
                    <a:pt x="805" y="1122"/>
                    <a:pt x="868" y="1232"/>
                  </a:cubicBezTo>
                  <a:cubicBezTo>
                    <a:pt x="916" y="1314"/>
                    <a:pt x="916" y="1439"/>
                    <a:pt x="985" y="1514"/>
                  </a:cubicBezTo>
                  <a:cubicBezTo>
                    <a:pt x="1048" y="1588"/>
                    <a:pt x="1129" y="1620"/>
                    <a:pt x="1212" y="1620"/>
                  </a:cubicBezTo>
                  <a:cubicBezTo>
                    <a:pt x="1286" y="1620"/>
                    <a:pt x="1361" y="1595"/>
                    <a:pt x="1425" y="1550"/>
                  </a:cubicBezTo>
                  <a:cubicBezTo>
                    <a:pt x="1579" y="1451"/>
                    <a:pt x="1646" y="1307"/>
                    <a:pt x="1819" y="1225"/>
                  </a:cubicBezTo>
                  <a:cubicBezTo>
                    <a:pt x="1992" y="1141"/>
                    <a:pt x="2151" y="1107"/>
                    <a:pt x="2254" y="927"/>
                  </a:cubicBezTo>
                  <a:cubicBezTo>
                    <a:pt x="2468" y="536"/>
                    <a:pt x="2033" y="53"/>
                    <a:pt x="1646" y="5"/>
                  </a:cubicBezTo>
                  <a:cubicBezTo>
                    <a:pt x="1623" y="2"/>
                    <a:pt x="1601" y="0"/>
                    <a:pt x="1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7108575" y="4276100"/>
              <a:ext cx="50900" cy="44025"/>
            </a:xfrm>
            <a:custGeom>
              <a:avLst/>
              <a:gdLst/>
              <a:ahLst/>
              <a:cxnLst/>
              <a:rect l="l" t="t" r="r" b="b"/>
              <a:pathLst>
                <a:path w="2036" h="1761" extrusionOk="0">
                  <a:moveTo>
                    <a:pt x="1298" y="0"/>
                  </a:moveTo>
                  <a:cubicBezTo>
                    <a:pt x="1120" y="0"/>
                    <a:pt x="1046" y="143"/>
                    <a:pt x="849" y="169"/>
                  </a:cubicBezTo>
                  <a:cubicBezTo>
                    <a:pt x="845" y="169"/>
                    <a:pt x="840" y="169"/>
                    <a:pt x="836" y="169"/>
                  </a:cubicBezTo>
                  <a:cubicBezTo>
                    <a:pt x="628" y="169"/>
                    <a:pt x="301" y="502"/>
                    <a:pt x="181" y="652"/>
                  </a:cubicBezTo>
                  <a:cubicBezTo>
                    <a:pt x="29" y="852"/>
                    <a:pt x="1" y="1025"/>
                    <a:pt x="207" y="1183"/>
                  </a:cubicBezTo>
                  <a:cubicBezTo>
                    <a:pt x="380" y="1313"/>
                    <a:pt x="532" y="1320"/>
                    <a:pt x="724" y="1383"/>
                  </a:cubicBezTo>
                  <a:cubicBezTo>
                    <a:pt x="926" y="1445"/>
                    <a:pt x="1092" y="1556"/>
                    <a:pt x="1284" y="1637"/>
                  </a:cubicBezTo>
                  <a:cubicBezTo>
                    <a:pt x="1387" y="1686"/>
                    <a:pt x="1552" y="1760"/>
                    <a:pt x="1692" y="1760"/>
                  </a:cubicBezTo>
                  <a:cubicBezTo>
                    <a:pt x="1731" y="1760"/>
                    <a:pt x="1767" y="1754"/>
                    <a:pt x="1800" y="1741"/>
                  </a:cubicBezTo>
                  <a:cubicBezTo>
                    <a:pt x="2036" y="1637"/>
                    <a:pt x="1885" y="1486"/>
                    <a:pt x="1829" y="1306"/>
                  </a:cubicBezTo>
                  <a:cubicBezTo>
                    <a:pt x="1719" y="989"/>
                    <a:pt x="1897" y="575"/>
                    <a:pt x="1774" y="285"/>
                  </a:cubicBezTo>
                  <a:cubicBezTo>
                    <a:pt x="1712" y="148"/>
                    <a:pt x="1483" y="18"/>
                    <a:pt x="1346" y="3"/>
                  </a:cubicBezTo>
                  <a:cubicBezTo>
                    <a:pt x="1329" y="1"/>
                    <a:pt x="1313" y="0"/>
                    <a:pt x="1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7080475" y="3812325"/>
              <a:ext cx="132125" cy="134550"/>
            </a:xfrm>
            <a:custGeom>
              <a:avLst/>
              <a:gdLst/>
              <a:ahLst/>
              <a:cxnLst/>
              <a:rect l="l" t="t" r="r" b="b"/>
              <a:pathLst>
                <a:path w="5285" h="5382" extrusionOk="0">
                  <a:moveTo>
                    <a:pt x="2112" y="0"/>
                  </a:moveTo>
                  <a:cubicBezTo>
                    <a:pt x="1896" y="0"/>
                    <a:pt x="1706" y="119"/>
                    <a:pt x="1711" y="381"/>
                  </a:cubicBezTo>
                  <a:cubicBezTo>
                    <a:pt x="1718" y="775"/>
                    <a:pt x="1725" y="926"/>
                    <a:pt x="1449" y="1222"/>
                  </a:cubicBezTo>
                  <a:cubicBezTo>
                    <a:pt x="1311" y="1366"/>
                    <a:pt x="1247" y="1403"/>
                    <a:pt x="1061" y="1403"/>
                  </a:cubicBezTo>
                  <a:cubicBezTo>
                    <a:pt x="1042" y="1403"/>
                    <a:pt x="1023" y="1403"/>
                    <a:pt x="1002" y="1402"/>
                  </a:cubicBezTo>
                  <a:cubicBezTo>
                    <a:pt x="952" y="1402"/>
                    <a:pt x="899" y="1388"/>
                    <a:pt x="836" y="1383"/>
                  </a:cubicBezTo>
                  <a:cubicBezTo>
                    <a:pt x="793" y="1520"/>
                    <a:pt x="704" y="1650"/>
                    <a:pt x="615" y="1705"/>
                  </a:cubicBezTo>
                  <a:cubicBezTo>
                    <a:pt x="476" y="1796"/>
                    <a:pt x="214" y="1760"/>
                    <a:pt x="103" y="1871"/>
                  </a:cubicBezTo>
                  <a:cubicBezTo>
                    <a:pt x="0" y="1967"/>
                    <a:pt x="70" y="2085"/>
                    <a:pt x="91" y="2210"/>
                  </a:cubicBezTo>
                  <a:cubicBezTo>
                    <a:pt x="111" y="2354"/>
                    <a:pt x="154" y="2560"/>
                    <a:pt x="99" y="2693"/>
                  </a:cubicBezTo>
                  <a:cubicBezTo>
                    <a:pt x="118" y="2707"/>
                    <a:pt x="139" y="2719"/>
                    <a:pt x="159" y="2726"/>
                  </a:cubicBezTo>
                  <a:cubicBezTo>
                    <a:pt x="317" y="2803"/>
                    <a:pt x="586" y="2829"/>
                    <a:pt x="711" y="2940"/>
                  </a:cubicBezTo>
                  <a:cubicBezTo>
                    <a:pt x="843" y="3065"/>
                    <a:pt x="815" y="3257"/>
                    <a:pt x="899" y="3416"/>
                  </a:cubicBezTo>
                  <a:cubicBezTo>
                    <a:pt x="973" y="3567"/>
                    <a:pt x="1057" y="3596"/>
                    <a:pt x="1187" y="3685"/>
                  </a:cubicBezTo>
                  <a:cubicBezTo>
                    <a:pt x="1795" y="4105"/>
                    <a:pt x="1918" y="4706"/>
                    <a:pt x="1814" y="5381"/>
                  </a:cubicBezTo>
                  <a:cubicBezTo>
                    <a:pt x="1973" y="5353"/>
                    <a:pt x="2124" y="5285"/>
                    <a:pt x="2235" y="5134"/>
                  </a:cubicBezTo>
                  <a:cubicBezTo>
                    <a:pt x="2401" y="4913"/>
                    <a:pt x="2393" y="4567"/>
                    <a:pt x="2574" y="4353"/>
                  </a:cubicBezTo>
                  <a:cubicBezTo>
                    <a:pt x="2736" y="4146"/>
                    <a:pt x="2929" y="4089"/>
                    <a:pt x="3135" y="4089"/>
                  </a:cubicBezTo>
                  <a:cubicBezTo>
                    <a:pt x="3381" y="4089"/>
                    <a:pt x="3645" y="4171"/>
                    <a:pt x="3896" y="4171"/>
                  </a:cubicBezTo>
                  <a:cubicBezTo>
                    <a:pt x="3957" y="4171"/>
                    <a:pt x="4018" y="4166"/>
                    <a:pt x="4078" y="4154"/>
                  </a:cubicBezTo>
                  <a:cubicBezTo>
                    <a:pt x="4407" y="4084"/>
                    <a:pt x="4566" y="3711"/>
                    <a:pt x="4717" y="3375"/>
                  </a:cubicBezTo>
                  <a:cubicBezTo>
                    <a:pt x="4787" y="3236"/>
                    <a:pt x="4849" y="3106"/>
                    <a:pt x="4919" y="3002"/>
                  </a:cubicBezTo>
                  <a:cubicBezTo>
                    <a:pt x="5159" y="2664"/>
                    <a:pt x="5284" y="2133"/>
                    <a:pt x="4986" y="1775"/>
                  </a:cubicBezTo>
                  <a:cubicBezTo>
                    <a:pt x="4739" y="1465"/>
                    <a:pt x="4359" y="1388"/>
                    <a:pt x="4027" y="1215"/>
                  </a:cubicBezTo>
                  <a:cubicBezTo>
                    <a:pt x="3835" y="1119"/>
                    <a:pt x="3753" y="1042"/>
                    <a:pt x="3636" y="864"/>
                  </a:cubicBezTo>
                  <a:cubicBezTo>
                    <a:pt x="3552" y="724"/>
                    <a:pt x="3470" y="484"/>
                    <a:pt x="3345" y="381"/>
                  </a:cubicBezTo>
                  <a:cubicBezTo>
                    <a:pt x="3273" y="322"/>
                    <a:pt x="3191" y="310"/>
                    <a:pt x="3105" y="310"/>
                  </a:cubicBezTo>
                  <a:cubicBezTo>
                    <a:pt x="3045" y="310"/>
                    <a:pt x="2984" y="316"/>
                    <a:pt x="2924" y="316"/>
                  </a:cubicBezTo>
                  <a:cubicBezTo>
                    <a:pt x="2897" y="316"/>
                    <a:pt x="2870" y="315"/>
                    <a:pt x="2843" y="311"/>
                  </a:cubicBezTo>
                  <a:cubicBezTo>
                    <a:pt x="2629" y="292"/>
                    <a:pt x="2614" y="215"/>
                    <a:pt x="2463" y="105"/>
                  </a:cubicBezTo>
                  <a:cubicBezTo>
                    <a:pt x="2357" y="36"/>
                    <a:pt x="223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p:nvPr/>
          </p:nvSpPr>
          <p:spPr>
            <a:xfrm>
              <a:off x="7134100" y="4330925"/>
              <a:ext cx="35300" cy="28225"/>
            </a:xfrm>
            <a:custGeom>
              <a:avLst/>
              <a:gdLst/>
              <a:ahLst/>
              <a:cxnLst/>
              <a:rect l="l" t="t" r="r" b="b"/>
              <a:pathLst>
                <a:path w="1412" h="1129" extrusionOk="0">
                  <a:moveTo>
                    <a:pt x="210" y="0"/>
                  </a:moveTo>
                  <a:cubicBezTo>
                    <a:pt x="204" y="0"/>
                    <a:pt x="198" y="1"/>
                    <a:pt x="193" y="2"/>
                  </a:cubicBezTo>
                  <a:cubicBezTo>
                    <a:pt x="1" y="79"/>
                    <a:pt x="1" y="658"/>
                    <a:pt x="119" y="824"/>
                  </a:cubicBezTo>
                  <a:cubicBezTo>
                    <a:pt x="236" y="990"/>
                    <a:pt x="621" y="1004"/>
                    <a:pt x="820" y="1064"/>
                  </a:cubicBezTo>
                  <a:cubicBezTo>
                    <a:pt x="918" y="1094"/>
                    <a:pt x="1045" y="1129"/>
                    <a:pt x="1154" y="1129"/>
                  </a:cubicBezTo>
                  <a:cubicBezTo>
                    <a:pt x="1299" y="1129"/>
                    <a:pt x="1412" y="1067"/>
                    <a:pt x="1380" y="850"/>
                  </a:cubicBezTo>
                  <a:cubicBezTo>
                    <a:pt x="1347" y="610"/>
                    <a:pt x="1133" y="430"/>
                    <a:pt x="926" y="326"/>
                  </a:cubicBezTo>
                  <a:cubicBezTo>
                    <a:pt x="793" y="267"/>
                    <a:pt x="352" y="0"/>
                    <a:pt x="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4"/>
            <p:cNvSpPr/>
            <p:nvPr/>
          </p:nvSpPr>
          <p:spPr>
            <a:xfrm>
              <a:off x="7114950" y="2300275"/>
              <a:ext cx="84675" cy="83675"/>
            </a:xfrm>
            <a:custGeom>
              <a:avLst/>
              <a:gdLst/>
              <a:ahLst/>
              <a:cxnLst/>
              <a:rect l="l" t="t" r="r" b="b"/>
              <a:pathLst>
                <a:path w="3387" h="3347" extrusionOk="0">
                  <a:moveTo>
                    <a:pt x="2910" y="0"/>
                  </a:moveTo>
                  <a:cubicBezTo>
                    <a:pt x="2701" y="0"/>
                    <a:pt x="2509" y="173"/>
                    <a:pt x="2338" y="260"/>
                  </a:cubicBezTo>
                  <a:cubicBezTo>
                    <a:pt x="1925" y="474"/>
                    <a:pt x="1360" y="260"/>
                    <a:pt x="1043" y="633"/>
                  </a:cubicBezTo>
                  <a:cubicBezTo>
                    <a:pt x="877" y="835"/>
                    <a:pt x="760" y="1000"/>
                    <a:pt x="517" y="1104"/>
                  </a:cubicBezTo>
                  <a:cubicBezTo>
                    <a:pt x="354" y="1171"/>
                    <a:pt x="250" y="1267"/>
                    <a:pt x="221" y="1399"/>
                  </a:cubicBezTo>
                  <a:cubicBezTo>
                    <a:pt x="0" y="1702"/>
                    <a:pt x="325" y="1986"/>
                    <a:pt x="524" y="2171"/>
                  </a:cubicBezTo>
                  <a:cubicBezTo>
                    <a:pt x="781" y="2399"/>
                    <a:pt x="505" y="2683"/>
                    <a:pt x="483" y="2952"/>
                  </a:cubicBezTo>
                  <a:cubicBezTo>
                    <a:pt x="469" y="3096"/>
                    <a:pt x="510" y="3317"/>
                    <a:pt x="664" y="3343"/>
                  </a:cubicBezTo>
                  <a:cubicBezTo>
                    <a:pt x="676" y="3346"/>
                    <a:pt x="688" y="3347"/>
                    <a:pt x="700" y="3347"/>
                  </a:cubicBezTo>
                  <a:cubicBezTo>
                    <a:pt x="860" y="3347"/>
                    <a:pt x="892" y="3120"/>
                    <a:pt x="933" y="2992"/>
                  </a:cubicBezTo>
                  <a:cubicBezTo>
                    <a:pt x="1000" y="2738"/>
                    <a:pt x="1041" y="2267"/>
                    <a:pt x="1317" y="2156"/>
                  </a:cubicBezTo>
                  <a:cubicBezTo>
                    <a:pt x="1389" y="2125"/>
                    <a:pt x="1468" y="2118"/>
                    <a:pt x="1551" y="2118"/>
                  </a:cubicBezTo>
                  <a:cubicBezTo>
                    <a:pt x="1632" y="2118"/>
                    <a:pt x="1716" y="2125"/>
                    <a:pt x="1799" y="2125"/>
                  </a:cubicBezTo>
                  <a:cubicBezTo>
                    <a:pt x="1873" y="2125"/>
                    <a:pt x="1946" y="2119"/>
                    <a:pt x="2014" y="2096"/>
                  </a:cubicBezTo>
                  <a:cubicBezTo>
                    <a:pt x="2173" y="2034"/>
                    <a:pt x="2276" y="1916"/>
                    <a:pt x="2394" y="1791"/>
                  </a:cubicBezTo>
                  <a:cubicBezTo>
                    <a:pt x="2490" y="1676"/>
                    <a:pt x="2552" y="1543"/>
                    <a:pt x="2641" y="1426"/>
                  </a:cubicBezTo>
                  <a:cubicBezTo>
                    <a:pt x="2740" y="1296"/>
                    <a:pt x="2884" y="1226"/>
                    <a:pt x="3028" y="1145"/>
                  </a:cubicBezTo>
                  <a:cubicBezTo>
                    <a:pt x="3187" y="1053"/>
                    <a:pt x="3256" y="998"/>
                    <a:pt x="3304" y="813"/>
                  </a:cubicBezTo>
                  <a:cubicBezTo>
                    <a:pt x="3338" y="662"/>
                    <a:pt x="3386" y="441"/>
                    <a:pt x="3331" y="289"/>
                  </a:cubicBezTo>
                  <a:cubicBezTo>
                    <a:pt x="3283" y="150"/>
                    <a:pt x="3112" y="34"/>
                    <a:pt x="2973" y="6"/>
                  </a:cubicBezTo>
                  <a:cubicBezTo>
                    <a:pt x="2952" y="2"/>
                    <a:pt x="2931" y="0"/>
                    <a:pt x="2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4"/>
            <p:cNvSpPr/>
            <p:nvPr/>
          </p:nvSpPr>
          <p:spPr>
            <a:xfrm>
              <a:off x="7122600" y="4238650"/>
              <a:ext cx="28225" cy="24650"/>
            </a:xfrm>
            <a:custGeom>
              <a:avLst/>
              <a:gdLst/>
              <a:ahLst/>
              <a:cxnLst/>
              <a:rect l="l" t="t" r="r" b="b"/>
              <a:pathLst>
                <a:path w="1129" h="986" extrusionOk="0">
                  <a:moveTo>
                    <a:pt x="478" y="1"/>
                  </a:moveTo>
                  <a:cubicBezTo>
                    <a:pt x="0" y="1"/>
                    <a:pt x="154" y="986"/>
                    <a:pt x="711" y="986"/>
                  </a:cubicBezTo>
                  <a:cubicBezTo>
                    <a:pt x="739" y="986"/>
                    <a:pt x="769" y="983"/>
                    <a:pt x="800" y="978"/>
                  </a:cubicBezTo>
                  <a:cubicBezTo>
                    <a:pt x="826" y="970"/>
                    <a:pt x="855" y="886"/>
                    <a:pt x="896" y="867"/>
                  </a:cubicBezTo>
                  <a:cubicBezTo>
                    <a:pt x="902" y="863"/>
                    <a:pt x="910" y="861"/>
                    <a:pt x="920" y="861"/>
                  </a:cubicBezTo>
                  <a:cubicBezTo>
                    <a:pt x="947" y="861"/>
                    <a:pt x="983" y="875"/>
                    <a:pt x="1011" y="875"/>
                  </a:cubicBezTo>
                  <a:cubicBezTo>
                    <a:pt x="1022" y="875"/>
                    <a:pt x="1032" y="873"/>
                    <a:pt x="1040" y="867"/>
                  </a:cubicBezTo>
                  <a:cubicBezTo>
                    <a:pt x="1114" y="790"/>
                    <a:pt x="1129" y="617"/>
                    <a:pt x="1129" y="514"/>
                  </a:cubicBezTo>
                  <a:cubicBezTo>
                    <a:pt x="1129" y="236"/>
                    <a:pt x="972" y="1"/>
                    <a:pt x="605" y="1"/>
                  </a:cubicBezTo>
                  <a:cubicBezTo>
                    <a:pt x="581" y="1"/>
                    <a:pt x="556" y="2"/>
                    <a:pt x="531" y="4"/>
                  </a:cubicBezTo>
                  <a:cubicBezTo>
                    <a:pt x="512" y="2"/>
                    <a:pt x="495" y="1"/>
                    <a:pt x="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4"/>
            <p:cNvSpPr/>
            <p:nvPr/>
          </p:nvSpPr>
          <p:spPr>
            <a:xfrm>
              <a:off x="7044300" y="4135775"/>
              <a:ext cx="42400" cy="48200"/>
            </a:xfrm>
            <a:custGeom>
              <a:avLst/>
              <a:gdLst/>
              <a:ahLst/>
              <a:cxnLst/>
              <a:rect l="l" t="t" r="r" b="b"/>
              <a:pathLst>
                <a:path w="1696" h="1928" extrusionOk="0">
                  <a:moveTo>
                    <a:pt x="731" y="0"/>
                  </a:moveTo>
                  <a:cubicBezTo>
                    <a:pt x="586" y="0"/>
                    <a:pt x="455" y="55"/>
                    <a:pt x="255" y="70"/>
                  </a:cubicBezTo>
                  <a:cubicBezTo>
                    <a:pt x="0" y="395"/>
                    <a:pt x="455" y="760"/>
                    <a:pt x="606" y="996"/>
                  </a:cubicBezTo>
                  <a:cubicBezTo>
                    <a:pt x="827" y="1346"/>
                    <a:pt x="904" y="1803"/>
                    <a:pt x="1380" y="1906"/>
                  </a:cubicBezTo>
                  <a:cubicBezTo>
                    <a:pt x="1432" y="1919"/>
                    <a:pt x="1482" y="1927"/>
                    <a:pt x="1526" y="1927"/>
                  </a:cubicBezTo>
                  <a:cubicBezTo>
                    <a:pt x="1627" y="1927"/>
                    <a:pt x="1695" y="1882"/>
                    <a:pt x="1675" y="1733"/>
                  </a:cubicBezTo>
                  <a:cubicBezTo>
                    <a:pt x="1654" y="1527"/>
                    <a:pt x="1435" y="1512"/>
                    <a:pt x="1310" y="1361"/>
                  </a:cubicBezTo>
                  <a:cubicBezTo>
                    <a:pt x="1007" y="988"/>
                    <a:pt x="1413" y="774"/>
                    <a:pt x="1351" y="395"/>
                  </a:cubicBezTo>
                  <a:cubicBezTo>
                    <a:pt x="1317" y="188"/>
                    <a:pt x="1103" y="92"/>
                    <a:pt x="909" y="30"/>
                  </a:cubicBezTo>
                  <a:cubicBezTo>
                    <a:pt x="844" y="8"/>
                    <a:pt x="786" y="0"/>
                    <a:pt x="7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4"/>
            <p:cNvSpPr/>
            <p:nvPr/>
          </p:nvSpPr>
          <p:spPr>
            <a:xfrm>
              <a:off x="7021175" y="2650125"/>
              <a:ext cx="213650" cy="94675"/>
            </a:xfrm>
            <a:custGeom>
              <a:avLst/>
              <a:gdLst/>
              <a:ahLst/>
              <a:cxnLst/>
              <a:rect l="l" t="t" r="r" b="b"/>
              <a:pathLst>
                <a:path w="8546" h="3787" extrusionOk="0">
                  <a:moveTo>
                    <a:pt x="3635" y="1"/>
                  </a:moveTo>
                  <a:cubicBezTo>
                    <a:pt x="3451" y="1"/>
                    <a:pt x="3296" y="113"/>
                    <a:pt x="3179" y="413"/>
                  </a:cubicBezTo>
                  <a:cubicBezTo>
                    <a:pt x="3006" y="847"/>
                    <a:pt x="3179" y="1335"/>
                    <a:pt x="2608" y="1405"/>
                  </a:cubicBezTo>
                  <a:cubicBezTo>
                    <a:pt x="2579" y="1408"/>
                    <a:pt x="2552" y="1409"/>
                    <a:pt x="2524" y="1409"/>
                  </a:cubicBezTo>
                  <a:cubicBezTo>
                    <a:pt x="2048" y="1409"/>
                    <a:pt x="1648" y="1003"/>
                    <a:pt x="1188" y="1003"/>
                  </a:cubicBezTo>
                  <a:cubicBezTo>
                    <a:pt x="1165" y="1003"/>
                    <a:pt x="1141" y="1004"/>
                    <a:pt x="1118" y="1006"/>
                  </a:cubicBezTo>
                  <a:cubicBezTo>
                    <a:pt x="627" y="1047"/>
                    <a:pt x="524" y="1556"/>
                    <a:pt x="635" y="1984"/>
                  </a:cubicBezTo>
                  <a:cubicBezTo>
                    <a:pt x="793" y="2599"/>
                    <a:pt x="1118" y="2592"/>
                    <a:pt x="539" y="3027"/>
                  </a:cubicBezTo>
                  <a:cubicBezTo>
                    <a:pt x="310" y="3205"/>
                    <a:pt x="89" y="3474"/>
                    <a:pt x="0" y="3786"/>
                  </a:cubicBezTo>
                  <a:cubicBezTo>
                    <a:pt x="505" y="3676"/>
                    <a:pt x="870" y="3053"/>
                    <a:pt x="1512" y="3053"/>
                  </a:cubicBezTo>
                  <a:cubicBezTo>
                    <a:pt x="2488" y="3060"/>
                    <a:pt x="3393" y="3464"/>
                    <a:pt x="4377" y="3464"/>
                  </a:cubicBezTo>
                  <a:cubicBezTo>
                    <a:pt x="4415" y="3464"/>
                    <a:pt x="4453" y="3463"/>
                    <a:pt x="4491" y="3462"/>
                  </a:cubicBezTo>
                  <a:cubicBezTo>
                    <a:pt x="5332" y="3433"/>
                    <a:pt x="6133" y="3193"/>
                    <a:pt x="6933" y="3053"/>
                  </a:cubicBezTo>
                  <a:cubicBezTo>
                    <a:pt x="7076" y="3029"/>
                    <a:pt x="7213" y="3017"/>
                    <a:pt x="7343" y="3017"/>
                  </a:cubicBezTo>
                  <a:cubicBezTo>
                    <a:pt x="7762" y="3017"/>
                    <a:pt x="8115" y="3139"/>
                    <a:pt x="8415" y="3344"/>
                  </a:cubicBezTo>
                  <a:lnTo>
                    <a:pt x="8415" y="3289"/>
                  </a:lnTo>
                  <a:cubicBezTo>
                    <a:pt x="8427" y="3013"/>
                    <a:pt x="8545" y="2592"/>
                    <a:pt x="8442" y="2330"/>
                  </a:cubicBezTo>
                  <a:cubicBezTo>
                    <a:pt x="8331" y="2047"/>
                    <a:pt x="8029" y="2032"/>
                    <a:pt x="7836" y="1840"/>
                  </a:cubicBezTo>
                  <a:cubicBezTo>
                    <a:pt x="7586" y="1600"/>
                    <a:pt x="7574" y="1205"/>
                    <a:pt x="7361" y="929"/>
                  </a:cubicBezTo>
                  <a:cubicBezTo>
                    <a:pt x="7112" y="606"/>
                    <a:pt x="6827" y="510"/>
                    <a:pt x="6518" y="510"/>
                  </a:cubicBezTo>
                  <a:cubicBezTo>
                    <a:pt x="6261" y="510"/>
                    <a:pt x="5987" y="577"/>
                    <a:pt x="5705" y="634"/>
                  </a:cubicBezTo>
                  <a:cubicBezTo>
                    <a:pt x="5599" y="655"/>
                    <a:pt x="5497" y="665"/>
                    <a:pt x="5399" y="665"/>
                  </a:cubicBezTo>
                  <a:cubicBezTo>
                    <a:pt x="4994" y="665"/>
                    <a:pt x="4649" y="495"/>
                    <a:pt x="4278" y="268"/>
                  </a:cubicBezTo>
                  <a:cubicBezTo>
                    <a:pt x="4119" y="170"/>
                    <a:pt x="3972" y="88"/>
                    <a:pt x="3843" y="47"/>
                  </a:cubicBezTo>
                  <a:lnTo>
                    <a:pt x="3843" y="40"/>
                  </a:lnTo>
                  <a:cubicBezTo>
                    <a:pt x="3770" y="15"/>
                    <a:pt x="3701" y="1"/>
                    <a:pt x="3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4"/>
            <p:cNvSpPr/>
            <p:nvPr/>
          </p:nvSpPr>
          <p:spPr>
            <a:xfrm>
              <a:off x="6962000" y="3785800"/>
              <a:ext cx="140225" cy="157775"/>
            </a:xfrm>
            <a:custGeom>
              <a:avLst/>
              <a:gdLst/>
              <a:ahLst/>
              <a:cxnLst/>
              <a:rect l="l" t="t" r="r" b="b"/>
              <a:pathLst>
                <a:path w="5609" h="6311" extrusionOk="0">
                  <a:moveTo>
                    <a:pt x="2305" y="0"/>
                  </a:moveTo>
                  <a:cubicBezTo>
                    <a:pt x="2021" y="29"/>
                    <a:pt x="1774" y="63"/>
                    <a:pt x="1829" y="387"/>
                  </a:cubicBezTo>
                  <a:cubicBezTo>
                    <a:pt x="1884" y="690"/>
                    <a:pt x="2043" y="940"/>
                    <a:pt x="1601" y="959"/>
                  </a:cubicBezTo>
                  <a:cubicBezTo>
                    <a:pt x="1589" y="959"/>
                    <a:pt x="1577" y="959"/>
                    <a:pt x="1566" y="959"/>
                  </a:cubicBezTo>
                  <a:cubicBezTo>
                    <a:pt x="1377" y="959"/>
                    <a:pt x="1266" y="902"/>
                    <a:pt x="1177" y="902"/>
                  </a:cubicBezTo>
                  <a:cubicBezTo>
                    <a:pt x="1092" y="902"/>
                    <a:pt x="1027" y="954"/>
                    <a:pt x="933" y="1154"/>
                  </a:cubicBezTo>
                  <a:cubicBezTo>
                    <a:pt x="774" y="1478"/>
                    <a:pt x="745" y="1836"/>
                    <a:pt x="476" y="2105"/>
                  </a:cubicBezTo>
                  <a:cubicBezTo>
                    <a:pt x="92" y="2482"/>
                    <a:pt x="0" y="2545"/>
                    <a:pt x="140" y="3105"/>
                  </a:cubicBezTo>
                  <a:cubicBezTo>
                    <a:pt x="202" y="3345"/>
                    <a:pt x="306" y="3732"/>
                    <a:pt x="92" y="3924"/>
                  </a:cubicBezTo>
                  <a:cubicBezTo>
                    <a:pt x="202" y="4020"/>
                    <a:pt x="320" y="4112"/>
                    <a:pt x="409" y="4241"/>
                  </a:cubicBezTo>
                  <a:cubicBezTo>
                    <a:pt x="524" y="4407"/>
                    <a:pt x="608" y="4683"/>
                    <a:pt x="774" y="4808"/>
                  </a:cubicBezTo>
                  <a:cubicBezTo>
                    <a:pt x="911" y="4912"/>
                    <a:pt x="1125" y="4883"/>
                    <a:pt x="1276" y="4945"/>
                  </a:cubicBezTo>
                  <a:cubicBezTo>
                    <a:pt x="1485" y="5041"/>
                    <a:pt x="1608" y="5207"/>
                    <a:pt x="1711" y="5400"/>
                  </a:cubicBezTo>
                  <a:cubicBezTo>
                    <a:pt x="1892" y="5746"/>
                    <a:pt x="1918" y="6089"/>
                    <a:pt x="2331" y="6221"/>
                  </a:cubicBezTo>
                  <a:cubicBezTo>
                    <a:pt x="2408" y="6241"/>
                    <a:pt x="2586" y="6310"/>
                    <a:pt x="2711" y="6310"/>
                  </a:cubicBezTo>
                  <a:cubicBezTo>
                    <a:pt x="2740" y="6310"/>
                    <a:pt x="2766" y="6303"/>
                    <a:pt x="2788" y="6296"/>
                  </a:cubicBezTo>
                  <a:cubicBezTo>
                    <a:pt x="2946" y="6236"/>
                    <a:pt x="2925" y="5945"/>
                    <a:pt x="2925" y="5801"/>
                  </a:cubicBezTo>
                  <a:cubicBezTo>
                    <a:pt x="2925" y="5400"/>
                    <a:pt x="2788" y="4751"/>
                    <a:pt x="3105" y="4470"/>
                  </a:cubicBezTo>
                  <a:cubicBezTo>
                    <a:pt x="3338" y="4263"/>
                    <a:pt x="3511" y="4116"/>
                    <a:pt x="3600" y="3780"/>
                  </a:cubicBezTo>
                  <a:cubicBezTo>
                    <a:pt x="3644" y="3610"/>
                    <a:pt x="3658" y="3386"/>
                    <a:pt x="3812" y="3386"/>
                  </a:cubicBezTo>
                  <a:cubicBezTo>
                    <a:pt x="3851" y="3386"/>
                    <a:pt x="3900" y="3400"/>
                    <a:pt x="3960" y="3434"/>
                  </a:cubicBezTo>
                  <a:cubicBezTo>
                    <a:pt x="4164" y="3550"/>
                    <a:pt x="4353" y="3882"/>
                    <a:pt x="4623" y="3882"/>
                  </a:cubicBezTo>
                  <a:cubicBezTo>
                    <a:pt x="4643" y="3882"/>
                    <a:pt x="4663" y="3880"/>
                    <a:pt x="4684" y="3876"/>
                  </a:cubicBezTo>
                  <a:cubicBezTo>
                    <a:pt x="4765" y="3862"/>
                    <a:pt x="4809" y="3814"/>
                    <a:pt x="4835" y="3751"/>
                  </a:cubicBezTo>
                  <a:cubicBezTo>
                    <a:pt x="4890" y="3621"/>
                    <a:pt x="4850" y="3415"/>
                    <a:pt x="4828" y="3271"/>
                  </a:cubicBezTo>
                  <a:cubicBezTo>
                    <a:pt x="4809" y="3146"/>
                    <a:pt x="4739" y="3028"/>
                    <a:pt x="4842" y="2932"/>
                  </a:cubicBezTo>
                  <a:cubicBezTo>
                    <a:pt x="4953" y="2821"/>
                    <a:pt x="5215" y="2855"/>
                    <a:pt x="5352" y="2766"/>
                  </a:cubicBezTo>
                  <a:cubicBezTo>
                    <a:pt x="5443" y="2711"/>
                    <a:pt x="5532" y="2581"/>
                    <a:pt x="5573" y="2441"/>
                  </a:cubicBezTo>
                  <a:cubicBezTo>
                    <a:pt x="5609" y="2331"/>
                    <a:pt x="5609" y="2216"/>
                    <a:pt x="5539" y="2132"/>
                  </a:cubicBezTo>
                  <a:cubicBezTo>
                    <a:pt x="5421" y="1980"/>
                    <a:pt x="5056" y="2014"/>
                    <a:pt x="4883" y="1973"/>
                  </a:cubicBezTo>
                  <a:cubicBezTo>
                    <a:pt x="4717" y="1925"/>
                    <a:pt x="4607" y="1836"/>
                    <a:pt x="4504" y="1704"/>
                  </a:cubicBezTo>
                  <a:cubicBezTo>
                    <a:pt x="4352" y="1504"/>
                    <a:pt x="4263" y="1290"/>
                    <a:pt x="4049" y="1146"/>
                  </a:cubicBezTo>
                  <a:cubicBezTo>
                    <a:pt x="3876" y="1036"/>
                    <a:pt x="3703" y="1043"/>
                    <a:pt x="3526" y="988"/>
                  </a:cubicBezTo>
                  <a:cubicBezTo>
                    <a:pt x="3105" y="848"/>
                    <a:pt x="3201" y="483"/>
                    <a:pt x="2906" y="262"/>
                  </a:cubicBezTo>
                  <a:cubicBezTo>
                    <a:pt x="2773" y="166"/>
                    <a:pt x="2567" y="159"/>
                    <a:pt x="2423" y="84"/>
                  </a:cubicBezTo>
                  <a:cubicBezTo>
                    <a:pt x="2382" y="63"/>
                    <a:pt x="2338" y="36"/>
                    <a:pt x="2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4"/>
            <p:cNvSpPr/>
            <p:nvPr/>
          </p:nvSpPr>
          <p:spPr>
            <a:xfrm>
              <a:off x="6986875" y="1174700"/>
              <a:ext cx="552225" cy="993450"/>
            </a:xfrm>
            <a:custGeom>
              <a:avLst/>
              <a:gdLst/>
              <a:ahLst/>
              <a:cxnLst/>
              <a:rect l="l" t="t" r="r" b="b"/>
              <a:pathLst>
                <a:path w="22089" h="39738" extrusionOk="0">
                  <a:moveTo>
                    <a:pt x="14300" y="8415"/>
                  </a:moveTo>
                  <a:cubicBezTo>
                    <a:pt x="14302" y="8426"/>
                    <a:pt x="14303" y="8436"/>
                    <a:pt x="14304" y="8447"/>
                  </a:cubicBezTo>
                  <a:lnTo>
                    <a:pt x="14304" y="8447"/>
                  </a:lnTo>
                  <a:cubicBezTo>
                    <a:pt x="14312" y="8436"/>
                    <a:pt x="14313" y="8423"/>
                    <a:pt x="14300" y="8415"/>
                  </a:cubicBezTo>
                  <a:close/>
                  <a:moveTo>
                    <a:pt x="16970" y="17608"/>
                  </a:moveTo>
                  <a:cubicBezTo>
                    <a:pt x="16970" y="17622"/>
                    <a:pt x="16970" y="17636"/>
                    <a:pt x="16970" y="17649"/>
                  </a:cubicBezTo>
                  <a:cubicBezTo>
                    <a:pt x="16970" y="17636"/>
                    <a:pt x="16970" y="17622"/>
                    <a:pt x="16970" y="17608"/>
                  </a:cubicBezTo>
                  <a:close/>
                  <a:moveTo>
                    <a:pt x="9392" y="1"/>
                  </a:moveTo>
                  <a:cubicBezTo>
                    <a:pt x="9086" y="1"/>
                    <a:pt x="8758" y="259"/>
                    <a:pt x="8545" y="483"/>
                  </a:cubicBezTo>
                  <a:cubicBezTo>
                    <a:pt x="8449" y="579"/>
                    <a:pt x="8372" y="759"/>
                    <a:pt x="8254" y="843"/>
                  </a:cubicBezTo>
                  <a:cubicBezTo>
                    <a:pt x="8033" y="994"/>
                    <a:pt x="7800" y="925"/>
                    <a:pt x="7579" y="1105"/>
                  </a:cubicBezTo>
                  <a:cubicBezTo>
                    <a:pt x="7207" y="1415"/>
                    <a:pt x="7233" y="2090"/>
                    <a:pt x="7233" y="2532"/>
                  </a:cubicBezTo>
                  <a:cubicBezTo>
                    <a:pt x="7233" y="3455"/>
                    <a:pt x="7118" y="4608"/>
                    <a:pt x="6813" y="5457"/>
                  </a:cubicBezTo>
                  <a:cubicBezTo>
                    <a:pt x="6724" y="5711"/>
                    <a:pt x="6337" y="6394"/>
                    <a:pt x="6075" y="6519"/>
                  </a:cubicBezTo>
                  <a:cubicBezTo>
                    <a:pt x="5994" y="6558"/>
                    <a:pt x="5916" y="6575"/>
                    <a:pt x="5841" y="6575"/>
                  </a:cubicBezTo>
                  <a:cubicBezTo>
                    <a:pt x="5373" y="6575"/>
                    <a:pt x="5007" y="5918"/>
                    <a:pt x="4570" y="5918"/>
                  </a:cubicBezTo>
                  <a:cubicBezTo>
                    <a:pt x="4564" y="5918"/>
                    <a:pt x="4557" y="5918"/>
                    <a:pt x="4551" y="5918"/>
                  </a:cubicBezTo>
                  <a:cubicBezTo>
                    <a:pt x="4205" y="5933"/>
                    <a:pt x="4165" y="6305"/>
                    <a:pt x="3924" y="6468"/>
                  </a:cubicBezTo>
                  <a:cubicBezTo>
                    <a:pt x="3781" y="6573"/>
                    <a:pt x="3607" y="6607"/>
                    <a:pt x="3427" y="6607"/>
                  </a:cubicBezTo>
                  <a:cubicBezTo>
                    <a:pt x="3356" y="6607"/>
                    <a:pt x="3284" y="6602"/>
                    <a:pt x="3213" y="6593"/>
                  </a:cubicBezTo>
                  <a:cubicBezTo>
                    <a:pt x="2394" y="6512"/>
                    <a:pt x="1911" y="6125"/>
                    <a:pt x="1524" y="5435"/>
                  </a:cubicBezTo>
                  <a:cubicBezTo>
                    <a:pt x="1341" y="5094"/>
                    <a:pt x="1199" y="4520"/>
                    <a:pt x="740" y="4520"/>
                  </a:cubicBezTo>
                  <a:cubicBezTo>
                    <a:pt x="717" y="4520"/>
                    <a:pt x="693" y="4521"/>
                    <a:pt x="668" y="4524"/>
                  </a:cubicBezTo>
                  <a:cubicBezTo>
                    <a:pt x="229" y="4580"/>
                    <a:pt x="104" y="5089"/>
                    <a:pt x="0" y="5579"/>
                  </a:cubicBezTo>
                  <a:cubicBezTo>
                    <a:pt x="63" y="5649"/>
                    <a:pt x="130" y="5723"/>
                    <a:pt x="219" y="5788"/>
                  </a:cubicBezTo>
                  <a:cubicBezTo>
                    <a:pt x="488" y="5981"/>
                    <a:pt x="834" y="6014"/>
                    <a:pt x="1103" y="6216"/>
                  </a:cubicBezTo>
                  <a:cubicBezTo>
                    <a:pt x="1620" y="6596"/>
                    <a:pt x="1923" y="7201"/>
                    <a:pt x="2468" y="7552"/>
                  </a:cubicBezTo>
                  <a:cubicBezTo>
                    <a:pt x="3028" y="7913"/>
                    <a:pt x="3460" y="8201"/>
                    <a:pt x="3847" y="8739"/>
                  </a:cubicBezTo>
                  <a:cubicBezTo>
                    <a:pt x="4241" y="9277"/>
                    <a:pt x="4179" y="9828"/>
                    <a:pt x="4371" y="10414"/>
                  </a:cubicBezTo>
                  <a:cubicBezTo>
                    <a:pt x="4585" y="11063"/>
                    <a:pt x="5200" y="12002"/>
                    <a:pt x="4924" y="12692"/>
                  </a:cubicBezTo>
                  <a:cubicBezTo>
                    <a:pt x="5765" y="13456"/>
                    <a:pt x="5529" y="14290"/>
                    <a:pt x="5695" y="15285"/>
                  </a:cubicBezTo>
                  <a:cubicBezTo>
                    <a:pt x="5787" y="15809"/>
                    <a:pt x="6248" y="16421"/>
                    <a:pt x="6137" y="16856"/>
                  </a:cubicBezTo>
                  <a:cubicBezTo>
                    <a:pt x="6111" y="16962"/>
                    <a:pt x="7005" y="17020"/>
                    <a:pt x="7103" y="17022"/>
                  </a:cubicBezTo>
                  <a:cubicBezTo>
                    <a:pt x="7142" y="17195"/>
                    <a:pt x="7197" y="17361"/>
                    <a:pt x="7267" y="17527"/>
                  </a:cubicBezTo>
                  <a:cubicBezTo>
                    <a:pt x="7273" y="17527"/>
                    <a:pt x="7279" y="17526"/>
                    <a:pt x="7285" y="17526"/>
                  </a:cubicBezTo>
                  <a:cubicBezTo>
                    <a:pt x="7561" y="17526"/>
                    <a:pt x="8186" y="17726"/>
                    <a:pt x="8336" y="18012"/>
                  </a:cubicBezTo>
                  <a:cubicBezTo>
                    <a:pt x="8387" y="18111"/>
                    <a:pt x="8360" y="18231"/>
                    <a:pt x="8379" y="18339"/>
                  </a:cubicBezTo>
                  <a:cubicBezTo>
                    <a:pt x="8425" y="18582"/>
                    <a:pt x="8685" y="18721"/>
                    <a:pt x="8797" y="18942"/>
                  </a:cubicBezTo>
                  <a:cubicBezTo>
                    <a:pt x="9043" y="19423"/>
                    <a:pt x="8538" y="19882"/>
                    <a:pt x="8463" y="20336"/>
                  </a:cubicBezTo>
                  <a:cubicBezTo>
                    <a:pt x="8379" y="20840"/>
                    <a:pt x="8502" y="21141"/>
                    <a:pt x="7916" y="21400"/>
                  </a:cubicBezTo>
                  <a:cubicBezTo>
                    <a:pt x="7610" y="21535"/>
                    <a:pt x="7250" y="21662"/>
                    <a:pt x="7135" y="21975"/>
                  </a:cubicBezTo>
                  <a:cubicBezTo>
                    <a:pt x="7055" y="22193"/>
                    <a:pt x="7125" y="22460"/>
                    <a:pt x="6993" y="22655"/>
                  </a:cubicBezTo>
                  <a:cubicBezTo>
                    <a:pt x="6930" y="22748"/>
                    <a:pt x="6827" y="22808"/>
                    <a:pt x="6753" y="22893"/>
                  </a:cubicBezTo>
                  <a:cubicBezTo>
                    <a:pt x="6563" y="23102"/>
                    <a:pt x="6558" y="23416"/>
                    <a:pt x="6467" y="23683"/>
                  </a:cubicBezTo>
                  <a:cubicBezTo>
                    <a:pt x="6284" y="24212"/>
                    <a:pt x="5746" y="24555"/>
                    <a:pt x="5556" y="25082"/>
                  </a:cubicBezTo>
                  <a:cubicBezTo>
                    <a:pt x="5328" y="25709"/>
                    <a:pt x="5462" y="26367"/>
                    <a:pt x="4897" y="26853"/>
                  </a:cubicBezTo>
                  <a:cubicBezTo>
                    <a:pt x="4715" y="27011"/>
                    <a:pt x="4297" y="26886"/>
                    <a:pt x="4157" y="27059"/>
                  </a:cubicBezTo>
                  <a:cubicBezTo>
                    <a:pt x="4047" y="27199"/>
                    <a:pt x="4138" y="27456"/>
                    <a:pt x="4001" y="27626"/>
                  </a:cubicBezTo>
                  <a:cubicBezTo>
                    <a:pt x="3869" y="27792"/>
                    <a:pt x="3557" y="27958"/>
                    <a:pt x="3362" y="28076"/>
                  </a:cubicBezTo>
                  <a:cubicBezTo>
                    <a:pt x="2980" y="28306"/>
                    <a:pt x="2893" y="28323"/>
                    <a:pt x="2687" y="28701"/>
                  </a:cubicBezTo>
                  <a:cubicBezTo>
                    <a:pt x="2581" y="28893"/>
                    <a:pt x="2415" y="29164"/>
                    <a:pt x="2396" y="29381"/>
                  </a:cubicBezTo>
                  <a:cubicBezTo>
                    <a:pt x="2365" y="29703"/>
                    <a:pt x="2593" y="30087"/>
                    <a:pt x="2696" y="30375"/>
                  </a:cubicBezTo>
                  <a:cubicBezTo>
                    <a:pt x="2785" y="30628"/>
                    <a:pt x="2720" y="30868"/>
                    <a:pt x="2646" y="31111"/>
                  </a:cubicBezTo>
                  <a:cubicBezTo>
                    <a:pt x="2615" y="31214"/>
                    <a:pt x="2622" y="31349"/>
                    <a:pt x="2716" y="31404"/>
                  </a:cubicBezTo>
                  <a:cubicBezTo>
                    <a:pt x="2756" y="31428"/>
                    <a:pt x="2809" y="31430"/>
                    <a:pt x="2853" y="31452"/>
                  </a:cubicBezTo>
                  <a:cubicBezTo>
                    <a:pt x="2982" y="31524"/>
                    <a:pt x="2939" y="31714"/>
                    <a:pt x="2920" y="31860"/>
                  </a:cubicBezTo>
                  <a:cubicBezTo>
                    <a:pt x="2881" y="32163"/>
                    <a:pt x="3042" y="32480"/>
                    <a:pt x="3311" y="32627"/>
                  </a:cubicBezTo>
                  <a:cubicBezTo>
                    <a:pt x="3136" y="32913"/>
                    <a:pt x="3206" y="33321"/>
                    <a:pt x="3465" y="33533"/>
                  </a:cubicBezTo>
                  <a:cubicBezTo>
                    <a:pt x="3528" y="33583"/>
                    <a:pt x="3600" y="33624"/>
                    <a:pt x="3646" y="33689"/>
                  </a:cubicBezTo>
                  <a:cubicBezTo>
                    <a:pt x="3698" y="33766"/>
                    <a:pt x="3710" y="33864"/>
                    <a:pt x="3718" y="33958"/>
                  </a:cubicBezTo>
                  <a:cubicBezTo>
                    <a:pt x="3751" y="34311"/>
                    <a:pt x="3785" y="34665"/>
                    <a:pt x="3819" y="35018"/>
                  </a:cubicBezTo>
                  <a:cubicBezTo>
                    <a:pt x="3833" y="35176"/>
                    <a:pt x="3847" y="35335"/>
                    <a:pt x="3831" y="35494"/>
                  </a:cubicBezTo>
                  <a:cubicBezTo>
                    <a:pt x="3811" y="35686"/>
                    <a:pt x="3744" y="35869"/>
                    <a:pt x="3679" y="36049"/>
                  </a:cubicBezTo>
                  <a:cubicBezTo>
                    <a:pt x="3593" y="36291"/>
                    <a:pt x="3533" y="36633"/>
                    <a:pt x="3391" y="36849"/>
                  </a:cubicBezTo>
                  <a:cubicBezTo>
                    <a:pt x="3314" y="36964"/>
                    <a:pt x="3098" y="36976"/>
                    <a:pt x="3081" y="37132"/>
                  </a:cubicBezTo>
                  <a:cubicBezTo>
                    <a:pt x="3062" y="37291"/>
                    <a:pt x="3434" y="37457"/>
                    <a:pt x="3537" y="37522"/>
                  </a:cubicBezTo>
                  <a:cubicBezTo>
                    <a:pt x="3263" y="37793"/>
                    <a:pt x="3456" y="38108"/>
                    <a:pt x="3686" y="38274"/>
                  </a:cubicBezTo>
                  <a:cubicBezTo>
                    <a:pt x="3746" y="38317"/>
                    <a:pt x="3833" y="38286"/>
                    <a:pt x="3895" y="38324"/>
                  </a:cubicBezTo>
                  <a:cubicBezTo>
                    <a:pt x="3963" y="38365"/>
                    <a:pt x="3968" y="38478"/>
                    <a:pt x="4054" y="38521"/>
                  </a:cubicBezTo>
                  <a:cubicBezTo>
                    <a:pt x="4136" y="38561"/>
                    <a:pt x="4244" y="38579"/>
                    <a:pt x="4352" y="38579"/>
                  </a:cubicBezTo>
                  <a:cubicBezTo>
                    <a:pt x="4453" y="38579"/>
                    <a:pt x="4555" y="38564"/>
                    <a:pt x="4638" y="38538"/>
                  </a:cubicBezTo>
                  <a:cubicBezTo>
                    <a:pt x="4839" y="38477"/>
                    <a:pt x="4901" y="38413"/>
                    <a:pt x="5028" y="38413"/>
                  </a:cubicBezTo>
                  <a:cubicBezTo>
                    <a:pt x="5081" y="38413"/>
                    <a:pt x="5145" y="38424"/>
                    <a:pt x="5236" y="38452"/>
                  </a:cubicBezTo>
                  <a:cubicBezTo>
                    <a:pt x="5328" y="38481"/>
                    <a:pt x="5455" y="38533"/>
                    <a:pt x="5549" y="38579"/>
                  </a:cubicBezTo>
                  <a:cubicBezTo>
                    <a:pt x="5832" y="38714"/>
                    <a:pt x="6058" y="38887"/>
                    <a:pt x="6130" y="39213"/>
                  </a:cubicBezTo>
                  <a:cubicBezTo>
                    <a:pt x="6132" y="39213"/>
                    <a:pt x="6133" y="39213"/>
                    <a:pt x="6134" y="39213"/>
                  </a:cubicBezTo>
                  <a:cubicBezTo>
                    <a:pt x="6191" y="39213"/>
                    <a:pt x="6252" y="39255"/>
                    <a:pt x="6315" y="39255"/>
                  </a:cubicBezTo>
                  <a:cubicBezTo>
                    <a:pt x="6320" y="39255"/>
                    <a:pt x="6326" y="39255"/>
                    <a:pt x="6332" y="39254"/>
                  </a:cubicBezTo>
                  <a:lnTo>
                    <a:pt x="6332" y="39254"/>
                  </a:lnTo>
                  <a:cubicBezTo>
                    <a:pt x="6270" y="39516"/>
                    <a:pt x="6510" y="39490"/>
                    <a:pt x="6704" y="39516"/>
                  </a:cubicBezTo>
                  <a:cubicBezTo>
                    <a:pt x="6747" y="39522"/>
                    <a:pt x="6784" y="39524"/>
                    <a:pt x="6818" y="39524"/>
                  </a:cubicBezTo>
                  <a:cubicBezTo>
                    <a:pt x="7006" y="39524"/>
                    <a:pt x="7079" y="39448"/>
                    <a:pt x="7317" y="39401"/>
                  </a:cubicBezTo>
                  <a:lnTo>
                    <a:pt x="7317" y="39401"/>
                  </a:lnTo>
                  <a:cubicBezTo>
                    <a:pt x="7287" y="39658"/>
                    <a:pt x="7377" y="39738"/>
                    <a:pt x="7516" y="39738"/>
                  </a:cubicBezTo>
                  <a:cubicBezTo>
                    <a:pt x="7713" y="39738"/>
                    <a:pt x="8006" y="39577"/>
                    <a:pt x="8180" y="39543"/>
                  </a:cubicBezTo>
                  <a:cubicBezTo>
                    <a:pt x="8865" y="39415"/>
                    <a:pt x="9557" y="39225"/>
                    <a:pt x="10261" y="38988"/>
                  </a:cubicBezTo>
                  <a:cubicBezTo>
                    <a:pt x="10427" y="38932"/>
                    <a:pt x="10595" y="38875"/>
                    <a:pt x="10761" y="38822"/>
                  </a:cubicBezTo>
                  <a:cubicBezTo>
                    <a:pt x="11311" y="38644"/>
                    <a:pt x="11866" y="38490"/>
                    <a:pt x="12426" y="38358"/>
                  </a:cubicBezTo>
                  <a:cubicBezTo>
                    <a:pt x="12455" y="37993"/>
                    <a:pt x="12962" y="37925"/>
                    <a:pt x="13248" y="37695"/>
                  </a:cubicBezTo>
                  <a:cubicBezTo>
                    <a:pt x="13495" y="37498"/>
                    <a:pt x="13615" y="37128"/>
                    <a:pt x="13921" y="37053"/>
                  </a:cubicBezTo>
                  <a:cubicBezTo>
                    <a:pt x="13968" y="37041"/>
                    <a:pt x="14016" y="37038"/>
                    <a:pt x="14064" y="37038"/>
                  </a:cubicBezTo>
                  <a:cubicBezTo>
                    <a:pt x="14137" y="37038"/>
                    <a:pt x="14211" y="37046"/>
                    <a:pt x="14284" y="37046"/>
                  </a:cubicBezTo>
                  <a:cubicBezTo>
                    <a:pt x="14319" y="37046"/>
                    <a:pt x="14353" y="37044"/>
                    <a:pt x="14387" y="37039"/>
                  </a:cubicBezTo>
                  <a:cubicBezTo>
                    <a:pt x="14637" y="37000"/>
                    <a:pt x="14819" y="36782"/>
                    <a:pt x="15050" y="36674"/>
                  </a:cubicBezTo>
                  <a:cubicBezTo>
                    <a:pt x="15191" y="36608"/>
                    <a:pt x="15372" y="36591"/>
                    <a:pt x="15569" y="36591"/>
                  </a:cubicBezTo>
                  <a:cubicBezTo>
                    <a:pt x="15803" y="36591"/>
                    <a:pt x="16061" y="36616"/>
                    <a:pt x="16305" y="36616"/>
                  </a:cubicBezTo>
                  <a:cubicBezTo>
                    <a:pt x="16669" y="36616"/>
                    <a:pt x="17003" y="36561"/>
                    <a:pt x="17184" y="36287"/>
                  </a:cubicBezTo>
                  <a:cubicBezTo>
                    <a:pt x="17494" y="35813"/>
                    <a:pt x="17746" y="35222"/>
                    <a:pt x="18200" y="34845"/>
                  </a:cubicBezTo>
                  <a:cubicBezTo>
                    <a:pt x="18378" y="34693"/>
                    <a:pt x="18556" y="34545"/>
                    <a:pt x="18734" y="34396"/>
                  </a:cubicBezTo>
                  <a:cubicBezTo>
                    <a:pt x="18818" y="34326"/>
                    <a:pt x="18904" y="34249"/>
                    <a:pt x="18933" y="34146"/>
                  </a:cubicBezTo>
                  <a:cubicBezTo>
                    <a:pt x="18960" y="34042"/>
                    <a:pt x="18921" y="33934"/>
                    <a:pt x="18919" y="33826"/>
                  </a:cubicBezTo>
                  <a:cubicBezTo>
                    <a:pt x="18902" y="33254"/>
                    <a:pt x="19803" y="32978"/>
                    <a:pt x="19784" y="32403"/>
                  </a:cubicBezTo>
                  <a:cubicBezTo>
                    <a:pt x="19781" y="32267"/>
                    <a:pt x="19719" y="32127"/>
                    <a:pt x="19755" y="31993"/>
                  </a:cubicBezTo>
                  <a:cubicBezTo>
                    <a:pt x="19791" y="31863"/>
                    <a:pt x="19909" y="31776"/>
                    <a:pt x="20000" y="31675"/>
                  </a:cubicBezTo>
                  <a:cubicBezTo>
                    <a:pt x="20175" y="31486"/>
                    <a:pt x="20264" y="31233"/>
                    <a:pt x="20348" y="30988"/>
                  </a:cubicBezTo>
                  <a:cubicBezTo>
                    <a:pt x="20524" y="30481"/>
                    <a:pt x="20699" y="29974"/>
                    <a:pt x="20875" y="29467"/>
                  </a:cubicBezTo>
                  <a:cubicBezTo>
                    <a:pt x="20932" y="29299"/>
                    <a:pt x="20990" y="29131"/>
                    <a:pt x="21048" y="28962"/>
                  </a:cubicBezTo>
                  <a:cubicBezTo>
                    <a:pt x="21293" y="28254"/>
                    <a:pt x="21672" y="27756"/>
                    <a:pt x="21978" y="27093"/>
                  </a:cubicBezTo>
                  <a:cubicBezTo>
                    <a:pt x="21487" y="26807"/>
                    <a:pt x="21937" y="26370"/>
                    <a:pt x="22088" y="25964"/>
                  </a:cubicBezTo>
                  <a:cubicBezTo>
                    <a:pt x="22011" y="25872"/>
                    <a:pt x="22062" y="25745"/>
                    <a:pt x="22006" y="25654"/>
                  </a:cubicBezTo>
                  <a:cubicBezTo>
                    <a:pt x="21942" y="25553"/>
                    <a:pt x="21836" y="25519"/>
                    <a:pt x="21742" y="25454"/>
                  </a:cubicBezTo>
                  <a:cubicBezTo>
                    <a:pt x="21509" y="25293"/>
                    <a:pt x="21262" y="25231"/>
                    <a:pt x="21093" y="25024"/>
                  </a:cubicBezTo>
                  <a:cubicBezTo>
                    <a:pt x="20958" y="24857"/>
                    <a:pt x="20818" y="24825"/>
                    <a:pt x="20675" y="24825"/>
                  </a:cubicBezTo>
                  <a:cubicBezTo>
                    <a:pt x="20641" y="24825"/>
                    <a:pt x="20606" y="24827"/>
                    <a:pt x="20572" y="24829"/>
                  </a:cubicBezTo>
                  <a:cubicBezTo>
                    <a:pt x="20527" y="24630"/>
                    <a:pt x="20482" y="24563"/>
                    <a:pt x="20436" y="24563"/>
                  </a:cubicBezTo>
                  <a:cubicBezTo>
                    <a:pt x="20343" y="24563"/>
                    <a:pt x="20250" y="24849"/>
                    <a:pt x="20158" y="24849"/>
                  </a:cubicBezTo>
                  <a:cubicBezTo>
                    <a:pt x="20119" y="24849"/>
                    <a:pt x="20080" y="24796"/>
                    <a:pt x="20041" y="24647"/>
                  </a:cubicBezTo>
                  <a:cubicBezTo>
                    <a:pt x="19942" y="24337"/>
                    <a:pt x="19845" y="24195"/>
                    <a:pt x="19752" y="24195"/>
                  </a:cubicBezTo>
                  <a:cubicBezTo>
                    <a:pt x="19682" y="24195"/>
                    <a:pt x="19615" y="24273"/>
                    <a:pt x="19551" y="24418"/>
                  </a:cubicBezTo>
                  <a:cubicBezTo>
                    <a:pt x="19471" y="24082"/>
                    <a:pt x="19396" y="23995"/>
                    <a:pt x="19327" y="23995"/>
                  </a:cubicBezTo>
                  <a:cubicBezTo>
                    <a:pt x="19261" y="23995"/>
                    <a:pt x="19200" y="24072"/>
                    <a:pt x="19145" y="24092"/>
                  </a:cubicBezTo>
                  <a:cubicBezTo>
                    <a:pt x="19040" y="23562"/>
                    <a:pt x="18969" y="23453"/>
                    <a:pt x="18924" y="23453"/>
                  </a:cubicBezTo>
                  <a:cubicBezTo>
                    <a:pt x="18898" y="23453"/>
                    <a:pt x="18880" y="23490"/>
                    <a:pt x="18868" y="23503"/>
                  </a:cubicBezTo>
                  <a:cubicBezTo>
                    <a:pt x="18738" y="22801"/>
                    <a:pt x="19373" y="21316"/>
                    <a:pt x="18469" y="21119"/>
                  </a:cubicBezTo>
                  <a:cubicBezTo>
                    <a:pt x="18443" y="21120"/>
                    <a:pt x="18419" y="21120"/>
                    <a:pt x="18396" y="21120"/>
                  </a:cubicBezTo>
                  <a:cubicBezTo>
                    <a:pt x="17950" y="21120"/>
                    <a:pt x="18055" y="20969"/>
                    <a:pt x="17792" y="19961"/>
                  </a:cubicBezTo>
                  <a:cubicBezTo>
                    <a:pt x="17559" y="19798"/>
                    <a:pt x="16737" y="19800"/>
                    <a:pt x="16571" y="19072"/>
                  </a:cubicBezTo>
                  <a:cubicBezTo>
                    <a:pt x="16448" y="18281"/>
                    <a:pt x="16931" y="17882"/>
                    <a:pt x="16958" y="17512"/>
                  </a:cubicBezTo>
                  <a:cubicBezTo>
                    <a:pt x="16958" y="17433"/>
                    <a:pt x="16960" y="17354"/>
                    <a:pt x="16963" y="17274"/>
                  </a:cubicBezTo>
                  <a:cubicBezTo>
                    <a:pt x="16965" y="17386"/>
                    <a:pt x="16969" y="17497"/>
                    <a:pt x="16970" y="17608"/>
                  </a:cubicBezTo>
                  <a:lnTo>
                    <a:pt x="16970" y="17608"/>
                  </a:lnTo>
                  <a:cubicBezTo>
                    <a:pt x="16965" y="16690"/>
                    <a:pt x="16870" y="15940"/>
                    <a:pt x="16446" y="15097"/>
                  </a:cubicBezTo>
                  <a:cubicBezTo>
                    <a:pt x="16271" y="14754"/>
                    <a:pt x="16078" y="14434"/>
                    <a:pt x="15819" y="14151"/>
                  </a:cubicBezTo>
                  <a:cubicBezTo>
                    <a:pt x="15718" y="14038"/>
                    <a:pt x="15294" y="13485"/>
                    <a:pt x="15162" y="13485"/>
                  </a:cubicBezTo>
                  <a:cubicBezTo>
                    <a:pt x="15162" y="13485"/>
                    <a:pt x="15161" y="13485"/>
                    <a:pt x="15160" y="13485"/>
                  </a:cubicBezTo>
                  <a:cubicBezTo>
                    <a:pt x="15045" y="13170"/>
                    <a:pt x="14928" y="13118"/>
                    <a:pt x="14809" y="13118"/>
                  </a:cubicBezTo>
                  <a:cubicBezTo>
                    <a:pt x="14797" y="13118"/>
                    <a:pt x="14784" y="13119"/>
                    <a:pt x="14771" y="13120"/>
                  </a:cubicBezTo>
                  <a:cubicBezTo>
                    <a:pt x="14760" y="13122"/>
                    <a:pt x="14749" y="13123"/>
                    <a:pt x="14737" y="13123"/>
                  </a:cubicBezTo>
                  <a:cubicBezTo>
                    <a:pt x="14636" y="13123"/>
                    <a:pt x="14544" y="13033"/>
                    <a:pt x="14461" y="12831"/>
                  </a:cubicBezTo>
                  <a:cubicBezTo>
                    <a:pt x="14446" y="12820"/>
                    <a:pt x="14431" y="12816"/>
                    <a:pt x="14416" y="12816"/>
                  </a:cubicBezTo>
                  <a:cubicBezTo>
                    <a:pt x="14394" y="12816"/>
                    <a:pt x="14373" y="12824"/>
                    <a:pt x="14353" y="12824"/>
                  </a:cubicBezTo>
                  <a:cubicBezTo>
                    <a:pt x="14304" y="12824"/>
                    <a:pt x="14259" y="12780"/>
                    <a:pt x="14216" y="12481"/>
                  </a:cubicBezTo>
                  <a:cubicBezTo>
                    <a:pt x="14153" y="12415"/>
                    <a:pt x="14100" y="12201"/>
                    <a:pt x="14053" y="12201"/>
                  </a:cubicBezTo>
                  <a:cubicBezTo>
                    <a:pt x="14048" y="12201"/>
                    <a:pt x="14043" y="12204"/>
                    <a:pt x="14038" y="12209"/>
                  </a:cubicBezTo>
                  <a:cubicBezTo>
                    <a:pt x="13966" y="11721"/>
                    <a:pt x="13916" y="11942"/>
                    <a:pt x="13885" y="11671"/>
                  </a:cubicBezTo>
                  <a:cubicBezTo>
                    <a:pt x="13853" y="11563"/>
                    <a:pt x="13846" y="11486"/>
                    <a:pt x="13853" y="11306"/>
                  </a:cubicBezTo>
                  <a:cubicBezTo>
                    <a:pt x="13872" y="10880"/>
                    <a:pt x="13961" y="10808"/>
                    <a:pt x="14110" y="10229"/>
                  </a:cubicBezTo>
                  <a:cubicBezTo>
                    <a:pt x="14158" y="9840"/>
                    <a:pt x="14204" y="10162"/>
                    <a:pt x="14243" y="9796"/>
                  </a:cubicBezTo>
                  <a:cubicBezTo>
                    <a:pt x="14281" y="9407"/>
                    <a:pt x="14315" y="9635"/>
                    <a:pt x="14334" y="9323"/>
                  </a:cubicBezTo>
                  <a:cubicBezTo>
                    <a:pt x="14338" y="9363"/>
                    <a:pt x="14342" y="9379"/>
                    <a:pt x="14346" y="9379"/>
                  </a:cubicBezTo>
                  <a:cubicBezTo>
                    <a:pt x="14359" y="9379"/>
                    <a:pt x="14365" y="9132"/>
                    <a:pt x="14363" y="9054"/>
                  </a:cubicBezTo>
                  <a:cubicBezTo>
                    <a:pt x="14363" y="8851"/>
                    <a:pt x="14330" y="8648"/>
                    <a:pt x="14304" y="8447"/>
                  </a:cubicBezTo>
                  <a:lnTo>
                    <a:pt x="14304" y="8447"/>
                  </a:lnTo>
                  <a:cubicBezTo>
                    <a:pt x="14297" y="8459"/>
                    <a:pt x="14282" y="8468"/>
                    <a:pt x="14267" y="8468"/>
                  </a:cubicBezTo>
                  <a:cubicBezTo>
                    <a:pt x="14263" y="8468"/>
                    <a:pt x="14259" y="8467"/>
                    <a:pt x="14255" y="8465"/>
                  </a:cubicBezTo>
                  <a:cubicBezTo>
                    <a:pt x="14223" y="8451"/>
                    <a:pt x="14216" y="8410"/>
                    <a:pt x="14214" y="8376"/>
                  </a:cubicBezTo>
                  <a:cubicBezTo>
                    <a:pt x="14185" y="8143"/>
                    <a:pt x="14132" y="7915"/>
                    <a:pt x="14053" y="7694"/>
                  </a:cubicBezTo>
                  <a:cubicBezTo>
                    <a:pt x="14041" y="7660"/>
                    <a:pt x="14026" y="7622"/>
                    <a:pt x="13995" y="7603"/>
                  </a:cubicBezTo>
                  <a:cubicBezTo>
                    <a:pt x="13957" y="7574"/>
                    <a:pt x="13906" y="7581"/>
                    <a:pt x="13860" y="7576"/>
                  </a:cubicBezTo>
                  <a:cubicBezTo>
                    <a:pt x="13635" y="7557"/>
                    <a:pt x="13589" y="7341"/>
                    <a:pt x="13418" y="7249"/>
                  </a:cubicBezTo>
                  <a:cubicBezTo>
                    <a:pt x="13231" y="7148"/>
                    <a:pt x="13180" y="7175"/>
                    <a:pt x="13039" y="7141"/>
                  </a:cubicBezTo>
                  <a:cubicBezTo>
                    <a:pt x="13007" y="7134"/>
                    <a:pt x="12981" y="7132"/>
                    <a:pt x="12957" y="7132"/>
                  </a:cubicBezTo>
                  <a:cubicBezTo>
                    <a:pt x="12908" y="7132"/>
                    <a:pt x="12871" y="7142"/>
                    <a:pt x="12829" y="7142"/>
                  </a:cubicBezTo>
                  <a:cubicBezTo>
                    <a:pt x="12779" y="7142"/>
                    <a:pt x="12722" y="7128"/>
                    <a:pt x="12630" y="7069"/>
                  </a:cubicBezTo>
                  <a:cubicBezTo>
                    <a:pt x="12498" y="6980"/>
                    <a:pt x="12402" y="6769"/>
                    <a:pt x="12311" y="6641"/>
                  </a:cubicBezTo>
                  <a:cubicBezTo>
                    <a:pt x="12104" y="6343"/>
                    <a:pt x="11955" y="5966"/>
                    <a:pt x="11909" y="5815"/>
                  </a:cubicBezTo>
                  <a:cubicBezTo>
                    <a:pt x="11866" y="5255"/>
                    <a:pt x="11801" y="5118"/>
                    <a:pt x="11739" y="4779"/>
                  </a:cubicBezTo>
                  <a:cubicBezTo>
                    <a:pt x="11676" y="4498"/>
                    <a:pt x="11614" y="4111"/>
                    <a:pt x="11573" y="3767"/>
                  </a:cubicBezTo>
                  <a:cubicBezTo>
                    <a:pt x="11556" y="3772"/>
                    <a:pt x="11540" y="3774"/>
                    <a:pt x="11523" y="3774"/>
                  </a:cubicBezTo>
                  <a:cubicBezTo>
                    <a:pt x="11444" y="3774"/>
                    <a:pt x="11370" y="3719"/>
                    <a:pt x="11297" y="3587"/>
                  </a:cubicBezTo>
                  <a:cubicBezTo>
                    <a:pt x="11145" y="3325"/>
                    <a:pt x="11385" y="2850"/>
                    <a:pt x="11510" y="2643"/>
                  </a:cubicBezTo>
                  <a:cubicBezTo>
                    <a:pt x="11683" y="2367"/>
                    <a:pt x="12001" y="2071"/>
                    <a:pt x="11854" y="1699"/>
                  </a:cubicBezTo>
                  <a:cubicBezTo>
                    <a:pt x="11703" y="1312"/>
                    <a:pt x="11097" y="1216"/>
                    <a:pt x="10758" y="1076"/>
                  </a:cubicBezTo>
                  <a:cubicBezTo>
                    <a:pt x="10530" y="980"/>
                    <a:pt x="10261" y="869"/>
                    <a:pt x="10083" y="704"/>
                  </a:cubicBezTo>
                  <a:cubicBezTo>
                    <a:pt x="9910" y="538"/>
                    <a:pt x="9881" y="257"/>
                    <a:pt x="9703" y="110"/>
                  </a:cubicBezTo>
                  <a:cubicBezTo>
                    <a:pt x="9606" y="33"/>
                    <a:pt x="9501" y="1"/>
                    <a:pt x="9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4"/>
            <p:cNvSpPr/>
            <p:nvPr/>
          </p:nvSpPr>
          <p:spPr>
            <a:xfrm>
              <a:off x="6973600" y="2149225"/>
              <a:ext cx="70725" cy="45475"/>
            </a:xfrm>
            <a:custGeom>
              <a:avLst/>
              <a:gdLst/>
              <a:ahLst/>
              <a:cxnLst/>
              <a:rect l="l" t="t" r="r" b="b"/>
              <a:pathLst>
                <a:path w="2829" h="1819" extrusionOk="0">
                  <a:moveTo>
                    <a:pt x="1121" y="1"/>
                  </a:moveTo>
                  <a:cubicBezTo>
                    <a:pt x="819" y="1"/>
                    <a:pt x="675" y="164"/>
                    <a:pt x="469" y="220"/>
                  </a:cubicBezTo>
                  <a:cubicBezTo>
                    <a:pt x="303" y="276"/>
                    <a:pt x="0" y="800"/>
                    <a:pt x="159" y="1013"/>
                  </a:cubicBezTo>
                  <a:cubicBezTo>
                    <a:pt x="289" y="1198"/>
                    <a:pt x="760" y="1124"/>
                    <a:pt x="952" y="1179"/>
                  </a:cubicBezTo>
                  <a:cubicBezTo>
                    <a:pt x="1291" y="1267"/>
                    <a:pt x="1804" y="1819"/>
                    <a:pt x="2253" y="1819"/>
                  </a:cubicBezTo>
                  <a:cubicBezTo>
                    <a:pt x="2370" y="1819"/>
                    <a:pt x="2482" y="1781"/>
                    <a:pt x="2586" y="1689"/>
                  </a:cubicBezTo>
                  <a:cubicBezTo>
                    <a:pt x="2730" y="1559"/>
                    <a:pt x="2828" y="1061"/>
                    <a:pt x="2780" y="869"/>
                  </a:cubicBezTo>
                  <a:cubicBezTo>
                    <a:pt x="2663" y="386"/>
                    <a:pt x="2401" y="516"/>
                    <a:pt x="2047" y="379"/>
                  </a:cubicBezTo>
                  <a:cubicBezTo>
                    <a:pt x="1745" y="261"/>
                    <a:pt x="1560" y="40"/>
                    <a:pt x="1221" y="7"/>
                  </a:cubicBezTo>
                  <a:cubicBezTo>
                    <a:pt x="1186" y="3"/>
                    <a:pt x="1152" y="1"/>
                    <a:pt x="1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4"/>
            <p:cNvSpPr/>
            <p:nvPr/>
          </p:nvSpPr>
          <p:spPr>
            <a:xfrm>
              <a:off x="6915500" y="2367600"/>
              <a:ext cx="85200" cy="117675"/>
            </a:xfrm>
            <a:custGeom>
              <a:avLst/>
              <a:gdLst/>
              <a:ahLst/>
              <a:cxnLst/>
              <a:rect l="l" t="t" r="r" b="b"/>
              <a:pathLst>
                <a:path w="3408" h="4707" extrusionOk="0">
                  <a:moveTo>
                    <a:pt x="2868" y="1"/>
                  </a:moveTo>
                  <a:cubicBezTo>
                    <a:pt x="2758" y="1"/>
                    <a:pt x="2654" y="17"/>
                    <a:pt x="2586" y="45"/>
                  </a:cubicBezTo>
                  <a:cubicBezTo>
                    <a:pt x="2346" y="141"/>
                    <a:pt x="2401" y="410"/>
                    <a:pt x="2221" y="554"/>
                  </a:cubicBezTo>
                  <a:cubicBezTo>
                    <a:pt x="2029" y="720"/>
                    <a:pt x="1704" y="636"/>
                    <a:pt x="1469" y="706"/>
                  </a:cubicBezTo>
                  <a:cubicBezTo>
                    <a:pt x="1240" y="768"/>
                    <a:pt x="1130" y="879"/>
                    <a:pt x="979" y="1059"/>
                  </a:cubicBezTo>
                  <a:cubicBezTo>
                    <a:pt x="868" y="1181"/>
                    <a:pt x="580" y="1410"/>
                    <a:pt x="587" y="1487"/>
                  </a:cubicBezTo>
                  <a:cubicBezTo>
                    <a:pt x="359" y="1760"/>
                    <a:pt x="248" y="2140"/>
                    <a:pt x="171" y="2486"/>
                  </a:cubicBezTo>
                  <a:cubicBezTo>
                    <a:pt x="123" y="2712"/>
                    <a:pt x="1" y="3080"/>
                    <a:pt x="116" y="3272"/>
                  </a:cubicBezTo>
                  <a:cubicBezTo>
                    <a:pt x="219" y="3438"/>
                    <a:pt x="392" y="3452"/>
                    <a:pt x="447" y="3659"/>
                  </a:cubicBezTo>
                  <a:cubicBezTo>
                    <a:pt x="491" y="3817"/>
                    <a:pt x="440" y="4024"/>
                    <a:pt x="407" y="4168"/>
                  </a:cubicBezTo>
                  <a:cubicBezTo>
                    <a:pt x="373" y="4300"/>
                    <a:pt x="207" y="4514"/>
                    <a:pt x="325" y="4644"/>
                  </a:cubicBezTo>
                  <a:cubicBezTo>
                    <a:pt x="366" y="4687"/>
                    <a:pt x="511" y="4706"/>
                    <a:pt x="635" y="4706"/>
                  </a:cubicBezTo>
                  <a:cubicBezTo>
                    <a:pt x="712" y="4706"/>
                    <a:pt x="781" y="4699"/>
                    <a:pt x="813" y="4685"/>
                  </a:cubicBezTo>
                  <a:cubicBezTo>
                    <a:pt x="1185" y="4533"/>
                    <a:pt x="1125" y="3947"/>
                    <a:pt x="1380" y="3692"/>
                  </a:cubicBezTo>
                  <a:cubicBezTo>
                    <a:pt x="1553" y="3519"/>
                    <a:pt x="1889" y="3464"/>
                    <a:pt x="2089" y="3306"/>
                  </a:cubicBezTo>
                  <a:cubicBezTo>
                    <a:pt x="2276" y="3161"/>
                    <a:pt x="2283" y="3024"/>
                    <a:pt x="2283" y="2782"/>
                  </a:cubicBezTo>
                  <a:cubicBezTo>
                    <a:pt x="2283" y="2549"/>
                    <a:pt x="2254" y="2402"/>
                    <a:pt x="2173" y="2188"/>
                  </a:cubicBezTo>
                  <a:cubicBezTo>
                    <a:pt x="2110" y="2037"/>
                    <a:pt x="2029" y="1852"/>
                    <a:pt x="2089" y="1693"/>
                  </a:cubicBezTo>
                  <a:cubicBezTo>
                    <a:pt x="2173" y="1479"/>
                    <a:pt x="2435" y="1402"/>
                    <a:pt x="2601" y="1265"/>
                  </a:cubicBezTo>
                  <a:cubicBezTo>
                    <a:pt x="2766" y="1126"/>
                    <a:pt x="2889" y="1023"/>
                    <a:pt x="3007" y="845"/>
                  </a:cubicBezTo>
                  <a:cubicBezTo>
                    <a:pt x="3110" y="686"/>
                    <a:pt x="3408" y="410"/>
                    <a:pt x="3338" y="203"/>
                  </a:cubicBezTo>
                  <a:cubicBezTo>
                    <a:pt x="3284" y="56"/>
                    <a:pt x="3067"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4"/>
            <p:cNvSpPr/>
            <p:nvPr/>
          </p:nvSpPr>
          <p:spPr>
            <a:xfrm>
              <a:off x="6798425" y="3290475"/>
              <a:ext cx="459350" cy="271600"/>
            </a:xfrm>
            <a:custGeom>
              <a:avLst/>
              <a:gdLst/>
              <a:ahLst/>
              <a:cxnLst/>
              <a:rect l="l" t="t" r="r" b="b"/>
              <a:pathLst>
                <a:path w="18374" h="10864" extrusionOk="0">
                  <a:moveTo>
                    <a:pt x="12555" y="0"/>
                  </a:moveTo>
                  <a:cubicBezTo>
                    <a:pt x="12245" y="0"/>
                    <a:pt x="11826" y="77"/>
                    <a:pt x="11628" y="275"/>
                  </a:cubicBezTo>
                  <a:cubicBezTo>
                    <a:pt x="11429" y="474"/>
                    <a:pt x="11462" y="827"/>
                    <a:pt x="11282" y="1048"/>
                  </a:cubicBezTo>
                  <a:cubicBezTo>
                    <a:pt x="11069" y="1318"/>
                    <a:pt x="10773" y="1375"/>
                    <a:pt x="10460" y="1375"/>
                  </a:cubicBezTo>
                  <a:cubicBezTo>
                    <a:pt x="10229" y="1375"/>
                    <a:pt x="9988" y="1344"/>
                    <a:pt x="9766" y="1344"/>
                  </a:cubicBezTo>
                  <a:cubicBezTo>
                    <a:pt x="9715" y="1344"/>
                    <a:pt x="9669" y="1343"/>
                    <a:pt x="9627" y="1343"/>
                  </a:cubicBezTo>
                  <a:cubicBezTo>
                    <a:pt x="9395" y="1343"/>
                    <a:pt x="9297" y="1359"/>
                    <a:pt x="9110" y="1565"/>
                  </a:cubicBezTo>
                  <a:cubicBezTo>
                    <a:pt x="8877" y="1813"/>
                    <a:pt x="8682" y="2026"/>
                    <a:pt x="8338" y="2130"/>
                  </a:cubicBezTo>
                  <a:cubicBezTo>
                    <a:pt x="7774" y="2296"/>
                    <a:pt x="7118" y="2192"/>
                    <a:pt x="6875" y="2875"/>
                  </a:cubicBezTo>
                  <a:cubicBezTo>
                    <a:pt x="6760" y="3206"/>
                    <a:pt x="6731" y="3331"/>
                    <a:pt x="6339" y="3365"/>
                  </a:cubicBezTo>
                  <a:cubicBezTo>
                    <a:pt x="6157" y="3382"/>
                    <a:pt x="5959" y="3390"/>
                    <a:pt x="5763" y="3390"/>
                  </a:cubicBezTo>
                  <a:cubicBezTo>
                    <a:pt x="5567" y="3390"/>
                    <a:pt x="5372" y="3382"/>
                    <a:pt x="5193" y="3365"/>
                  </a:cubicBezTo>
                  <a:cubicBezTo>
                    <a:pt x="4518" y="3302"/>
                    <a:pt x="3835" y="2889"/>
                    <a:pt x="3208" y="2646"/>
                  </a:cubicBezTo>
                  <a:cubicBezTo>
                    <a:pt x="2932" y="2543"/>
                    <a:pt x="2689" y="2454"/>
                    <a:pt x="2463" y="2262"/>
                  </a:cubicBezTo>
                  <a:cubicBezTo>
                    <a:pt x="2345" y="2166"/>
                    <a:pt x="2199" y="2041"/>
                    <a:pt x="2055" y="1923"/>
                  </a:cubicBezTo>
                  <a:lnTo>
                    <a:pt x="2055" y="1923"/>
                  </a:lnTo>
                  <a:cubicBezTo>
                    <a:pt x="2055" y="1957"/>
                    <a:pt x="2055" y="1986"/>
                    <a:pt x="2062" y="2019"/>
                  </a:cubicBezTo>
                  <a:cubicBezTo>
                    <a:pt x="2117" y="2380"/>
                    <a:pt x="2372" y="3040"/>
                    <a:pt x="2028" y="3358"/>
                  </a:cubicBezTo>
                  <a:cubicBezTo>
                    <a:pt x="1916" y="3458"/>
                    <a:pt x="1798" y="3493"/>
                    <a:pt x="1676" y="3493"/>
                  </a:cubicBezTo>
                  <a:cubicBezTo>
                    <a:pt x="1405" y="3493"/>
                    <a:pt x="1120" y="3319"/>
                    <a:pt x="859" y="3319"/>
                  </a:cubicBezTo>
                  <a:cubicBezTo>
                    <a:pt x="834" y="3319"/>
                    <a:pt x="810" y="3321"/>
                    <a:pt x="786" y="3324"/>
                  </a:cubicBezTo>
                  <a:cubicBezTo>
                    <a:pt x="661" y="3785"/>
                    <a:pt x="1185" y="3752"/>
                    <a:pt x="1192" y="4158"/>
                  </a:cubicBezTo>
                  <a:cubicBezTo>
                    <a:pt x="1206" y="4614"/>
                    <a:pt x="649" y="4689"/>
                    <a:pt x="421" y="4965"/>
                  </a:cubicBezTo>
                  <a:cubicBezTo>
                    <a:pt x="0" y="5475"/>
                    <a:pt x="565" y="6042"/>
                    <a:pt x="358" y="6462"/>
                  </a:cubicBezTo>
                  <a:cubicBezTo>
                    <a:pt x="344" y="6489"/>
                    <a:pt x="317" y="6525"/>
                    <a:pt x="281" y="6551"/>
                  </a:cubicBezTo>
                  <a:cubicBezTo>
                    <a:pt x="332" y="6662"/>
                    <a:pt x="385" y="6765"/>
                    <a:pt x="462" y="6854"/>
                  </a:cubicBezTo>
                  <a:cubicBezTo>
                    <a:pt x="716" y="7145"/>
                    <a:pt x="820" y="7262"/>
                    <a:pt x="752" y="7676"/>
                  </a:cubicBezTo>
                  <a:cubicBezTo>
                    <a:pt x="723" y="7827"/>
                    <a:pt x="690" y="7945"/>
                    <a:pt x="642" y="8041"/>
                  </a:cubicBezTo>
                  <a:cubicBezTo>
                    <a:pt x="937" y="8173"/>
                    <a:pt x="1247" y="8373"/>
                    <a:pt x="1447" y="8502"/>
                  </a:cubicBezTo>
                  <a:cubicBezTo>
                    <a:pt x="1910" y="8808"/>
                    <a:pt x="2158" y="9221"/>
                    <a:pt x="2379" y="9704"/>
                  </a:cubicBezTo>
                  <a:cubicBezTo>
                    <a:pt x="2566" y="10122"/>
                    <a:pt x="2762" y="10188"/>
                    <a:pt x="3003" y="10188"/>
                  </a:cubicBezTo>
                  <a:cubicBezTo>
                    <a:pt x="3116" y="10188"/>
                    <a:pt x="3238" y="10174"/>
                    <a:pt x="3374" y="10174"/>
                  </a:cubicBezTo>
                  <a:cubicBezTo>
                    <a:pt x="3493" y="10174"/>
                    <a:pt x="3623" y="10185"/>
                    <a:pt x="3766" y="10228"/>
                  </a:cubicBezTo>
                  <a:cubicBezTo>
                    <a:pt x="4275" y="10379"/>
                    <a:pt x="4599" y="10800"/>
                    <a:pt x="5171" y="10848"/>
                  </a:cubicBezTo>
                  <a:cubicBezTo>
                    <a:pt x="5282" y="10858"/>
                    <a:pt x="5385" y="10863"/>
                    <a:pt x="5483" y="10863"/>
                  </a:cubicBezTo>
                  <a:cubicBezTo>
                    <a:pt x="5912" y="10863"/>
                    <a:pt x="6232" y="10760"/>
                    <a:pt x="6649" y="10523"/>
                  </a:cubicBezTo>
                  <a:cubicBezTo>
                    <a:pt x="6828" y="10420"/>
                    <a:pt x="7040" y="10319"/>
                    <a:pt x="7246" y="10319"/>
                  </a:cubicBezTo>
                  <a:cubicBezTo>
                    <a:pt x="7356" y="10319"/>
                    <a:pt x="7464" y="10348"/>
                    <a:pt x="7565" y="10420"/>
                  </a:cubicBezTo>
                  <a:cubicBezTo>
                    <a:pt x="7593" y="10442"/>
                    <a:pt x="7620" y="10461"/>
                    <a:pt x="7642" y="10490"/>
                  </a:cubicBezTo>
                  <a:lnTo>
                    <a:pt x="7649" y="10490"/>
                  </a:lnTo>
                  <a:cubicBezTo>
                    <a:pt x="7779" y="10434"/>
                    <a:pt x="7903" y="10372"/>
                    <a:pt x="8028" y="10302"/>
                  </a:cubicBezTo>
                  <a:cubicBezTo>
                    <a:pt x="8324" y="10136"/>
                    <a:pt x="8564" y="9882"/>
                    <a:pt x="8862" y="9709"/>
                  </a:cubicBezTo>
                  <a:cubicBezTo>
                    <a:pt x="9283" y="9462"/>
                    <a:pt x="10045" y="9196"/>
                    <a:pt x="10679" y="9196"/>
                  </a:cubicBezTo>
                  <a:cubicBezTo>
                    <a:pt x="10928" y="9196"/>
                    <a:pt x="11156" y="9237"/>
                    <a:pt x="11337" y="9336"/>
                  </a:cubicBezTo>
                  <a:cubicBezTo>
                    <a:pt x="11407" y="9372"/>
                    <a:pt x="11477" y="9420"/>
                    <a:pt x="11537" y="9461"/>
                  </a:cubicBezTo>
                  <a:cubicBezTo>
                    <a:pt x="11787" y="9372"/>
                    <a:pt x="12027" y="9303"/>
                    <a:pt x="12200" y="9255"/>
                  </a:cubicBezTo>
                  <a:cubicBezTo>
                    <a:pt x="13082" y="9007"/>
                    <a:pt x="13476" y="8738"/>
                    <a:pt x="14007" y="8027"/>
                  </a:cubicBezTo>
                  <a:cubicBezTo>
                    <a:pt x="14435" y="7440"/>
                    <a:pt x="15035" y="7171"/>
                    <a:pt x="15151" y="6378"/>
                  </a:cubicBezTo>
                  <a:cubicBezTo>
                    <a:pt x="15199" y="6039"/>
                    <a:pt x="15096" y="5777"/>
                    <a:pt x="15249" y="5475"/>
                  </a:cubicBezTo>
                  <a:cubicBezTo>
                    <a:pt x="15372" y="5239"/>
                    <a:pt x="15571" y="5165"/>
                    <a:pt x="15773" y="4951"/>
                  </a:cubicBezTo>
                  <a:cubicBezTo>
                    <a:pt x="16186" y="4501"/>
                    <a:pt x="16165" y="3778"/>
                    <a:pt x="16552" y="3343"/>
                  </a:cubicBezTo>
                  <a:cubicBezTo>
                    <a:pt x="16994" y="2834"/>
                    <a:pt x="17696" y="2834"/>
                    <a:pt x="18090" y="2267"/>
                  </a:cubicBezTo>
                  <a:cubicBezTo>
                    <a:pt x="18255" y="2041"/>
                    <a:pt x="18193" y="1964"/>
                    <a:pt x="18373" y="1882"/>
                  </a:cubicBezTo>
                  <a:cubicBezTo>
                    <a:pt x="17979" y="1289"/>
                    <a:pt x="17537" y="750"/>
                    <a:pt x="16744" y="662"/>
                  </a:cubicBezTo>
                  <a:cubicBezTo>
                    <a:pt x="16676" y="653"/>
                    <a:pt x="16608" y="650"/>
                    <a:pt x="16539" y="650"/>
                  </a:cubicBezTo>
                  <a:cubicBezTo>
                    <a:pt x="16491" y="650"/>
                    <a:pt x="16442" y="651"/>
                    <a:pt x="16393" y="654"/>
                  </a:cubicBezTo>
                  <a:cubicBezTo>
                    <a:pt x="16226" y="669"/>
                    <a:pt x="16054" y="695"/>
                    <a:pt x="15885" y="695"/>
                  </a:cubicBezTo>
                  <a:cubicBezTo>
                    <a:pt x="15838" y="695"/>
                    <a:pt x="15791" y="693"/>
                    <a:pt x="15744" y="688"/>
                  </a:cubicBezTo>
                  <a:cubicBezTo>
                    <a:pt x="15338" y="669"/>
                    <a:pt x="15076" y="474"/>
                    <a:pt x="14730" y="260"/>
                  </a:cubicBezTo>
                  <a:cubicBezTo>
                    <a:pt x="14516" y="123"/>
                    <a:pt x="14358" y="83"/>
                    <a:pt x="14161" y="83"/>
                  </a:cubicBezTo>
                  <a:cubicBezTo>
                    <a:pt x="14072" y="83"/>
                    <a:pt x="13976" y="91"/>
                    <a:pt x="13863" y="102"/>
                  </a:cubicBezTo>
                  <a:cubicBezTo>
                    <a:pt x="13790" y="109"/>
                    <a:pt x="13721" y="112"/>
                    <a:pt x="13653" y="112"/>
                  </a:cubicBezTo>
                  <a:cubicBezTo>
                    <a:pt x="13321" y="112"/>
                    <a:pt x="13034" y="39"/>
                    <a:pt x="12690" y="6"/>
                  </a:cubicBezTo>
                  <a:cubicBezTo>
                    <a:pt x="12648" y="2"/>
                    <a:pt x="12603" y="0"/>
                    <a:pt x="12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4"/>
            <p:cNvSpPr/>
            <p:nvPr/>
          </p:nvSpPr>
          <p:spPr>
            <a:xfrm>
              <a:off x="6679775" y="2699600"/>
              <a:ext cx="654350" cy="543625"/>
            </a:xfrm>
            <a:custGeom>
              <a:avLst/>
              <a:gdLst/>
              <a:ahLst/>
              <a:cxnLst/>
              <a:rect l="l" t="t" r="r" b="b"/>
              <a:pathLst>
                <a:path w="26174" h="21745" extrusionOk="0">
                  <a:moveTo>
                    <a:pt x="9260" y="0"/>
                  </a:moveTo>
                  <a:cubicBezTo>
                    <a:pt x="8558" y="0"/>
                    <a:pt x="7816" y="181"/>
                    <a:pt x="7188" y="418"/>
                  </a:cubicBezTo>
                  <a:cubicBezTo>
                    <a:pt x="6498" y="675"/>
                    <a:pt x="5830" y="1074"/>
                    <a:pt x="5236" y="1517"/>
                  </a:cubicBezTo>
                  <a:cubicBezTo>
                    <a:pt x="4883" y="1778"/>
                    <a:pt x="4539" y="2117"/>
                    <a:pt x="4131" y="2302"/>
                  </a:cubicBezTo>
                  <a:cubicBezTo>
                    <a:pt x="3795" y="2461"/>
                    <a:pt x="3386" y="2446"/>
                    <a:pt x="3021" y="2571"/>
                  </a:cubicBezTo>
                  <a:cubicBezTo>
                    <a:pt x="2319" y="2812"/>
                    <a:pt x="1788" y="3328"/>
                    <a:pt x="1428" y="3936"/>
                  </a:cubicBezTo>
                  <a:cubicBezTo>
                    <a:pt x="1228" y="4275"/>
                    <a:pt x="1043" y="4475"/>
                    <a:pt x="834" y="4633"/>
                  </a:cubicBezTo>
                  <a:cubicBezTo>
                    <a:pt x="925" y="5205"/>
                    <a:pt x="849" y="5931"/>
                    <a:pt x="546" y="6282"/>
                  </a:cubicBezTo>
                  <a:cubicBezTo>
                    <a:pt x="70" y="6846"/>
                    <a:pt x="0" y="6916"/>
                    <a:pt x="531" y="7565"/>
                  </a:cubicBezTo>
                  <a:cubicBezTo>
                    <a:pt x="745" y="7819"/>
                    <a:pt x="1091" y="8074"/>
                    <a:pt x="1098" y="8439"/>
                  </a:cubicBezTo>
                  <a:cubicBezTo>
                    <a:pt x="1098" y="8697"/>
                    <a:pt x="849" y="8937"/>
                    <a:pt x="863" y="9180"/>
                  </a:cubicBezTo>
                  <a:cubicBezTo>
                    <a:pt x="885" y="9523"/>
                    <a:pt x="1250" y="9874"/>
                    <a:pt x="1298" y="10261"/>
                  </a:cubicBezTo>
                  <a:cubicBezTo>
                    <a:pt x="1346" y="10600"/>
                    <a:pt x="1243" y="10828"/>
                    <a:pt x="1159" y="11138"/>
                  </a:cubicBezTo>
                  <a:cubicBezTo>
                    <a:pt x="1007" y="11751"/>
                    <a:pt x="1464" y="12207"/>
                    <a:pt x="1752" y="12724"/>
                  </a:cubicBezTo>
                  <a:cubicBezTo>
                    <a:pt x="1863" y="12923"/>
                    <a:pt x="2007" y="13207"/>
                    <a:pt x="2036" y="13440"/>
                  </a:cubicBezTo>
                  <a:cubicBezTo>
                    <a:pt x="2076" y="13772"/>
                    <a:pt x="1843" y="13937"/>
                    <a:pt x="1807" y="14247"/>
                  </a:cubicBezTo>
                  <a:lnTo>
                    <a:pt x="1807" y="14269"/>
                  </a:lnTo>
                  <a:cubicBezTo>
                    <a:pt x="2194" y="14517"/>
                    <a:pt x="2636" y="14682"/>
                    <a:pt x="2987" y="14959"/>
                  </a:cubicBezTo>
                  <a:cubicBezTo>
                    <a:pt x="3477" y="15338"/>
                    <a:pt x="4105" y="15446"/>
                    <a:pt x="4717" y="15509"/>
                  </a:cubicBezTo>
                  <a:cubicBezTo>
                    <a:pt x="4750" y="15512"/>
                    <a:pt x="4785" y="15513"/>
                    <a:pt x="4820" y="15513"/>
                  </a:cubicBezTo>
                  <a:cubicBezTo>
                    <a:pt x="4930" y="15513"/>
                    <a:pt x="5050" y="15502"/>
                    <a:pt x="5163" y="15502"/>
                  </a:cubicBezTo>
                  <a:cubicBezTo>
                    <a:pt x="5363" y="15502"/>
                    <a:pt x="5539" y="15537"/>
                    <a:pt x="5594" y="15730"/>
                  </a:cubicBezTo>
                  <a:cubicBezTo>
                    <a:pt x="5676" y="16047"/>
                    <a:pt x="5381" y="16199"/>
                    <a:pt x="5270" y="16434"/>
                  </a:cubicBezTo>
                  <a:cubicBezTo>
                    <a:pt x="5042" y="16931"/>
                    <a:pt x="5676" y="17566"/>
                    <a:pt x="6145" y="17592"/>
                  </a:cubicBezTo>
                  <a:cubicBezTo>
                    <a:pt x="6179" y="17594"/>
                    <a:pt x="6213" y="17595"/>
                    <a:pt x="6246" y="17595"/>
                  </a:cubicBezTo>
                  <a:cubicBezTo>
                    <a:pt x="6435" y="17595"/>
                    <a:pt x="6598" y="17561"/>
                    <a:pt x="6786" y="17503"/>
                  </a:cubicBezTo>
                  <a:cubicBezTo>
                    <a:pt x="6834" y="17489"/>
                    <a:pt x="7159" y="17419"/>
                    <a:pt x="7180" y="17393"/>
                  </a:cubicBezTo>
                  <a:cubicBezTo>
                    <a:pt x="7339" y="17191"/>
                    <a:pt x="7041" y="16751"/>
                    <a:pt x="7111" y="16523"/>
                  </a:cubicBezTo>
                  <a:cubicBezTo>
                    <a:pt x="7152" y="16517"/>
                    <a:pt x="7192" y="16515"/>
                    <a:pt x="7228" y="16515"/>
                  </a:cubicBezTo>
                  <a:cubicBezTo>
                    <a:pt x="7676" y="16515"/>
                    <a:pt x="7766" y="16910"/>
                    <a:pt x="8110" y="17088"/>
                  </a:cubicBezTo>
                  <a:cubicBezTo>
                    <a:pt x="8199" y="17132"/>
                    <a:pt x="8299" y="17145"/>
                    <a:pt x="8404" y="17145"/>
                  </a:cubicBezTo>
                  <a:cubicBezTo>
                    <a:pt x="8545" y="17145"/>
                    <a:pt x="8693" y="17122"/>
                    <a:pt x="8829" y="17122"/>
                  </a:cubicBezTo>
                  <a:cubicBezTo>
                    <a:pt x="8999" y="17122"/>
                    <a:pt x="9150" y="17158"/>
                    <a:pt x="9242" y="17323"/>
                  </a:cubicBezTo>
                  <a:cubicBezTo>
                    <a:pt x="9338" y="17503"/>
                    <a:pt x="9269" y="17777"/>
                    <a:pt x="9427" y="17943"/>
                  </a:cubicBezTo>
                  <a:cubicBezTo>
                    <a:pt x="9581" y="18095"/>
                    <a:pt x="10009" y="18179"/>
                    <a:pt x="10194" y="18260"/>
                  </a:cubicBezTo>
                  <a:cubicBezTo>
                    <a:pt x="10802" y="18510"/>
                    <a:pt x="11304" y="18868"/>
                    <a:pt x="11683" y="19414"/>
                  </a:cubicBezTo>
                  <a:cubicBezTo>
                    <a:pt x="11897" y="19731"/>
                    <a:pt x="11938" y="20000"/>
                    <a:pt x="11967" y="20324"/>
                  </a:cubicBezTo>
                  <a:cubicBezTo>
                    <a:pt x="12152" y="20358"/>
                    <a:pt x="12352" y="20392"/>
                    <a:pt x="12565" y="20399"/>
                  </a:cubicBezTo>
                  <a:cubicBezTo>
                    <a:pt x="12568" y="20399"/>
                    <a:pt x="12572" y="20399"/>
                    <a:pt x="12575" y="20399"/>
                  </a:cubicBezTo>
                  <a:cubicBezTo>
                    <a:pt x="13035" y="20399"/>
                    <a:pt x="13400" y="20022"/>
                    <a:pt x="13820" y="20022"/>
                  </a:cubicBezTo>
                  <a:cubicBezTo>
                    <a:pt x="13994" y="20022"/>
                    <a:pt x="14177" y="20086"/>
                    <a:pt x="14380" y="20269"/>
                  </a:cubicBezTo>
                  <a:cubicBezTo>
                    <a:pt x="14593" y="20454"/>
                    <a:pt x="14630" y="20834"/>
                    <a:pt x="14903" y="20978"/>
                  </a:cubicBezTo>
                  <a:cubicBezTo>
                    <a:pt x="14992" y="21023"/>
                    <a:pt x="15079" y="21042"/>
                    <a:pt x="15165" y="21042"/>
                  </a:cubicBezTo>
                  <a:cubicBezTo>
                    <a:pt x="15463" y="21042"/>
                    <a:pt x="15744" y="20818"/>
                    <a:pt x="16002" y="20690"/>
                  </a:cubicBezTo>
                  <a:cubicBezTo>
                    <a:pt x="16367" y="20502"/>
                    <a:pt x="16643" y="20546"/>
                    <a:pt x="17064" y="20524"/>
                  </a:cubicBezTo>
                  <a:cubicBezTo>
                    <a:pt x="17595" y="20495"/>
                    <a:pt x="18119" y="20303"/>
                    <a:pt x="18650" y="20233"/>
                  </a:cubicBezTo>
                  <a:cubicBezTo>
                    <a:pt x="18882" y="20200"/>
                    <a:pt x="19146" y="20174"/>
                    <a:pt x="19400" y="20174"/>
                  </a:cubicBezTo>
                  <a:cubicBezTo>
                    <a:pt x="19516" y="20174"/>
                    <a:pt x="19630" y="20179"/>
                    <a:pt x="19738" y="20192"/>
                  </a:cubicBezTo>
                  <a:cubicBezTo>
                    <a:pt x="20276" y="20262"/>
                    <a:pt x="20534" y="20642"/>
                    <a:pt x="20973" y="20889"/>
                  </a:cubicBezTo>
                  <a:cubicBezTo>
                    <a:pt x="21319" y="21089"/>
                    <a:pt x="21850" y="21014"/>
                    <a:pt x="22071" y="21372"/>
                  </a:cubicBezTo>
                  <a:cubicBezTo>
                    <a:pt x="22146" y="21502"/>
                    <a:pt x="22175" y="21627"/>
                    <a:pt x="22175" y="21745"/>
                  </a:cubicBezTo>
                  <a:cubicBezTo>
                    <a:pt x="22223" y="21737"/>
                    <a:pt x="22271" y="21723"/>
                    <a:pt x="22319" y="21716"/>
                  </a:cubicBezTo>
                  <a:cubicBezTo>
                    <a:pt x="23179" y="21552"/>
                    <a:pt x="22595" y="20627"/>
                    <a:pt x="22670" y="19909"/>
                  </a:cubicBezTo>
                  <a:cubicBezTo>
                    <a:pt x="22773" y="18986"/>
                    <a:pt x="23388" y="18227"/>
                    <a:pt x="24090" y="17655"/>
                  </a:cubicBezTo>
                  <a:cubicBezTo>
                    <a:pt x="24897" y="16999"/>
                    <a:pt x="26173" y="16324"/>
                    <a:pt x="25649" y="15026"/>
                  </a:cubicBezTo>
                  <a:cubicBezTo>
                    <a:pt x="25520" y="14709"/>
                    <a:pt x="25181" y="14435"/>
                    <a:pt x="25015" y="14137"/>
                  </a:cubicBezTo>
                  <a:cubicBezTo>
                    <a:pt x="24816" y="13786"/>
                    <a:pt x="24671" y="13373"/>
                    <a:pt x="24470" y="13005"/>
                  </a:cubicBezTo>
                  <a:cubicBezTo>
                    <a:pt x="24304" y="12709"/>
                    <a:pt x="24112" y="12433"/>
                    <a:pt x="23994" y="12116"/>
                  </a:cubicBezTo>
                  <a:cubicBezTo>
                    <a:pt x="23946" y="11998"/>
                    <a:pt x="23912" y="11883"/>
                    <a:pt x="23898" y="11751"/>
                  </a:cubicBezTo>
                  <a:cubicBezTo>
                    <a:pt x="23850" y="11371"/>
                    <a:pt x="23931" y="10979"/>
                    <a:pt x="23883" y="10600"/>
                  </a:cubicBezTo>
                  <a:cubicBezTo>
                    <a:pt x="23794" y="9737"/>
                    <a:pt x="22408" y="9413"/>
                    <a:pt x="23374" y="8675"/>
                  </a:cubicBezTo>
                  <a:cubicBezTo>
                    <a:pt x="24071" y="8137"/>
                    <a:pt x="24926" y="8165"/>
                    <a:pt x="24890" y="7075"/>
                  </a:cubicBezTo>
                  <a:cubicBezTo>
                    <a:pt x="24871" y="6053"/>
                    <a:pt x="23939" y="5633"/>
                    <a:pt x="23717" y="4703"/>
                  </a:cubicBezTo>
                  <a:cubicBezTo>
                    <a:pt x="23588" y="4131"/>
                    <a:pt x="23422" y="3446"/>
                    <a:pt x="23160" y="2826"/>
                  </a:cubicBezTo>
                  <a:cubicBezTo>
                    <a:pt x="22905" y="2218"/>
                    <a:pt x="22559" y="1682"/>
                    <a:pt x="22069" y="1365"/>
                  </a:cubicBezTo>
                  <a:cubicBezTo>
                    <a:pt x="21770" y="1160"/>
                    <a:pt x="21418" y="1038"/>
                    <a:pt x="20997" y="1038"/>
                  </a:cubicBezTo>
                  <a:cubicBezTo>
                    <a:pt x="20867" y="1038"/>
                    <a:pt x="20730" y="1050"/>
                    <a:pt x="20586" y="1074"/>
                  </a:cubicBezTo>
                  <a:cubicBezTo>
                    <a:pt x="19786" y="1211"/>
                    <a:pt x="18986" y="1454"/>
                    <a:pt x="18145" y="1480"/>
                  </a:cubicBezTo>
                  <a:cubicBezTo>
                    <a:pt x="18104" y="1482"/>
                    <a:pt x="18064" y="1483"/>
                    <a:pt x="18023" y="1483"/>
                  </a:cubicBezTo>
                  <a:cubicBezTo>
                    <a:pt x="17044" y="1483"/>
                    <a:pt x="16139" y="1081"/>
                    <a:pt x="15165" y="1074"/>
                  </a:cubicBezTo>
                  <a:cubicBezTo>
                    <a:pt x="14526" y="1074"/>
                    <a:pt x="14159" y="1694"/>
                    <a:pt x="13656" y="1805"/>
                  </a:cubicBezTo>
                  <a:cubicBezTo>
                    <a:pt x="13601" y="1819"/>
                    <a:pt x="13545" y="1826"/>
                    <a:pt x="13488" y="1826"/>
                  </a:cubicBezTo>
                  <a:cubicBezTo>
                    <a:pt x="13396" y="1826"/>
                    <a:pt x="13300" y="1807"/>
                    <a:pt x="13195" y="1764"/>
                  </a:cubicBezTo>
                  <a:cubicBezTo>
                    <a:pt x="12885" y="1639"/>
                    <a:pt x="12712" y="1454"/>
                    <a:pt x="12380" y="1365"/>
                  </a:cubicBezTo>
                  <a:cubicBezTo>
                    <a:pt x="12056" y="1281"/>
                    <a:pt x="11720" y="1365"/>
                    <a:pt x="11414" y="1156"/>
                  </a:cubicBezTo>
                  <a:cubicBezTo>
                    <a:pt x="10732" y="695"/>
                    <a:pt x="10559" y="116"/>
                    <a:pt x="9643" y="19"/>
                  </a:cubicBezTo>
                  <a:cubicBezTo>
                    <a:pt x="9518" y="6"/>
                    <a:pt x="9389" y="0"/>
                    <a:pt x="9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4"/>
            <p:cNvSpPr/>
            <p:nvPr/>
          </p:nvSpPr>
          <p:spPr>
            <a:xfrm>
              <a:off x="6826275" y="2428025"/>
              <a:ext cx="49250" cy="124150"/>
            </a:xfrm>
            <a:custGeom>
              <a:avLst/>
              <a:gdLst/>
              <a:ahLst/>
              <a:cxnLst/>
              <a:rect l="l" t="t" r="r" b="b"/>
              <a:pathLst>
                <a:path w="1970" h="4966" extrusionOk="0">
                  <a:moveTo>
                    <a:pt x="1712" y="1"/>
                  </a:moveTo>
                  <a:cubicBezTo>
                    <a:pt x="1582" y="1"/>
                    <a:pt x="1429" y="359"/>
                    <a:pt x="1335" y="490"/>
                  </a:cubicBezTo>
                  <a:cubicBezTo>
                    <a:pt x="1251" y="600"/>
                    <a:pt x="1162" y="670"/>
                    <a:pt x="1114" y="785"/>
                  </a:cubicBezTo>
                  <a:cubicBezTo>
                    <a:pt x="1051" y="925"/>
                    <a:pt x="1037" y="1102"/>
                    <a:pt x="1018" y="1249"/>
                  </a:cubicBezTo>
                  <a:cubicBezTo>
                    <a:pt x="970" y="1633"/>
                    <a:pt x="789" y="1939"/>
                    <a:pt x="679" y="2275"/>
                  </a:cubicBezTo>
                  <a:cubicBezTo>
                    <a:pt x="549" y="2669"/>
                    <a:pt x="335" y="2986"/>
                    <a:pt x="162" y="3359"/>
                  </a:cubicBezTo>
                  <a:cubicBezTo>
                    <a:pt x="18" y="3676"/>
                    <a:pt x="11" y="3986"/>
                    <a:pt x="11" y="4330"/>
                  </a:cubicBezTo>
                  <a:cubicBezTo>
                    <a:pt x="0" y="4573"/>
                    <a:pt x="175" y="4965"/>
                    <a:pt x="367" y="4965"/>
                  </a:cubicBezTo>
                  <a:cubicBezTo>
                    <a:pt x="442" y="4965"/>
                    <a:pt x="520" y="4905"/>
                    <a:pt x="590" y="4753"/>
                  </a:cubicBezTo>
                  <a:cubicBezTo>
                    <a:pt x="756" y="4380"/>
                    <a:pt x="597" y="3911"/>
                    <a:pt x="734" y="3517"/>
                  </a:cubicBezTo>
                  <a:cubicBezTo>
                    <a:pt x="859" y="3164"/>
                    <a:pt x="1121" y="2897"/>
                    <a:pt x="1203" y="2518"/>
                  </a:cubicBezTo>
                  <a:cubicBezTo>
                    <a:pt x="1292" y="2116"/>
                    <a:pt x="1306" y="1737"/>
                    <a:pt x="1527" y="1393"/>
                  </a:cubicBezTo>
                  <a:cubicBezTo>
                    <a:pt x="1748" y="1042"/>
                    <a:pt x="1969" y="627"/>
                    <a:pt x="1844" y="187"/>
                  </a:cubicBezTo>
                  <a:cubicBezTo>
                    <a:pt x="1807" y="52"/>
                    <a:pt x="1761" y="1"/>
                    <a:pt x="1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4"/>
            <p:cNvSpPr/>
            <p:nvPr/>
          </p:nvSpPr>
          <p:spPr>
            <a:xfrm>
              <a:off x="6813425" y="3838725"/>
              <a:ext cx="63950" cy="21950"/>
            </a:xfrm>
            <a:custGeom>
              <a:avLst/>
              <a:gdLst/>
              <a:ahLst/>
              <a:cxnLst/>
              <a:rect l="l" t="t" r="r" b="b"/>
              <a:pathLst>
                <a:path w="2558" h="878" extrusionOk="0">
                  <a:moveTo>
                    <a:pt x="938" y="0"/>
                  </a:moveTo>
                  <a:cubicBezTo>
                    <a:pt x="676" y="0"/>
                    <a:pt x="1" y="0"/>
                    <a:pt x="20" y="457"/>
                  </a:cubicBezTo>
                  <a:cubicBezTo>
                    <a:pt x="300" y="533"/>
                    <a:pt x="480" y="867"/>
                    <a:pt x="804" y="867"/>
                  </a:cubicBezTo>
                  <a:cubicBezTo>
                    <a:pt x="825" y="867"/>
                    <a:pt x="846" y="866"/>
                    <a:pt x="868" y="863"/>
                  </a:cubicBezTo>
                  <a:cubicBezTo>
                    <a:pt x="1070" y="836"/>
                    <a:pt x="1193" y="649"/>
                    <a:pt x="1421" y="622"/>
                  </a:cubicBezTo>
                  <a:cubicBezTo>
                    <a:pt x="1431" y="621"/>
                    <a:pt x="1440" y="621"/>
                    <a:pt x="1451" y="621"/>
                  </a:cubicBezTo>
                  <a:cubicBezTo>
                    <a:pt x="1671" y="621"/>
                    <a:pt x="2020" y="878"/>
                    <a:pt x="2249" y="878"/>
                  </a:cubicBezTo>
                  <a:cubicBezTo>
                    <a:pt x="2343" y="878"/>
                    <a:pt x="2418" y="834"/>
                    <a:pt x="2454" y="711"/>
                  </a:cubicBezTo>
                  <a:cubicBezTo>
                    <a:pt x="2505" y="567"/>
                    <a:pt x="2558" y="310"/>
                    <a:pt x="2435" y="180"/>
                  </a:cubicBezTo>
                  <a:cubicBezTo>
                    <a:pt x="2357" y="97"/>
                    <a:pt x="2168" y="57"/>
                    <a:pt x="2019" y="57"/>
                  </a:cubicBezTo>
                  <a:cubicBezTo>
                    <a:pt x="1970" y="57"/>
                    <a:pt x="1925" y="62"/>
                    <a:pt x="1890" y="70"/>
                  </a:cubicBezTo>
                  <a:cubicBezTo>
                    <a:pt x="1827" y="91"/>
                    <a:pt x="1772" y="159"/>
                    <a:pt x="1709" y="173"/>
                  </a:cubicBezTo>
                  <a:cubicBezTo>
                    <a:pt x="1695" y="176"/>
                    <a:pt x="1681" y="177"/>
                    <a:pt x="1668" y="177"/>
                  </a:cubicBezTo>
                  <a:cubicBezTo>
                    <a:pt x="1579" y="177"/>
                    <a:pt x="1513" y="120"/>
                    <a:pt x="1433" y="84"/>
                  </a:cubicBezTo>
                  <a:cubicBezTo>
                    <a:pt x="1270" y="7"/>
                    <a:pt x="1118"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4"/>
            <p:cNvSpPr/>
            <p:nvPr/>
          </p:nvSpPr>
          <p:spPr>
            <a:xfrm>
              <a:off x="6789950" y="3801975"/>
              <a:ext cx="66225" cy="25625"/>
            </a:xfrm>
            <a:custGeom>
              <a:avLst/>
              <a:gdLst/>
              <a:ahLst/>
              <a:cxnLst/>
              <a:rect l="l" t="t" r="r" b="b"/>
              <a:pathLst>
                <a:path w="2649" h="1025" extrusionOk="0">
                  <a:moveTo>
                    <a:pt x="315" y="1"/>
                  </a:moveTo>
                  <a:cubicBezTo>
                    <a:pt x="211" y="1"/>
                    <a:pt x="117" y="19"/>
                    <a:pt x="70" y="72"/>
                  </a:cubicBezTo>
                  <a:cubicBezTo>
                    <a:pt x="0" y="463"/>
                    <a:pt x="310" y="374"/>
                    <a:pt x="442" y="470"/>
                  </a:cubicBezTo>
                  <a:cubicBezTo>
                    <a:pt x="512" y="533"/>
                    <a:pt x="505" y="643"/>
                    <a:pt x="553" y="713"/>
                  </a:cubicBezTo>
                  <a:cubicBezTo>
                    <a:pt x="623" y="802"/>
                    <a:pt x="671" y="816"/>
                    <a:pt x="781" y="850"/>
                  </a:cubicBezTo>
                  <a:cubicBezTo>
                    <a:pt x="966" y="905"/>
                    <a:pt x="1139" y="884"/>
                    <a:pt x="1339" y="898"/>
                  </a:cubicBezTo>
                  <a:cubicBezTo>
                    <a:pt x="1526" y="905"/>
                    <a:pt x="1678" y="982"/>
                    <a:pt x="1855" y="994"/>
                  </a:cubicBezTo>
                  <a:cubicBezTo>
                    <a:pt x="1955" y="1004"/>
                    <a:pt x="2125" y="1024"/>
                    <a:pt x="2268" y="1024"/>
                  </a:cubicBezTo>
                  <a:cubicBezTo>
                    <a:pt x="2346" y="1024"/>
                    <a:pt x="2415" y="1018"/>
                    <a:pt x="2463" y="1002"/>
                  </a:cubicBezTo>
                  <a:cubicBezTo>
                    <a:pt x="2648" y="927"/>
                    <a:pt x="2504" y="740"/>
                    <a:pt x="2386" y="622"/>
                  </a:cubicBezTo>
                  <a:cubicBezTo>
                    <a:pt x="2043" y="293"/>
                    <a:pt x="1512" y="451"/>
                    <a:pt x="1139" y="257"/>
                  </a:cubicBezTo>
                  <a:cubicBezTo>
                    <a:pt x="993" y="182"/>
                    <a:pt x="856" y="112"/>
                    <a:pt x="704" y="57"/>
                  </a:cubicBezTo>
                  <a:cubicBezTo>
                    <a:pt x="617" y="34"/>
                    <a:pt x="457" y="1"/>
                    <a:pt x="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4"/>
            <p:cNvSpPr/>
            <p:nvPr/>
          </p:nvSpPr>
          <p:spPr>
            <a:xfrm>
              <a:off x="6756475" y="3614925"/>
              <a:ext cx="286475" cy="271525"/>
            </a:xfrm>
            <a:custGeom>
              <a:avLst/>
              <a:gdLst/>
              <a:ahLst/>
              <a:cxnLst/>
              <a:rect l="l" t="t" r="r" b="b"/>
              <a:pathLst>
                <a:path w="11459" h="10861" extrusionOk="0">
                  <a:moveTo>
                    <a:pt x="632" y="1"/>
                  </a:moveTo>
                  <a:cubicBezTo>
                    <a:pt x="586" y="1"/>
                    <a:pt x="539" y="20"/>
                    <a:pt x="491" y="64"/>
                  </a:cubicBezTo>
                  <a:cubicBezTo>
                    <a:pt x="361" y="181"/>
                    <a:pt x="417" y="455"/>
                    <a:pt x="388" y="607"/>
                  </a:cubicBezTo>
                  <a:cubicBezTo>
                    <a:pt x="354" y="808"/>
                    <a:pt x="318" y="883"/>
                    <a:pt x="236" y="1070"/>
                  </a:cubicBezTo>
                  <a:cubicBezTo>
                    <a:pt x="78" y="1395"/>
                    <a:pt x="1" y="1705"/>
                    <a:pt x="332" y="2015"/>
                  </a:cubicBezTo>
                  <a:cubicBezTo>
                    <a:pt x="630" y="2284"/>
                    <a:pt x="926" y="2291"/>
                    <a:pt x="1154" y="2697"/>
                  </a:cubicBezTo>
                  <a:cubicBezTo>
                    <a:pt x="1347" y="3043"/>
                    <a:pt x="1354" y="3464"/>
                    <a:pt x="1568" y="3815"/>
                  </a:cubicBezTo>
                  <a:cubicBezTo>
                    <a:pt x="1781" y="4153"/>
                    <a:pt x="2154" y="4360"/>
                    <a:pt x="2382" y="4699"/>
                  </a:cubicBezTo>
                  <a:cubicBezTo>
                    <a:pt x="2707" y="5179"/>
                    <a:pt x="2851" y="5691"/>
                    <a:pt x="3319" y="6078"/>
                  </a:cubicBezTo>
                  <a:cubicBezTo>
                    <a:pt x="3651" y="6352"/>
                    <a:pt x="4035" y="6573"/>
                    <a:pt x="4312" y="6905"/>
                  </a:cubicBezTo>
                  <a:cubicBezTo>
                    <a:pt x="4518" y="7152"/>
                    <a:pt x="4617" y="7443"/>
                    <a:pt x="4836" y="7671"/>
                  </a:cubicBezTo>
                  <a:cubicBezTo>
                    <a:pt x="5429" y="8284"/>
                    <a:pt x="6347" y="8484"/>
                    <a:pt x="6808" y="9264"/>
                  </a:cubicBezTo>
                  <a:cubicBezTo>
                    <a:pt x="6989" y="9567"/>
                    <a:pt x="6996" y="9815"/>
                    <a:pt x="7236" y="10057"/>
                  </a:cubicBezTo>
                  <a:cubicBezTo>
                    <a:pt x="7409" y="10235"/>
                    <a:pt x="7748" y="10430"/>
                    <a:pt x="7789" y="10692"/>
                  </a:cubicBezTo>
                  <a:cubicBezTo>
                    <a:pt x="7758" y="10698"/>
                    <a:pt x="7725" y="10701"/>
                    <a:pt x="7691" y="10701"/>
                  </a:cubicBezTo>
                  <a:cubicBezTo>
                    <a:pt x="7657" y="10701"/>
                    <a:pt x="7623" y="10698"/>
                    <a:pt x="7589" y="10692"/>
                  </a:cubicBezTo>
                  <a:lnTo>
                    <a:pt x="7589" y="10692"/>
                  </a:lnTo>
                  <a:cubicBezTo>
                    <a:pt x="7732" y="10785"/>
                    <a:pt x="7904" y="10861"/>
                    <a:pt x="8058" y="10861"/>
                  </a:cubicBezTo>
                  <a:cubicBezTo>
                    <a:pt x="8120" y="10861"/>
                    <a:pt x="8178" y="10849"/>
                    <a:pt x="8231" y="10822"/>
                  </a:cubicBezTo>
                  <a:cubicBezTo>
                    <a:pt x="8265" y="10807"/>
                    <a:pt x="8291" y="10788"/>
                    <a:pt x="8313" y="10759"/>
                  </a:cubicBezTo>
                  <a:cubicBezTo>
                    <a:pt x="8527" y="10567"/>
                    <a:pt x="8423" y="10180"/>
                    <a:pt x="8361" y="9940"/>
                  </a:cubicBezTo>
                  <a:cubicBezTo>
                    <a:pt x="8224" y="9380"/>
                    <a:pt x="8313" y="9317"/>
                    <a:pt x="8700" y="8940"/>
                  </a:cubicBezTo>
                  <a:cubicBezTo>
                    <a:pt x="8969" y="8671"/>
                    <a:pt x="8995" y="8311"/>
                    <a:pt x="9154" y="7989"/>
                  </a:cubicBezTo>
                  <a:cubicBezTo>
                    <a:pt x="9248" y="7789"/>
                    <a:pt x="9313" y="7737"/>
                    <a:pt x="9398" y="7737"/>
                  </a:cubicBezTo>
                  <a:cubicBezTo>
                    <a:pt x="9487" y="7737"/>
                    <a:pt x="9598" y="7794"/>
                    <a:pt x="9787" y="7794"/>
                  </a:cubicBezTo>
                  <a:cubicBezTo>
                    <a:pt x="9798" y="7794"/>
                    <a:pt x="9810" y="7794"/>
                    <a:pt x="9822" y="7794"/>
                  </a:cubicBezTo>
                  <a:cubicBezTo>
                    <a:pt x="10264" y="7772"/>
                    <a:pt x="10105" y="7525"/>
                    <a:pt x="10050" y="7222"/>
                  </a:cubicBezTo>
                  <a:cubicBezTo>
                    <a:pt x="9995" y="6898"/>
                    <a:pt x="10245" y="6864"/>
                    <a:pt x="10526" y="6835"/>
                  </a:cubicBezTo>
                  <a:cubicBezTo>
                    <a:pt x="10817" y="6809"/>
                    <a:pt x="11134" y="6787"/>
                    <a:pt x="11196" y="6496"/>
                  </a:cubicBezTo>
                  <a:cubicBezTo>
                    <a:pt x="11230" y="6304"/>
                    <a:pt x="11215" y="5965"/>
                    <a:pt x="11141" y="5807"/>
                  </a:cubicBezTo>
                  <a:cubicBezTo>
                    <a:pt x="11009" y="5533"/>
                    <a:pt x="10843" y="5525"/>
                    <a:pt x="10872" y="5187"/>
                  </a:cubicBezTo>
                  <a:cubicBezTo>
                    <a:pt x="10883" y="5186"/>
                    <a:pt x="10894" y="5186"/>
                    <a:pt x="10906" y="5186"/>
                  </a:cubicBezTo>
                  <a:cubicBezTo>
                    <a:pt x="10962" y="5186"/>
                    <a:pt x="11024" y="5191"/>
                    <a:pt x="11085" y="5191"/>
                  </a:cubicBezTo>
                  <a:cubicBezTo>
                    <a:pt x="11197" y="5191"/>
                    <a:pt x="11305" y="5175"/>
                    <a:pt x="11367" y="5083"/>
                  </a:cubicBezTo>
                  <a:cubicBezTo>
                    <a:pt x="11458" y="4954"/>
                    <a:pt x="11360" y="4656"/>
                    <a:pt x="11278" y="4538"/>
                  </a:cubicBezTo>
                  <a:cubicBezTo>
                    <a:pt x="11035" y="4221"/>
                    <a:pt x="10603" y="4242"/>
                    <a:pt x="10367" y="3988"/>
                  </a:cubicBezTo>
                  <a:cubicBezTo>
                    <a:pt x="10153" y="3752"/>
                    <a:pt x="10271" y="3118"/>
                    <a:pt x="10374" y="2841"/>
                  </a:cubicBezTo>
                  <a:cubicBezTo>
                    <a:pt x="10499" y="2519"/>
                    <a:pt x="11071" y="2008"/>
                    <a:pt x="10817" y="1616"/>
                  </a:cubicBezTo>
                  <a:cubicBezTo>
                    <a:pt x="10754" y="1525"/>
                    <a:pt x="10463" y="1395"/>
                    <a:pt x="10187" y="1303"/>
                  </a:cubicBezTo>
                  <a:cubicBezTo>
                    <a:pt x="10146" y="1388"/>
                    <a:pt x="10072" y="1450"/>
                    <a:pt x="9932" y="1484"/>
                  </a:cubicBezTo>
                  <a:cubicBezTo>
                    <a:pt x="9846" y="1508"/>
                    <a:pt x="9762" y="1518"/>
                    <a:pt x="9678" y="1518"/>
                  </a:cubicBezTo>
                  <a:cubicBezTo>
                    <a:pt x="9131" y="1518"/>
                    <a:pt x="8634" y="1059"/>
                    <a:pt x="8173" y="842"/>
                  </a:cubicBezTo>
                  <a:cubicBezTo>
                    <a:pt x="7983" y="752"/>
                    <a:pt x="7792" y="722"/>
                    <a:pt x="7600" y="722"/>
                  </a:cubicBezTo>
                  <a:cubicBezTo>
                    <a:pt x="7217" y="722"/>
                    <a:pt x="6829" y="845"/>
                    <a:pt x="6429" y="864"/>
                  </a:cubicBezTo>
                  <a:cubicBezTo>
                    <a:pt x="6417" y="864"/>
                    <a:pt x="6405" y="864"/>
                    <a:pt x="6394" y="864"/>
                  </a:cubicBezTo>
                  <a:cubicBezTo>
                    <a:pt x="5949" y="864"/>
                    <a:pt x="5722" y="510"/>
                    <a:pt x="5319" y="484"/>
                  </a:cubicBezTo>
                  <a:cubicBezTo>
                    <a:pt x="5296" y="483"/>
                    <a:pt x="5273" y="482"/>
                    <a:pt x="5250" y="482"/>
                  </a:cubicBezTo>
                  <a:cubicBezTo>
                    <a:pt x="4969" y="482"/>
                    <a:pt x="4679" y="588"/>
                    <a:pt x="4394" y="588"/>
                  </a:cubicBezTo>
                  <a:cubicBezTo>
                    <a:pt x="4377" y="588"/>
                    <a:pt x="4361" y="588"/>
                    <a:pt x="4345" y="587"/>
                  </a:cubicBezTo>
                  <a:cubicBezTo>
                    <a:pt x="4064" y="573"/>
                    <a:pt x="3802" y="525"/>
                    <a:pt x="3526" y="443"/>
                  </a:cubicBezTo>
                  <a:cubicBezTo>
                    <a:pt x="3310" y="376"/>
                    <a:pt x="3177" y="343"/>
                    <a:pt x="3080" y="343"/>
                  </a:cubicBezTo>
                  <a:cubicBezTo>
                    <a:pt x="2881" y="343"/>
                    <a:pt x="2839" y="485"/>
                    <a:pt x="2546" y="760"/>
                  </a:cubicBezTo>
                  <a:cubicBezTo>
                    <a:pt x="2320" y="969"/>
                    <a:pt x="2040" y="1134"/>
                    <a:pt x="1776" y="1134"/>
                  </a:cubicBezTo>
                  <a:cubicBezTo>
                    <a:pt x="1629" y="1134"/>
                    <a:pt x="1486" y="1083"/>
                    <a:pt x="1361" y="960"/>
                  </a:cubicBezTo>
                  <a:cubicBezTo>
                    <a:pt x="1186" y="798"/>
                    <a:pt x="930" y="1"/>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4"/>
            <p:cNvSpPr/>
            <p:nvPr/>
          </p:nvSpPr>
          <p:spPr>
            <a:xfrm>
              <a:off x="6760800" y="3825300"/>
              <a:ext cx="33300" cy="15550"/>
            </a:xfrm>
            <a:custGeom>
              <a:avLst/>
              <a:gdLst/>
              <a:ahLst/>
              <a:cxnLst/>
              <a:rect l="l" t="t" r="r" b="b"/>
              <a:pathLst>
                <a:path w="1332" h="622" extrusionOk="0">
                  <a:moveTo>
                    <a:pt x="971" y="0"/>
                  </a:moveTo>
                  <a:cubicBezTo>
                    <a:pt x="923" y="0"/>
                    <a:pt x="875" y="5"/>
                    <a:pt x="830" y="13"/>
                  </a:cubicBezTo>
                  <a:cubicBezTo>
                    <a:pt x="609" y="47"/>
                    <a:pt x="450" y="131"/>
                    <a:pt x="200" y="131"/>
                  </a:cubicBezTo>
                  <a:cubicBezTo>
                    <a:pt x="1" y="165"/>
                    <a:pt x="140" y="537"/>
                    <a:pt x="299" y="607"/>
                  </a:cubicBezTo>
                  <a:cubicBezTo>
                    <a:pt x="325" y="617"/>
                    <a:pt x="353" y="622"/>
                    <a:pt x="380" y="622"/>
                  </a:cubicBezTo>
                  <a:cubicBezTo>
                    <a:pt x="526" y="622"/>
                    <a:pt x="681" y="495"/>
                    <a:pt x="831" y="495"/>
                  </a:cubicBezTo>
                  <a:cubicBezTo>
                    <a:pt x="839" y="495"/>
                    <a:pt x="848" y="495"/>
                    <a:pt x="856" y="496"/>
                  </a:cubicBezTo>
                  <a:cubicBezTo>
                    <a:pt x="901" y="501"/>
                    <a:pt x="951" y="506"/>
                    <a:pt x="1002" y="506"/>
                  </a:cubicBezTo>
                  <a:cubicBezTo>
                    <a:pt x="1165" y="506"/>
                    <a:pt x="1331" y="459"/>
                    <a:pt x="1306" y="234"/>
                  </a:cubicBezTo>
                  <a:cubicBezTo>
                    <a:pt x="1284" y="54"/>
                    <a:pt x="1129"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4"/>
            <p:cNvSpPr/>
            <p:nvPr/>
          </p:nvSpPr>
          <p:spPr>
            <a:xfrm>
              <a:off x="6717200" y="2638675"/>
              <a:ext cx="45200" cy="53675"/>
            </a:xfrm>
            <a:custGeom>
              <a:avLst/>
              <a:gdLst/>
              <a:ahLst/>
              <a:cxnLst/>
              <a:rect l="l" t="t" r="r" b="b"/>
              <a:pathLst>
                <a:path w="1808" h="2147" extrusionOk="0">
                  <a:moveTo>
                    <a:pt x="696" y="0"/>
                  </a:moveTo>
                  <a:cubicBezTo>
                    <a:pt x="572" y="0"/>
                    <a:pt x="461" y="38"/>
                    <a:pt x="387" y="133"/>
                  </a:cubicBezTo>
                  <a:cubicBezTo>
                    <a:pt x="0" y="395"/>
                    <a:pt x="118" y="789"/>
                    <a:pt x="373" y="1063"/>
                  </a:cubicBezTo>
                  <a:cubicBezTo>
                    <a:pt x="539" y="1250"/>
                    <a:pt x="642" y="1354"/>
                    <a:pt x="712" y="1601"/>
                  </a:cubicBezTo>
                  <a:cubicBezTo>
                    <a:pt x="760" y="1767"/>
                    <a:pt x="712" y="2043"/>
                    <a:pt x="904" y="2125"/>
                  </a:cubicBezTo>
                  <a:cubicBezTo>
                    <a:pt x="940" y="2140"/>
                    <a:pt x="974" y="2147"/>
                    <a:pt x="1006" y="2147"/>
                  </a:cubicBezTo>
                  <a:cubicBezTo>
                    <a:pt x="1298" y="2147"/>
                    <a:pt x="1456" y="1586"/>
                    <a:pt x="1579" y="1387"/>
                  </a:cubicBezTo>
                  <a:cubicBezTo>
                    <a:pt x="1800" y="1051"/>
                    <a:pt x="1807" y="683"/>
                    <a:pt x="1469" y="339"/>
                  </a:cubicBezTo>
                  <a:cubicBezTo>
                    <a:pt x="1325" y="191"/>
                    <a:pt x="977"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4"/>
            <p:cNvSpPr/>
            <p:nvPr/>
          </p:nvSpPr>
          <p:spPr>
            <a:xfrm>
              <a:off x="6661200" y="1096475"/>
              <a:ext cx="681400" cy="339600"/>
            </a:xfrm>
            <a:custGeom>
              <a:avLst/>
              <a:gdLst/>
              <a:ahLst/>
              <a:cxnLst/>
              <a:rect l="l" t="t" r="r" b="b"/>
              <a:pathLst>
                <a:path w="27256" h="13584" extrusionOk="0">
                  <a:moveTo>
                    <a:pt x="21738" y="0"/>
                  </a:moveTo>
                  <a:cubicBezTo>
                    <a:pt x="21135" y="0"/>
                    <a:pt x="20990" y="806"/>
                    <a:pt x="20431" y="841"/>
                  </a:cubicBezTo>
                  <a:cubicBezTo>
                    <a:pt x="20430" y="841"/>
                    <a:pt x="20428" y="841"/>
                    <a:pt x="20427" y="841"/>
                  </a:cubicBezTo>
                  <a:cubicBezTo>
                    <a:pt x="20375" y="841"/>
                    <a:pt x="20263" y="744"/>
                    <a:pt x="20200" y="723"/>
                  </a:cubicBezTo>
                  <a:cubicBezTo>
                    <a:pt x="19974" y="644"/>
                    <a:pt x="19931" y="560"/>
                    <a:pt x="19753" y="454"/>
                  </a:cubicBezTo>
                  <a:cubicBezTo>
                    <a:pt x="19722" y="435"/>
                    <a:pt x="19501" y="380"/>
                    <a:pt x="19477" y="372"/>
                  </a:cubicBezTo>
                  <a:cubicBezTo>
                    <a:pt x="19388" y="344"/>
                    <a:pt x="19263" y="308"/>
                    <a:pt x="19157" y="276"/>
                  </a:cubicBezTo>
                  <a:cubicBezTo>
                    <a:pt x="19001" y="228"/>
                    <a:pt x="18826" y="74"/>
                    <a:pt x="18665" y="65"/>
                  </a:cubicBezTo>
                  <a:cubicBezTo>
                    <a:pt x="18658" y="64"/>
                    <a:pt x="18652" y="64"/>
                    <a:pt x="18646" y="64"/>
                  </a:cubicBezTo>
                  <a:cubicBezTo>
                    <a:pt x="18353" y="64"/>
                    <a:pt x="18047" y="549"/>
                    <a:pt x="17802" y="723"/>
                  </a:cubicBezTo>
                  <a:cubicBezTo>
                    <a:pt x="17598" y="867"/>
                    <a:pt x="17434" y="935"/>
                    <a:pt x="17199" y="1021"/>
                  </a:cubicBezTo>
                  <a:cubicBezTo>
                    <a:pt x="16978" y="1103"/>
                    <a:pt x="16862" y="1201"/>
                    <a:pt x="16629" y="1298"/>
                  </a:cubicBezTo>
                  <a:cubicBezTo>
                    <a:pt x="16375" y="1401"/>
                    <a:pt x="16117" y="1492"/>
                    <a:pt x="15848" y="1528"/>
                  </a:cubicBezTo>
                  <a:cubicBezTo>
                    <a:pt x="15505" y="1572"/>
                    <a:pt x="14805" y="1843"/>
                    <a:pt x="14676" y="2194"/>
                  </a:cubicBezTo>
                  <a:cubicBezTo>
                    <a:pt x="14577" y="2465"/>
                    <a:pt x="14822" y="2660"/>
                    <a:pt x="14801" y="2963"/>
                  </a:cubicBezTo>
                  <a:cubicBezTo>
                    <a:pt x="14738" y="3866"/>
                    <a:pt x="14558" y="4522"/>
                    <a:pt x="13592" y="4537"/>
                  </a:cubicBezTo>
                  <a:cubicBezTo>
                    <a:pt x="13585" y="4537"/>
                    <a:pt x="13577" y="4537"/>
                    <a:pt x="13570" y="4537"/>
                  </a:cubicBezTo>
                  <a:cubicBezTo>
                    <a:pt x="13091" y="4537"/>
                    <a:pt x="12629" y="4325"/>
                    <a:pt x="12158" y="4325"/>
                  </a:cubicBezTo>
                  <a:cubicBezTo>
                    <a:pt x="12126" y="4325"/>
                    <a:pt x="12094" y="4326"/>
                    <a:pt x="12061" y="4328"/>
                  </a:cubicBezTo>
                  <a:cubicBezTo>
                    <a:pt x="12036" y="4329"/>
                    <a:pt x="12013" y="4330"/>
                    <a:pt x="11990" y="4330"/>
                  </a:cubicBezTo>
                  <a:cubicBezTo>
                    <a:pt x="11682" y="4330"/>
                    <a:pt x="11530" y="4187"/>
                    <a:pt x="11203" y="4109"/>
                  </a:cubicBezTo>
                  <a:cubicBezTo>
                    <a:pt x="11097" y="4084"/>
                    <a:pt x="10996" y="4072"/>
                    <a:pt x="10901" y="4072"/>
                  </a:cubicBezTo>
                  <a:cubicBezTo>
                    <a:pt x="10539" y="4072"/>
                    <a:pt x="10251" y="4246"/>
                    <a:pt x="9956" y="4510"/>
                  </a:cubicBezTo>
                  <a:cubicBezTo>
                    <a:pt x="9867" y="4590"/>
                    <a:pt x="9834" y="4739"/>
                    <a:pt x="9735" y="4830"/>
                  </a:cubicBezTo>
                  <a:cubicBezTo>
                    <a:pt x="9644" y="4912"/>
                    <a:pt x="9502" y="4924"/>
                    <a:pt x="9416" y="5037"/>
                  </a:cubicBezTo>
                  <a:cubicBezTo>
                    <a:pt x="9274" y="5219"/>
                    <a:pt x="9319" y="5587"/>
                    <a:pt x="9264" y="5818"/>
                  </a:cubicBezTo>
                  <a:cubicBezTo>
                    <a:pt x="9216" y="6012"/>
                    <a:pt x="9134" y="6286"/>
                    <a:pt x="8988" y="6437"/>
                  </a:cubicBezTo>
                  <a:cubicBezTo>
                    <a:pt x="8882" y="6546"/>
                    <a:pt x="8769" y="6578"/>
                    <a:pt x="8650" y="6578"/>
                  </a:cubicBezTo>
                  <a:cubicBezTo>
                    <a:pt x="8470" y="6578"/>
                    <a:pt x="8278" y="6504"/>
                    <a:pt x="8081" y="6504"/>
                  </a:cubicBezTo>
                  <a:cubicBezTo>
                    <a:pt x="8060" y="6504"/>
                    <a:pt x="8038" y="6505"/>
                    <a:pt x="8017" y="6507"/>
                  </a:cubicBezTo>
                  <a:cubicBezTo>
                    <a:pt x="7991" y="6668"/>
                    <a:pt x="7825" y="6668"/>
                    <a:pt x="7681" y="6704"/>
                  </a:cubicBezTo>
                  <a:cubicBezTo>
                    <a:pt x="7395" y="6776"/>
                    <a:pt x="7443" y="6716"/>
                    <a:pt x="7327" y="6920"/>
                  </a:cubicBezTo>
                  <a:cubicBezTo>
                    <a:pt x="7287" y="6993"/>
                    <a:pt x="7294" y="7127"/>
                    <a:pt x="7246" y="7216"/>
                  </a:cubicBezTo>
                  <a:cubicBezTo>
                    <a:pt x="7171" y="7353"/>
                    <a:pt x="6989" y="7401"/>
                    <a:pt x="6926" y="7516"/>
                  </a:cubicBezTo>
                  <a:cubicBezTo>
                    <a:pt x="6842" y="7675"/>
                    <a:pt x="7142" y="9372"/>
                    <a:pt x="7090" y="9376"/>
                  </a:cubicBezTo>
                  <a:cubicBezTo>
                    <a:pt x="7026" y="9382"/>
                    <a:pt x="6963" y="9384"/>
                    <a:pt x="6899" y="9384"/>
                  </a:cubicBezTo>
                  <a:cubicBezTo>
                    <a:pt x="6527" y="9384"/>
                    <a:pt x="6154" y="9297"/>
                    <a:pt x="5794" y="9225"/>
                  </a:cubicBezTo>
                  <a:cubicBezTo>
                    <a:pt x="5423" y="9152"/>
                    <a:pt x="5031" y="8952"/>
                    <a:pt x="4643" y="8952"/>
                  </a:cubicBezTo>
                  <a:cubicBezTo>
                    <a:pt x="4574" y="8952"/>
                    <a:pt x="4505" y="8958"/>
                    <a:pt x="4437" y="8973"/>
                  </a:cubicBezTo>
                  <a:cubicBezTo>
                    <a:pt x="4122" y="9040"/>
                    <a:pt x="3516" y="9247"/>
                    <a:pt x="3351" y="9523"/>
                  </a:cubicBezTo>
                  <a:cubicBezTo>
                    <a:pt x="3286" y="9631"/>
                    <a:pt x="3295" y="9737"/>
                    <a:pt x="3245" y="9845"/>
                  </a:cubicBezTo>
                  <a:cubicBezTo>
                    <a:pt x="3141" y="10068"/>
                    <a:pt x="2966" y="10064"/>
                    <a:pt x="2827" y="10241"/>
                  </a:cubicBezTo>
                  <a:cubicBezTo>
                    <a:pt x="2668" y="10446"/>
                    <a:pt x="2723" y="10710"/>
                    <a:pt x="2464" y="10852"/>
                  </a:cubicBezTo>
                  <a:cubicBezTo>
                    <a:pt x="2248" y="10967"/>
                    <a:pt x="1887" y="10929"/>
                    <a:pt x="1647" y="10957"/>
                  </a:cubicBezTo>
                  <a:cubicBezTo>
                    <a:pt x="1123" y="11020"/>
                    <a:pt x="356" y="11123"/>
                    <a:pt x="1" y="11575"/>
                  </a:cubicBezTo>
                  <a:cubicBezTo>
                    <a:pt x="99" y="11690"/>
                    <a:pt x="193" y="12068"/>
                    <a:pt x="183" y="12217"/>
                  </a:cubicBezTo>
                  <a:cubicBezTo>
                    <a:pt x="174" y="12394"/>
                    <a:pt x="30" y="12584"/>
                    <a:pt x="1" y="12784"/>
                  </a:cubicBezTo>
                  <a:cubicBezTo>
                    <a:pt x="13" y="12783"/>
                    <a:pt x="24" y="12782"/>
                    <a:pt x="34" y="12782"/>
                  </a:cubicBezTo>
                  <a:cubicBezTo>
                    <a:pt x="214" y="12782"/>
                    <a:pt x="196" y="12931"/>
                    <a:pt x="323" y="12976"/>
                  </a:cubicBezTo>
                  <a:cubicBezTo>
                    <a:pt x="375" y="12994"/>
                    <a:pt x="428" y="13001"/>
                    <a:pt x="482" y="13001"/>
                  </a:cubicBezTo>
                  <a:cubicBezTo>
                    <a:pt x="609" y="13001"/>
                    <a:pt x="740" y="12963"/>
                    <a:pt x="861" y="12937"/>
                  </a:cubicBezTo>
                  <a:cubicBezTo>
                    <a:pt x="1169" y="12875"/>
                    <a:pt x="1457" y="12885"/>
                    <a:pt x="1781" y="12877"/>
                  </a:cubicBezTo>
                  <a:cubicBezTo>
                    <a:pt x="1731" y="12306"/>
                    <a:pt x="2654" y="12041"/>
                    <a:pt x="3053" y="11835"/>
                  </a:cubicBezTo>
                  <a:cubicBezTo>
                    <a:pt x="3161" y="11779"/>
                    <a:pt x="3238" y="11738"/>
                    <a:pt x="3341" y="11659"/>
                  </a:cubicBezTo>
                  <a:cubicBezTo>
                    <a:pt x="3413" y="11604"/>
                    <a:pt x="3451" y="11522"/>
                    <a:pt x="3531" y="11476"/>
                  </a:cubicBezTo>
                  <a:cubicBezTo>
                    <a:pt x="3540" y="11471"/>
                    <a:pt x="3552" y="11469"/>
                    <a:pt x="3565" y="11469"/>
                  </a:cubicBezTo>
                  <a:cubicBezTo>
                    <a:pt x="3586" y="11469"/>
                    <a:pt x="3611" y="11474"/>
                    <a:pt x="3634" y="11474"/>
                  </a:cubicBezTo>
                  <a:cubicBezTo>
                    <a:pt x="3650" y="11474"/>
                    <a:pt x="3665" y="11471"/>
                    <a:pt x="3677" y="11464"/>
                  </a:cubicBezTo>
                  <a:cubicBezTo>
                    <a:pt x="4004" y="11287"/>
                    <a:pt x="4194" y="11087"/>
                    <a:pt x="4578" y="11006"/>
                  </a:cubicBezTo>
                  <a:cubicBezTo>
                    <a:pt x="4683" y="10983"/>
                    <a:pt x="4778" y="10973"/>
                    <a:pt x="4865" y="10973"/>
                  </a:cubicBezTo>
                  <a:cubicBezTo>
                    <a:pt x="5562" y="10973"/>
                    <a:pt x="5705" y="11649"/>
                    <a:pt x="5338" y="12334"/>
                  </a:cubicBezTo>
                  <a:cubicBezTo>
                    <a:pt x="5220" y="12548"/>
                    <a:pt x="5076" y="12736"/>
                    <a:pt x="4917" y="12894"/>
                  </a:cubicBezTo>
                  <a:lnTo>
                    <a:pt x="6842" y="13584"/>
                  </a:lnTo>
                  <a:cubicBezTo>
                    <a:pt x="6945" y="13329"/>
                    <a:pt x="7090" y="13108"/>
                    <a:pt x="7289" y="12964"/>
                  </a:cubicBezTo>
                  <a:cubicBezTo>
                    <a:pt x="7971" y="12459"/>
                    <a:pt x="8510" y="13101"/>
                    <a:pt x="8834" y="12024"/>
                  </a:cubicBezTo>
                  <a:cubicBezTo>
                    <a:pt x="9041" y="11371"/>
                    <a:pt x="8827" y="10792"/>
                    <a:pt x="9690" y="10792"/>
                  </a:cubicBezTo>
                  <a:cubicBezTo>
                    <a:pt x="10240" y="10792"/>
                    <a:pt x="10716" y="11080"/>
                    <a:pt x="11242" y="11094"/>
                  </a:cubicBezTo>
                  <a:cubicBezTo>
                    <a:pt x="11257" y="11095"/>
                    <a:pt x="11271" y="11095"/>
                    <a:pt x="11285" y="11095"/>
                  </a:cubicBezTo>
                  <a:cubicBezTo>
                    <a:pt x="12010" y="11095"/>
                    <a:pt x="11931" y="10441"/>
                    <a:pt x="11931" y="9818"/>
                  </a:cubicBezTo>
                  <a:cubicBezTo>
                    <a:pt x="11931" y="9343"/>
                    <a:pt x="11814" y="8557"/>
                    <a:pt x="12482" y="8466"/>
                  </a:cubicBezTo>
                  <a:cubicBezTo>
                    <a:pt x="12513" y="8462"/>
                    <a:pt x="12543" y="8460"/>
                    <a:pt x="12570" y="8460"/>
                  </a:cubicBezTo>
                  <a:cubicBezTo>
                    <a:pt x="12792" y="8460"/>
                    <a:pt x="12899" y="8574"/>
                    <a:pt x="13027" y="8708"/>
                  </a:cubicBezTo>
                  <a:cubicBezTo>
                    <a:pt x="13131" y="8218"/>
                    <a:pt x="13256" y="7709"/>
                    <a:pt x="13695" y="7653"/>
                  </a:cubicBezTo>
                  <a:cubicBezTo>
                    <a:pt x="13720" y="7650"/>
                    <a:pt x="13744" y="7649"/>
                    <a:pt x="13767" y="7649"/>
                  </a:cubicBezTo>
                  <a:cubicBezTo>
                    <a:pt x="14228" y="7649"/>
                    <a:pt x="14368" y="8221"/>
                    <a:pt x="14551" y="8564"/>
                  </a:cubicBezTo>
                  <a:cubicBezTo>
                    <a:pt x="14938" y="9254"/>
                    <a:pt x="15421" y="9638"/>
                    <a:pt x="16240" y="9722"/>
                  </a:cubicBezTo>
                  <a:cubicBezTo>
                    <a:pt x="16309" y="9730"/>
                    <a:pt x="16379" y="9734"/>
                    <a:pt x="16448" y="9734"/>
                  </a:cubicBezTo>
                  <a:cubicBezTo>
                    <a:pt x="16630" y="9734"/>
                    <a:pt x="16807" y="9702"/>
                    <a:pt x="16951" y="9597"/>
                  </a:cubicBezTo>
                  <a:cubicBezTo>
                    <a:pt x="17192" y="9432"/>
                    <a:pt x="17235" y="9059"/>
                    <a:pt x="17578" y="9047"/>
                  </a:cubicBezTo>
                  <a:cubicBezTo>
                    <a:pt x="17584" y="9047"/>
                    <a:pt x="17591" y="9047"/>
                    <a:pt x="17597" y="9047"/>
                  </a:cubicBezTo>
                  <a:cubicBezTo>
                    <a:pt x="18034" y="9047"/>
                    <a:pt x="18401" y="9703"/>
                    <a:pt x="18867" y="9703"/>
                  </a:cubicBezTo>
                  <a:cubicBezTo>
                    <a:pt x="18942" y="9703"/>
                    <a:pt x="19020" y="9686"/>
                    <a:pt x="19102" y="9645"/>
                  </a:cubicBezTo>
                  <a:cubicBezTo>
                    <a:pt x="19364" y="9523"/>
                    <a:pt x="19751" y="8840"/>
                    <a:pt x="19840" y="8583"/>
                  </a:cubicBezTo>
                  <a:cubicBezTo>
                    <a:pt x="20145" y="7735"/>
                    <a:pt x="20263" y="6584"/>
                    <a:pt x="20263" y="5659"/>
                  </a:cubicBezTo>
                  <a:cubicBezTo>
                    <a:pt x="20263" y="5219"/>
                    <a:pt x="20234" y="4542"/>
                    <a:pt x="20606" y="4232"/>
                  </a:cubicBezTo>
                  <a:cubicBezTo>
                    <a:pt x="20827" y="4054"/>
                    <a:pt x="21060" y="4121"/>
                    <a:pt x="21281" y="3970"/>
                  </a:cubicBezTo>
                  <a:cubicBezTo>
                    <a:pt x="21399" y="3888"/>
                    <a:pt x="21476" y="3708"/>
                    <a:pt x="21572" y="3612"/>
                  </a:cubicBezTo>
                  <a:cubicBezTo>
                    <a:pt x="21785" y="3388"/>
                    <a:pt x="22113" y="3130"/>
                    <a:pt x="22419" y="3130"/>
                  </a:cubicBezTo>
                  <a:cubicBezTo>
                    <a:pt x="22528" y="3130"/>
                    <a:pt x="22633" y="3162"/>
                    <a:pt x="22730" y="3239"/>
                  </a:cubicBezTo>
                  <a:cubicBezTo>
                    <a:pt x="22911" y="3383"/>
                    <a:pt x="22937" y="3667"/>
                    <a:pt x="23110" y="3833"/>
                  </a:cubicBezTo>
                  <a:cubicBezTo>
                    <a:pt x="23290" y="3998"/>
                    <a:pt x="23557" y="4109"/>
                    <a:pt x="23785" y="4205"/>
                  </a:cubicBezTo>
                  <a:cubicBezTo>
                    <a:pt x="24124" y="4342"/>
                    <a:pt x="24730" y="4438"/>
                    <a:pt x="24883" y="4825"/>
                  </a:cubicBezTo>
                  <a:cubicBezTo>
                    <a:pt x="25028" y="5198"/>
                    <a:pt x="24710" y="5496"/>
                    <a:pt x="24537" y="5769"/>
                  </a:cubicBezTo>
                  <a:cubicBezTo>
                    <a:pt x="24412" y="5979"/>
                    <a:pt x="24172" y="6454"/>
                    <a:pt x="24324" y="6716"/>
                  </a:cubicBezTo>
                  <a:cubicBezTo>
                    <a:pt x="24396" y="6846"/>
                    <a:pt x="24471" y="6902"/>
                    <a:pt x="24548" y="6902"/>
                  </a:cubicBezTo>
                  <a:cubicBezTo>
                    <a:pt x="24565" y="6902"/>
                    <a:pt x="24583" y="6899"/>
                    <a:pt x="24600" y="6894"/>
                  </a:cubicBezTo>
                  <a:cubicBezTo>
                    <a:pt x="24785" y="6853"/>
                    <a:pt x="24951" y="6536"/>
                    <a:pt x="25076" y="6385"/>
                  </a:cubicBezTo>
                  <a:cubicBezTo>
                    <a:pt x="25282" y="6123"/>
                    <a:pt x="25599" y="6005"/>
                    <a:pt x="25736" y="5673"/>
                  </a:cubicBezTo>
                  <a:cubicBezTo>
                    <a:pt x="25869" y="5356"/>
                    <a:pt x="25688" y="4902"/>
                    <a:pt x="25931" y="4655"/>
                  </a:cubicBezTo>
                  <a:cubicBezTo>
                    <a:pt x="26145" y="4445"/>
                    <a:pt x="26676" y="4433"/>
                    <a:pt x="26938" y="4212"/>
                  </a:cubicBezTo>
                  <a:cubicBezTo>
                    <a:pt x="27104" y="4073"/>
                    <a:pt x="27214" y="3914"/>
                    <a:pt x="27241" y="3722"/>
                  </a:cubicBezTo>
                  <a:cubicBezTo>
                    <a:pt x="27255" y="3645"/>
                    <a:pt x="27255" y="3556"/>
                    <a:pt x="27241" y="3467"/>
                  </a:cubicBezTo>
                  <a:cubicBezTo>
                    <a:pt x="27186" y="3465"/>
                    <a:pt x="27131" y="3464"/>
                    <a:pt x="27076" y="3464"/>
                  </a:cubicBezTo>
                  <a:cubicBezTo>
                    <a:pt x="26669" y="3464"/>
                    <a:pt x="26250" y="3527"/>
                    <a:pt x="25847" y="3527"/>
                  </a:cubicBezTo>
                  <a:cubicBezTo>
                    <a:pt x="25712" y="3527"/>
                    <a:pt x="25579" y="3520"/>
                    <a:pt x="25448" y="3501"/>
                  </a:cubicBezTo>
                  <a:cubicBezTo>
                    <a:pt x="25040" y="3446"/>
                    <a:pt x="25013" y="3239"/>
                    <a:pt x="24689" y="3006"/>
                  </a:cubicBezTo>
                  <a:cubicBezTo>
                    <a:pt x="24448" y="2833"/>
                    <a:pt x="24110" y="2749"/>
                    <a:pt x="23819" y="2742"/>
                  </a:cubicBezTo>
                  <a:cubicBezTo>
                    <a:pt x="23096" y="2107"/>
                    <a:pt x="25902" y="2494"/>
                    <a:pt x="25489" y="971"/>
                  </a:cubicBezTo>
                  <a:cubicBezTo>
                    <a:pt x="25448" y="969"/>
                    <a:pt x="25407" y="968"/>
                    <a:pt x="25366" y="968"/>
                  </a:cubicBezTo>
                  <a:cubicBezTo>
                    <a:pt x="24859" y="968"/>
                    <a:pt x="24285" y="1076"/>
                    <a:pt x="23754" y="1076"/>
                  </a:cubicBezTo>
                  <a:cubicBezTo>
                    <a:pt x="23389" y="1076"/>
                    <a:pt x="23045" y="1025"/>
                    <a:pt x="22757" y="853"/>
                  </a:cubicBezTo>
                  <a:cubicBezTo>
                    <a:pt x="22310" y="584"/>
                    <a:pt x="22483" y="82"/>
                    <a:pt x="21820" y="5"/>
                  </a:cubicBezTo>
                  <a:cubicBezTo>
                    <a:pt x="21791" y="2"/>
                    <a:pt x="21764" y="0"/>
                    <a:pt x="21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4"/>
            <p:cNvSpPr/>
            <p:nvPr/>
          </p:nvSpPr>
          <p:spPr>
            <a:xfrm>
              <a:off x="6533250" y="3055775"/>
              <a:ext cx="445725" cy="232625"/>
            </a:xfrm>
            <a:custGeom>
              <a:avLst/>
              <a:gdLst/>
              <a:ahLst/>
              <a:cxnLst/>
              <a:rect l="l" t="t" r="r" b="b"/>
              <a:pathLst>
                <a:path w="17829" h="9305" extrusionOk="0">
                  <a:moveTo>
                    <a:pt x="6082" y="0"/>
                  </a:moveTo>
                  <a:cubicBezTo>
                    <a:pt x="5993" y="579"/>
                    <a:pt x="6049" y="553"/>
                    <a:pt x="5441" y="712"/>
                  </a:cubicBezTo>
                  <a:cubicBezTo>
                    <a:pt x="5227" y="767"/>
                    <a:pt x="4972" y="808"/>
                    <a:pt x="4773" y="897"/>
                  </a:cubicBezTo>
                  <a:cubicBezTo>
                    <a:pt x="4537" y="1000"/>
                    <a:pt x="4374" y="1202"/>
                    <a:pt x="4146" y="1305"/>
                  </a:cubicBezTo>
                  <a:cubicBezTo>
                    <a:pt x="4024" y="1359"/>
                    <a:pt x="3904" y="1375"/>
                    <a:pt x="3784" y="1375"/>
                  </a:cubicBezTo>
                  <a:cubicBezTo>
                    <a:pt x="3618" y="1375"/>
                    <a:pt x="3454" y="1344"/>
                    <a:pt x="3295" y="1344"/>
                  </a:cubicBezTo>
                  <a:cubicBezTo>
                    <a:pt x="3219" y="1344"/>
                    <a:pt x="3143" y="1351"/>
                    <a:pt x="3069" y="1372"/>
                  </a:cubicBezTo>
                  <a:cubicBezTo>
                    <a:pt x="2918" y="1418"/>
                    <a:pt x="2780" y="1638"/>
                    <a:pt x="2626" y="1638"/>
                  </a:cubicBezTo>
                  <a:cubicBezTo>
                    <a:pt x="2570" y="1638"/>
                    <a:pt x="2511" y="1609"/>
                    <a:pt x="2449" y="1531"/>
                  </a:cubicBezTo>
                  <a:cubicBezTo>
                    <a:pt x="2446" y="1531"/>
                    <a:pt x="2443" y="1531"/>
                    <a:pt x="2440" y="1531"/>
                  </a:cubicBezTo>
                  <a:cubicBezTo>
                    <a:pt x="2033" y="1531"/>
                    <a:pt x="1563" y="1845"/>
                    <a:pt x="1291" y="2117"/>
                  </a:cubicBezTo>
                  <a:cubicBezTo>
                    <a:pt x="1118" y="2290"/>
                    <a:pt x="1111" y="2324"/>
                    <a:pt x="882" y="2401"/>
                  </a:cubicBezTo>
                  <a:cubicBezTo>
                    <a:pt x="705" y="2456"/>
                    <a:pt x="440" y="2463"/>
                    <a:pt x="310" y="2615"/>
                  </a:cubicBezTo>
                  <a:cubicBezTo>
                    <a:pt x="0" y="2966"/>
                    <a:pt x="385" y="3504"/>
                    <a:pt x="572" y="3828"/>
                  </a:cubicBezTo>
                  <a:cubicBezTo>
                    <a:pt x="849" y="4326"/>
                    <a:pt x="916" y="4602"/>
                    <a:pt x="916" y="5174"/>
                  </a:cubicBezTo>
                  <a:cubicBezTo>
                    <a:pt x="911" y="6303"/>
                    <a:pt x="2132" y="5974"/>
                    <a:pt x="2600" y="6697"/>
                  </a:cubicBezTo>
                  <a:cubicBezTo>
                    <a:pt x="2759" y="6940"/>
                    <a:pt x="2903" y="7188"/>
                    <a:pt x="3055" y="7428"/>
                  </a:cubicBezTo>
                  <a:lnTo>
                    <a:pt x="3062" y="7428"/>
                  </a:lnTo>
                  <a:cubicBezTo>
                    <a:pt x="3648" y="7635"/>
                    <a:pt x="3848" y="8298"/>
                    <a:pt x="4359" y="8697"/>
                  </a:cubicBezTo>
                  <a:cubicBezTo>
                    <a:pt x="4674" y="8948"/>
                    <a:pt x="5321" y="9254"/>
                    <a:pt x="5854" y="9254"/>
                  </a:cubicBezTo>
                  <a:cubicBezTo>
                    <a:pt x="6055" y="9254"/>
                    <a:pt x="6240" y="9211"/>
                    <a:pt x="6385" y="9105"/>
                  </a:cubicBezTo>
                  <a:cubicBezTo>
                    <a:pt x="6613" y="8932"/>
                    <a:pt x="6883" y="8504"/>
                    <a:pt x="7089" y="8298"/>
                  </a:cubicBezTo>
                  <a:cubicBezTo>
                    <a:pt x="7207" y="8180"/>
                    <a:pt x="7152" y="8007"/>
                    <a:pt x="7296" y="7933"/>
                  </a:cubicBezTo>
                  <a:cubicBezTo>
                    <a:pt x="7334" y="7913"/>
                    <a:pt x="7387" y="7905"/>
                    <a:pt x="7448" y="7905"/>
                  </a:cubicBezTo>
                  <a:cubicBezTo>
                    <a:pt x="7620" y="7905"/>
                    <a:pt x="7852" y="7968"/>
                    <a:pt x="7959" y="7995"/>
                  </a:cubicBezTo>
                  <a:cubicBezTo>
                    <a:pt x="8394" y="8084"/>
                    <a:pt x="8752" y="8360"/>
                    <a:pt x="9187" y="8464"/>
                  </a:cubicBezTo>
                  <a:cubicBezTo>
                    <a:pt x="9379" y="8508"/>
                    <a:pt x="9585" y="8520"/>
                    <a:pt x="9794" y="8520"/>
                  </a:cubicBezTo>
                  <a:cubicBezTo>
                    <a:pt x="10034" y="8520"/>
                    <a:pt x="10278" y="8504"/>
                    <a:pt x="10511" y="8504"/>
                  </a:cubicBezTo>
                  <a:cubicBezTo>
                    <a:pt x="11290" y="8504"/>
                    <a:pt x="11931" y="8766"/>
                    <a:pt x="12676" y="8877"/>
                  </a:cubicBezTo>
                  <a:cubicBezTo>
                    <a:pt x="12683" y="9016"/>
                    <a:pt x="12683" y="9160"/>
                    <a:pt x="12683" y="9305"/>
                  </a:cubicBezTo>
                  <a:cubicBezTo>
                    <a:pt x="12801" y="9208"/>
                    <a:pt x="12904" y="9098"/>
                    <a:pt x="12979" y="8980"/>
                  </a:cubicBezTo>
                  <a:cubicBezTo>
                    <a:pt x="13159" y="8711"/>
                    <a:pt x="13152" y="8497"/>
                    <a:pt x="13469" y="8360"/>
                  </a:cubicBezTo>
                  <a:cubicBezTo>
                    <a:pt x="13704" y="8257"/>
                    <a:pt x="13963" y="8242"/>
                    <a:pt x="14225" y="8242"/>
                  </a:cubicBezTo>
                  <a:cubicBezTo>
                    <a:pt x="14332" y="8242"/>
                    <a:pt x="14439" y="8245"/>
                    <a:pt x="14545" y="8245"/>
                  </a:cubicBezTo>
                  <a:cubicBezTo>
                    <a:pt x="14980" y="8245"/>
                    <a:pt x="15400" y="8203"/>
                    <a:pt x="15711" y="7781"/>
                  </a:cubicBezTo>
                  <a:cubicBezTo>
                    <a:pt x="16139" y="7202"/>
                    <a:pt x="15944" y="6587"/>
                    <a:pt x="16682" y="6181"/>
                  </a:cubicBezTo>
                  <a:cubicBezTo>
                    <a:pt x="16910" y="6055"/>
                    <a:pt x="17116" y="6014"/>
                    <a:pt x="17314" y="6014"/>
                  </a:cubicBezTo>
                  <a:cubicBezTo>
                    <a:pt x="17487" y="6014"/>
                    <a:pt x="17655" y="6045"/>
                    <a:pt x="17828" y="6077"/>
                  </a:cubicBezTo>
                  <a:cubicBezTo>
                    <a:pt x="17799" y="5753"/>
                    <a:pt x="17758" y="5484"/>
                    <a:pt x="17544" y="5167"/>
                  </a:cubicBezTo>
                  <a:cubicBezTo>
                    <a:pt x="17165" y="4621"/>
                    <a:pt x="16663" y="4263"/>
                    <a:pt x="16055" y="4016"/>
                  </a:cubicBezTo>
                  <a:cubicBezTo>
                    <a:pt x="15870" y="3932"/>
                    <a:pt x="15442" y="3850"/>
                    <a:pt x="15291" y="3699"/>
                  </a:cubicBezTo>
                  <a:cubicBezTo>
                    <a:pt x="15132" y="3533"/>
                    <a:pt x="15199" y="3256"/>
                    <a:pt x="15103" y="3076"/>
                  </a:cubicBezTo>
                  <a:cubicBezTo>
                    <a:pt x="15011" y="2912"/>
                    <a:pt x="14861" y="2876"/>
                    <a:pt x="14691" y="2876"/>
                  </a:cubicBezTo>
                  <a:cubicBezTo>
                    <a:pt x="14555" y="2876"/>
                    <a:pt x="14406" y="2899"/>
                    <a:pt x="14264" y="2899"/>
                  </a:cubicBezTo>
                  <a:cubicBezTo>
                    <a:pt x="14160" y="2899"/>
                    <a:pt x="14060" y="2887"/>
                    <a:pt x="13971" y="2843"/>
                  </a:cubicBezTo>
                  <a:cubicBezTo>
                    <a:pt x="13627" y="2663"/>
                    <a:pt x="13537" y="2268"/>
                    <a:pt x="13089" y="2268"/>
                  </a:cubicBezTo>
                  <a:cubicBezTo>
                    <a:pt x="13053" y="2268"/>
                    <a:pt x="13013" y="2270"/>
                    <a:pt x="12972" y="2276"/>
                  </a:cubicBezTo>
                  <a:cubicBezTo>
                    <a:pt x="12904" y="2504"/>
                    <a:pt x="13200" y="2946"/>
                    <a:pt x="13041" y="3146"/>
                  </a:cubicBezTo>
                  <a:cubicBezTo>
                    <a:pt x="13020" y="3175"/>
                    <a:pt x="12695" y="3242"/>
                    <a:pt x="12647" y="3256"/>
                  </a:cubicBezTo>
                  <a:cubicBezTo>
                    <a:pt x="12462" y="3315"/>
                    <a:pt x="12299" y="3349"/>
                    <a:pt x="12111" y="3349"/>
                  </a:cubicBezTo>
                  <a:cubicBezTo>
                    <a:pt x="12077" y="3349"/>
                    <a:pt x="12042" y="3347"/>
                    <a:pt x="12006" y="3345"/>
                  </a:cubicBezTo>
                  <a:cubicBezTo>
                    <a:pt x="11537" y="3319"/>
                    <a:pt x="10903" y="2684"/>
                    <a:pt x="11131" y="2187"/>
                  </a:cubicBezTo>
                  <a:cubicBezTo>
                    <a:pt x="11242" y="1952"/>
                    <a:pt x="11537" y="1800"/>
                    <a:pt x="11455" y="1483"/>
                  </a:cubicBezTo>
                  <a:cubicBezTo>
                    <a:pt x="11400" y="1290"/>
                    <a:pt x="11224" y="1255"/>
                    <a:pt x="11024" y="1255"/>
                  </a:cubicBezTo>
                  <a:cubicBezTo>
                    <a:pt x="10911" y="1255"/>
                    <a:pt x="10791" y="1266"/>
                    <a:pt x="10681" y="1266"/>
                  </a:cubicBezTo>
                  <a:cubicBezTo>
                    <a:pt x="10646" y="1266"/>
                    <a:pt x="10611" y="1265"/>
                    <a:pt x="10578" y="1262"/>
                  </a:cubicBezTo>
                  <a:cubicBezTo>
                    <a:pt x="9966" y="1202"/>
                    <a:pt x="9338" y="1091"/>
                    <a:pt x="8848" y="712"/>
                  </a:cubicBezTo>
                  <a:cubicBezTo>
                    <a:pt x="8497" y="435"/>
                    <a:pt x="8055" y="270"/>
                    <a:pt x="7668" y="22"/>
                  </a:cubicBezTo>
                  <a:lnTo>
                    <a:pt x="7668" y="22"/>
                  </a:lnTo>
                  <a:cubicBezTo>
                    <a:pt x="7637" y="415"/>
                    <a:pt x="7884" y="860"/>
                    <a:pt x="7360" y="860"/>
                  </a:cubicBezTo>
                  <a:cubicBezTo>
                    <a:pt x="7313" y="860"/>
                    <a:pt x="7260" y="856"/>
                    <a:pt x="7200" y="849"/>
                  </a:cubicBezTo>
                  <a:cubicBezTo>
                    <a:pt x="6856" y="808"/>
                    <a:pt x="6938" y="690"/>
                    <a:pt x="6806" y="443"/>
                  </a:cubicBezTo>
                  <a:cubicBezTo>
                    <a:pt x="6654" y="166"/>
                    <a:pt x="6373" y="89"/>
                    <a:pt x="60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4"/>
            <p:cNvSpPr/>
            <p:nvPr/>
          </p:nvSpPr>
          <p:spPr>
            <a:xfrm>
              <a:off x="6661150" y="4250800"/>
              <a:ext cx="22800" cy="26425"/>
            </a:xfrm>
            <a:custGeom>
              <a:avLst/>
              <a:gdLst/>
              <a:ahLst/>
              <a:cxnLst/>
              <a:rect l="l" t="t" r="r" b="b"/>
              <a:pathLst>
                <a:path w="912" h="1057" extrusionOk="0">
                  <a:moveTo>
                    <a:pt x="327" y="0"/>
                  </a:moveTo>
                  <a:cubicBezTo>
                    <a:pt x="224" y="0"/>
                    <a:pt x="113" y="9"/>
                    <a:pt x="0" y="9"/>
                  </a:cubicBezTo>
                  <a:cubicBezTo>
                    <a:pt x="77" y="146"/>
                    <a:pt x="140" y="249"/>
                    <a:pt x="147" y="415"/>
                  </a:cubicBezTo>
                  <a:cubicBezTo>
                    <a:pt x="147" y="492"/>
                    <a:pt x="118" y="621"/>
                    <a:pt x="147" y="698"/>
                  </a:cubicBezTo>
                  <a:cubicBezTo>
                    <a:pt x="173" y="780"/>
                    <a:pt x="505" y="1056"/>
                    <a:pt x="623" y="1056"/>
                  </a:cubicBezTo>
                  <a:cubicBezTo>
                    <a:pt x="745" y="1056"/>
                    <a:pt x="801" y="953"/>
                    <a:pt x="801" y="842"/>
                  </a:cubicBezTo>
                  <a:cubicBezTo>
                    <a:pt x="808" y="705"/>
                    <a:pt x="697" y="669"/>
                    <a:pt x="678" y="566"/>
                  </a:cubicBezTo>
                  <a:cubicBezTo>
                    <a:pt x="635" y="359"/>
                    <a:pt x="911" y="249"/>
                    <a:pt x="664" y="76"/>
                  </a:cubicBezTo>
                  <a:cubicBezTo>
                    <a:pt x="575" y="14"/>
                    <a:pt x="458"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4"/>
            <p:cNvSpPr/>
            <p:nvPr/>
          </p:nvSpPr>
          <p:spPr>
            <a:xfrm>
              <a:off x="6592000" y="3454250"/>
              <a:ext cx="226925" cy="138950"/>
            </a:xfrm>
            <a:custGeom>
              <a:avLst/>
              <a:gdLst/>
              <a:ahLst/>
              <a:cxnLst/>
              <a:rect l="l" t="t" r="r" b="b"/>
              <a:pathLst>
                <a:path w="9077" h="5558" extrusionOk="0">
                  <a:moveTo>
                    <a:pt x="8541" y="0"/>
                  </a:moveTo>
                  <a:cubicBezTo>
                    <a:pt x="8312" y="192"/>
                    <a:pt x="7712" y="399"/>
                    <a:pt x="7498" y="531"/>
                  </a:cubicBezTo>
                  <a:cubicBezTo>
                    <a:pt x="6568" y="1096"/>
                    <a:pt x="5359" y="1180"/>
                    <a:pt x="4340" y="1476"/>
                  </a:cubicBezTo>
                  <a:cubicBezTo>
                    <a:pt x="3713" y="1662"/>
                    <a:pt x="3159" y="1959"/>
                    <a:pt x="2522" y="1959"/>
                  </a:cubicBezTo>
                  <a:cubicBezTo>
                    <a:pt x="2353" y="1959"/>
                    <a:pt x="2178" y="1938"/>
                    <a:pt x="1995" y="1889"/>
                  </a:cubicBezTo>
                  <a:cubicBezTo>
                    <a:pt x="1567" y="1774"/>
                    <a:pt x="1195" y="1663"/>
                    <a:pt x="801" y="1593"/>
                  </a:cubicBezTo>
                  <a:lnTo>
                    <a:pt x="794" y="1593"/>
                  </a:lnTo>
                  <a:cubicBezTo>
                    <a:pt x="443" y="1752"/>
                    <a:pt x="1" y="1884"/>
                    <a:pt x="361" y="2379"/>
                  </a:cubicBezTo>
                  <a:cubicBezTo>
                    <a:pt x="560" y="2655"/>
                    <a:pt x="794" y="2696"/>
                    <a:pt x="738" y="3105"/>
                  </a:cubicBezTo>
                  <a:cubicBezTo>
                    <a:pt x="719" y="3304"/>
                    <a:pt x="635" y="3429"/>
                    <a:pt x="616" y="3621"/>
                  </a:cubicBezTo>
                  <a:cubicBezTo>
                    <a:pt x="601" y="3780"/>
                    <a:pt x="657" y="3939"/>
                    <a:pt x="690" y="4090"/>
                  </a:cubicBezTo>
                  <a:cubicBezTo>
                    <a:pt x="933" y="4131"/>
                    <a:pt x="1236" y="4179"/>
                    <a:pt x="1250" y="4429"/>
                  </a:cubicBezTo>
                  <a:cubicBezTo>
                    <a:pt x="1257" y="4544"/>
                    <a:pt x="1147" y="4684"/>
                    <a:pt x="1036" y="4813"/>
                  </a:cubicBezTo>
                  <a:cubicBezTo>
                    <a:pt x="863" y="5034"/>
                    <a:pt x="690" y="5263"/>
                    <a:pt x="1036" y="5469"/>
                  </a:cubicBezTo>
                  <a:cubicBezTo>
                    <a:pt x="1103" y="5510"/>
                    <a:pt x="1171" y="5525"/>
                    <a:pt x="1240" y="5525"/>
                  </a:cubicBezTo>
                  <a:cubicBezTo>
                    <a:pt x="1440" y="5525"/>
                    <a:pt x="1643" y="5395"/>
                    <a:pt x="1822" y="5380"/>
                  </a:cubicBezTo>
                  <a:cubicBezTo>
                    <a:pt x="1839" y="5378"/>
                    <a:pt x="1857" y="5378"/>
                    <a:pt x="1874" y="5378"/>
                  </a:cubicBezTo>
                  <a:cubicBezTo>
                    <a:pt x="2081" y="5378"/>
                    <a:pt x="2278" y="5510"/>
                    <a:pt x="2480" y="5510"/>
                  </a:cubicBezTo>
                  <a:cubicBezTo>
                    <a:pt x="2506" y="5510"/>
                    <a:pt x="2533" y="5508"/>
                    <a:pt x="2560" y="5503"/>
                  </a:cubicBezTo>
                  <a:cubicBezTo>
                    <a:pt x="2829" y="5455"/>
                    <a:pt x="2850" y="5241"/>
                    <a:pt x="3043" y="5111"/>
                  </a:cubicBezTo>
                  <a:cubicBezTo>
                    <a:pt x="3134" y="5051"/>
                    <a:pt x="3232" y="5026"/>
                    <a:pt x="3332" y="5026"/>
                  </a:cubicBezTo>
                  <a:cubicBezTo>
                    <a:pt x="3482" y="5026"/>
                    <a:pt x="3636" y="5081"/>
                    <a:pt x="3780" y="5152"/>
                  </a:cubicBezTo>
                  <a:cubicBezTo>
                    <a:pt x="4042" y="5275"/>
                    <a:pt x="4215" y="5392"/>
                    <a:pt x="4513" y="5407"/>
                  </a:cubicBezTo>
                  <a:cubicBezTo>
                    <a:pt x="4535" y="5408"/>
                    <a:pt x="4556" y="5409"/>
                    <a:pt x="4577" y="5409"/>
                  </a:cubicBezTo>
                  <a:cubicBezTo>
                    <a:pt x="4715" y="5409"/>
                    <a:pt x="4849" y="5382"/>
                    <a:pt x="4985" y="5382"/>
                  </a:cubicBezTo>
                  <a:cubicBezTo>
                    <a:pt x="5040" y="5382"/>
                    <a:pt x="5096" y="5387"/>
                    <a:pt x="5153" y="5400"/>
                  </a:cubicBezTo>
                  <a:cubicBezTo>
                    <a:pt x="5288" y="5433"/>
                    <a:pt x="5453" y="5558"/>
                    <a:pt x="5610" y="5558"/>
                  </a:cubicBezTo>
                  <a:cubicBezTo>
                    <a:pt x="5679" y="5558"/>
                    <a:pt x="5746" y="5534"/>
                    <a:pt x="5809" y="5469"/>
                  </a:cubicBezTo>
                  <a:cubicBezTo>
                    <a:pt x="5996" y="5277"/>
                    <a:pt x="5842" y="4842"/>
                    <a:pt x="5782" y="4647"/>
                  </a:cubicBezTo>
                  <a:cubicBezTo>
                    <a:pt x="5624" y="4138"/>
                    <a:pt x="5782" y="4160"/>
                    <a:pt x="6251" y="4020"/>
                  </a:cubicBezTo>
                  <a:cubicBezTo>
                    <a:pt x="6726" y="3876"/>
                    <a:pt x="6726" y="3739"/>
                    <a:pt x="6575" y="3304"/>
                  </a:cubicBezTo>
                  <a:cubicBezTo>
                    <a:pt x="6243" y="2372"/>
                    <a:pt x="7070" y="2670"/>
                    <a:pt x="7519" y="2165"/>
                  </a:cubicBezTo>
                  <a:cubicBezTo>
                    <a:pt x="7844" y="1800"/>
                    <a:pt x="7844" y="1800"/>
                    <a:pt x="8368" y="1766"/>
                  </a:cubicBezTo>
                  <a:cubicBezTo>
                    <a:pt x="8656" y="1752"/>
                    <a:pt x="8807" y="1663"/>
                    <a:pt x="8899" y="1490"/>
                  </a:cubicBezTo>
                  <a:cubicBezTo>
                    <a:pt x="8947" y="1394"/>
                    <a:pt x="8980" y="1276"/>
                    <a:pt x="9009" y="1125"/>
                  </a:cubicBezTo>
                  <a:cubicBezTo>
                    <a:pt x="9077" y="711"/>
                    <a:pt x="8973" y="594"/>
                    <a:pt x="8719" y="303"/>
                  </a:cubicBezTo>
                  <a:cubicBezTo>
                    <a:pt x="8642" y="214"/>
                    <a:pt x="8589" y="111"/>
                    <a:pt x="8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4"/>
            <p:cNvSpPr/>
            <p:nvPr/>
          </p:nvSpPr>
          <p:spPr>
            <a:xfrm>
              <a:off x="6598250" y="4487050"/>
              <a:ext cx="38650" cy="47950"/>
            </a:xfrm>
            <a:custGeom>
              <a:avLst/>
              <a:gdLst/>
              <a:ahLst/>
              <a:cxnLst/>
              <a:rect l="l" t="t" r="r" b="b"/>
              <a:pathLst>
                <a:path w="1546" h="1918" extrusionOk="0">
                  <a:moveTo>
                    <a:pt x="342" y="0"/>
                  </a:moveTo>
                  <a:cubicBezTo>
                    <a:pt x="242" y="0"/>
                    <a:pt x="130" y="15"/>
                    <a:pt x="20" y="55"/>
                  </a:cubicBezTo>
                  <a:cubicBezTo>
                    <a:pt x="0" y="303"/>
                    <a:pt x="75" y="545"/>
                    <a:pt x="61" y="793"/>
                  </a:cubicBezTo>
                  <a:cubicBezTo>
                    <a:pt x="41" y="1047"/>
                    <a:pt x="49" y="1028"/>
                    <a:pt x="262" y="1165"/>
                  </a:cubicBezTo>
                  <a:cubicBezTo>
                    <a:pt x="469" y="1295"/>
                    <a:pt x="661" y="1406"/>
                    <a:pt x="779" y="1615"/>
                  </a:cubicBezTo>
                  <a:cubicBezTo>
                    <a:pt x="880" y="1795"/>
                    <a:pt x="907" y="1918"/>
                    <a:pt x="1139" y="1918"/>
                  </a:cubicBezTo>
                  <a:cubicBezTo>
                    <a:pt x="1145" y="1918"/>
                    <a:pt x="1152" y="1918"/>
                    <a:pt x="1159" y="1917"/>
                  </a:cubicBezTo>
                  <a:cubicBezTo>
                    <a:pt x="1365" y="1910"/>
                    <a:pt x="1546" y="1778"/>
                    <a:pt x="1510" y="1559"/>
                  </a:cubicBezTo>
                  <a:cubicBezTo>
                    <a:pt x="1483" y="1357"/>
                    <a:pt x="1296" y="1350"/>
                    <a:pt x="1228" y="1199"/>
                  </a:cubicBezTo>
                  <a:cubicBezTo>
                    <a:pt x="1152" y="1055"/>
                    <a:pt x="1262" y="862"/>
                    <a:pt x="1144" y="716"/>
                  </a:cubicBezTo>
                  <a:cubicBezTo>
                    <a:pt x="1048" y="593"/>
                    <a:pt x="897" y="613"/>
                    <a:pt x="820" y="449"/>
                  </a:cubicBezTo>
                  <a:cubicBezTo>
                    <a:pt x="738" y="255"/>
                    <a:pt x="820" y="118"/>
                    <a:pt x="580" y="33"/>
                  </a:cubicBezTo>
                  <a:cubicBezTo>
                    <a:pt x="519" y="14"/>
                    <a:pt x="436"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4"/>
            <p:cNvSpPr/>
            <p:nvPr/>
          </p:nvSpPr>
          <p:spPr>
            <a:xfrm>
              <a:off x="6534100" y="1308000"/>
              <a:ext cx="608975" cy="1323975"/>
            </a:xfrm>
            <a:custGeom>
              <a:avLst/>
              <a:gdLst/>
              <a:ahLst/>
              <a:cxnLst/>
              <a:rect l="l" t="t" r="r" b="b"/>
              <a:pathLst>
                <a:path w="24359" h="52959" extrusionOk="0">
                  <a:moveTo>
                    <a:pt x="17659" y="1"/>
                  </a:moveTo>
                  <a:cubicBezTo>
                    <a:pt x="17630" y="1"/>
                    <a:pt x="17599" y="3"/>
                    <a:pt x="17566" y="7"/>
                  </a:cubicBezTo>
                  <a:cubicBezTo>
                    <a:pt x="16898" y="96"/>
                    <a:pt x="17013" y="882"/>
                    <a:pt x="17013" y="1357"/>
                  </a:cubicBezTo>
                  <a:cubicBezTo>
                    <a:pt x="17013" y="1979"/>
                    <a:pt x="17094" y="2634"/>
                    <a:pt x="16371" y="2634"/>
                  </a:cubicBezTo>
                  <a:cubicBezTo>
                    <a:pt x="16355" y="2634"/>
                    <a:pt x="16340" y="2634"/>
                    <a:pt x="16323" y="2633"/>
                  </a:cubicBezTo>
                  <a:cubicBezTo>
                    <a:pt x="15800" y="2619"/>
                    <a:pt x="15324" y="2331"/>
                    <a:pt x="14774" y="2331"/>
                  </a:cubicBezTo>
                  <a:cubicBezTo>
                    <a:pt x="13911" y="2331"/>
                    <a:pt x="14125" y="2910"/>
                    <a:pt x="13918" y="3566"/>
                  </a:cubicBezTo>
                  <a:cubicBezTo>
                    <a:pt x="13594" y="4640"/>
                    <a:pt x="13055" y="3998"/>
                    <a:pt x="12373" y="4503"/>
                  </a:cubicBezTo>
                  <a:cubicBezTo>
                    <a:pt x="12174" y="4647"/>
                    <a:pt x="12027" y="4868"/>
                    <a:pt x="11924" y="5123"/>
                  </a:cubicBezTo>
                  <a:cubicBezTo>
                    <a:pt x="11746" y="5543"/>
                    <a:pt x="11683" y="6048"/>
                    <a:pt x="11657" y="6447"/>
                  </a:cubicBezTo>
                  <a:cubicBezTo>
                    <a:pt x="11594" y="7302"/>
                    <a:pt x="11491" y="7826"/>
                    <a:pt x="11022" y="8571"/>
                  </a:cubicBezTo>
                  <a:cubicBezTo>
                    <a:pt x="10643" y="9186"/>
                    <a:pt x="10278" y="9833"/>
                    <a:pt x="9891" y="10448"/>
                  </a:cubicBezTo>
                  <a:cubicBezTo>
                    <a:pt x="9456" y="11137"/>
                    <a:pt x="8593" y="11013"/>
                    <a:pt x="8180" y="11613"/>
                  </a:cubicBezTo>
                  <a:cubicBezTo>
                    <a:pt x="7774" y="12200"/>
                    <a:pt x="8165" y="13329"/>
                    <a:pt x="7925" y="14014"/>
                  </a:cubicBezTo>
                  <a:cubicBezTo>
                    <a:pt x="7622" y="14881"/>
                    <a:pt x="7332" y="15648"/>
                    <a:pt x="6933" y="16474"/>
                  </a:cubicBezTo>
                  <a:cubicBezTo>
                    <a:pt x="6517" y="17344"/>
                    <a:pt x="6911" y="18041"/>
                    <a:pt x="7014" y="18909"/>
                  </a:cubicBezTo>
                  <a:cubicBezTo>
                    <a:pt x="7116" y="19772"/>
                    <a:pt x="6680" y="19853"/>
                    <a:pt x="6050" y="19853"/>
                  </a:cubicBezTo>
                  <a:cubicBezTo>
                    <a:pt x="5904" y="19853"/>
                    <a:pt x="5749" y="19848"/>
                    <a:pt x="5587" y="19848"/>
                  </a:cubicBezTo>
                  <a:cubicBezTo>
                    <a:pt x="5582" y="19848"/>
                    <a:pt x="5578" y="19848"/>
                    <a:pt x="5573" y="19848"/>
                  </a:cubicBezTo>
                  <a:cubicBezTo>
                    <a:pt x="3584" y="19848"/>
                    <a:pt x="3304" y="21438"/>
                    <a:pt x="3311" y="23109"/>
                  </a:cubicBezTo>
                  <a:lnTo>
                    <a:pt x="3311" y="24207"/>
                  </a:lnTo>
                  <a:cubicBezTo>
                    <a:pt x="3311" y="25510"/>
                    <a:pt x="3194" y="27028"/>
                    <a:pt x="3256" y="28242"/>
                  </a:cubicBezTo>
                  <a:cubicBezTo>
                    <a:pt x="3263" y="28441"/>
                    <a:pt x="3172" y="28835"/>
                    <a:pt x="3263" y="29013"/>
                  </a:cubicBezTo>
                  <a:cubicBezTo>
                    <a:pt x="3400" y="29289"/>
                    <a:pt x="3799" y="29316"/>
                    <a:pt x="3972" y="29551"/>
                  </a:cubicBezTo>
                  <a:cubicBezTo>
                    <a:pt x="4323" y="30027"/>
                    <a:pt x="4164" y="30642"/>
                    <a:pt x="3821" y="31008"/>
                  </a:cubicBezTo>
                  <a:cubicBezTo>
                    <a:pt x="3578" y="31262"/>
                    <a:pt x="3523" y="31130"/>
                    <a:pt x="3420" y="31517"/>
                  </a:cubicBezTo>
                  <a:cubicBezTo>
                    <a:pt x="3338" y="31827"/>
                    <a:pt x="3434" y="32262"/>
                    <a:pt x="3475" y="32565"/>
                  </a:cubicBezTo>
                  <a:cubicBezTo>
                    <a:pt x="3559" y="33096"/>
                    <a:pt x="3883" y="33663"/>
                    <a:pt x="3806" y="34213"/>
                  </a:cubicBezTo>
                  <a:cubicBezTo>
                    <a:pt x="3718" y="34876"/>
                    <a:pt x="3304" y="34980"/>
                    <a:pt x="2759" y="35275"/>
                  </a:cubicBezTo>
                  <a:cubicBezTo>
                    <a:pt x="2201" y="35580"/>
                    <a:pt x="1918" y="36090"/>
                    <a:pt x="1822" y="36753"/>
                  </a:cubicBezTo>
                  <a:cubicBezTo>
                    <a:pt x="1737" y="37289"/>
                    <a:pt x="2028" y="37904"/>
                    <a:pt x="1822" y="38413"/>
                  </a:cubicBezTo>
                  <a:cubicBezTo>
                    <a:pt x="1722" y="38651"/>
                    <a:pt x="1611" y="38734"/>
                    <a:pt x="1488" y="38734"/>
                  </a:cubicBezTo>
                  <a:cubicBezTo>
                    <a:pt x="1218" y="38734"/>
                    <a:pt x="890" y="38336"/>
                    <a:pt x="498" y="38298"/>
                  </a:cubicBezTo>
                  <a:cubicBezTo>
                    <a:pt x="262" y="38601"/>
                    <a:pt x="77" y="39055"/>
                    <a:pt x="22" y="39497"/>
                  </a:cubicBezTo>
                  <a:cubicBezTo>
                    <a:pt x="0" y="39711"/>
                    <a:pt x="7" y="39925"/>
                    <a:pt x="53" y="40117"/>
                  </a:cubicBezTo>
                  <a:cubicBezTo>
                    <a:pt x="207" y="40711"/>
                    <a:pt x="848" y="40973"/>
                    <a:pt x="993" y="41477"/>
                  </a:cubicBezTo>
                  <a:cubicBezTo>
                    <a:pt x="1178" y="42145"/>
                    <a:pt x="1005" y="42801"/>
                    <a:pt x="1269" y="43496"/>
                  </a:cubicBezTo>
                  <a:cubicBezTo>
                    <a:pt x="1564" y="44277"/>
                    <a:pt x="1944" y="44986"/>
                    <a:pt x="2288" y="45723"/>
                  </a:cubicBezTo>
                  <a:cubicBezTo>
                    <a:pt x="2598" y="46386"/>
                    <a:pt x="3172" y="47083"/>
                    <a:pt x="3309" y="47773"/>
                  </a:cubicBezTo>
                  <a:cubicBezTo>
                    <a:pt x="3441" y="48455"/>
                    <a:pt x="3013" y="48773"/>
                    <a:pt x="2855" y="49344"/>
                  </a:cubicBezTo>
                  <a:cubicBezTo>
                    <a:pt x="2759" y="49683"/>
                    <a:pt x="2800" y="49952"/>
                    <a:pt x="2896" y="50214"/>
                  </a:cubicBezTo>
                  <a:cubicBezTo>
                    <a:pt x="2985" y="50469"/>
                    <a:pt x="3136" y="50712"/>
                    <a:pt x="3268" y="50993"/>
                  </a:cubicBezTo>
                  <a:cubicBezTo>
                    <a:pt x="3496" y="51469"/>
                    <a:pt x="3448" y="52132"/>
                    <a:pt x="3840" y="52524"/>
                  </a:cubicBezTo>
                  <a:cubicBezTo>
                    <a:pt x="4116" y="52803"/>
                    <a:pt x="4500" y="52959"/>
                    <a:pt x="4876" y="52959"/>
                  </a:cubicBezTo>
                  <a:cubicBezTo>
                    <a:pt x="5169" y="52959"/>
                    <a:pt x="5456" y="52865"/>
                    <a:pt x="5683" y="52663"/>
                  </a:cubicBezTo>
                  <a:cubicBezTo>
                    <a:pt x="5945" y="52427"/>
                    <a:pt x="6221" y="52069"/>
                    <a:pt x="6361" y="51745"/>
                  </a:cubicBezTo>
                  <a:cubicBezTo>
                    <a:pt x="6505" y="51406"/>
                    <a:pt x="6481" y="51031"/>
                    <a:pt x="6880" y="50851"/>
                  </a:cubicBezTo>
                  <a:cubicBezTo>
                    <a:pt x="7416" y="50613"/>
                    <a:pt x="7762" y="50940"/>
                    <a:pt x="8197" y="50452"/>
                  </a:cubicBezTo>
                  <a:cubicBezTo>
                    <a:pt x="8431" y="50191"/>
                    <a:pt x="8533" y="50149"/>
                    <a:pt x="8688" y="50149"/>
                  </a:cubicBezTo>
                  <a:cubicBezTo>
                    <a:pt x="8762" y="50149"/>
                    <a:pt x="8847" y="50159"/>
                    <a:pt x="8965" y="50159"/>
                  </a:cubicBezTo>
                  <a:cubicBezTo>
                    <a:pt x="9044" y="50159"/>
                    <a:pt x="9139" y="50155"/>
                    <a:pt x="9254" y="50140"/>
                  </a:cubicBezTo>
                  <a:cubicBezTo>
                    <a:pt x="9533" y="50104"/>
                    <a:pt x="9722" y="49996"/>
                    <a:pt x="9975" y="49871"/>
                  </a:cubicBezTo>
                  <a:cubicBezTo>
                    <a:pt x="10734" y="49496"/>
                    <a:pt x="10527" y="49104"/>
                    <a:pt x="10835" y="48479"/>
                  </a:cubicBezTo>
                  <a:cubicBezTo>
                    <a:pt x="10967" y="48205"/>
                    <a:pt x="11131" y="48169"/>
                    <a:pt x="11176" y="47857"/>
                  </a:cubicBezTo>
                  <a:cubicBezTo>
                    <a:pt x="11188" y="47761"/>
                    <a:pt x="11126" y="47653"/>
                    <a:pt x="11128" y="47547"/>
                  </a:cubicBezTo>
                  <a:cubicBezTo>
                    <a:pt x="11150" y="47021"/>
                    <a:pt x="11436" y="46970"/>
                    <a:pt x="11654" y="46598"/>
                  </a:cubicBezTo>
                  <a:cubicBezTo>
                    <a:pt x="11849" y="46264"/>
                    <a:pt x="11847" y="45663"/>
                    <a:pt x="11916" y="45283"/>
                  </a:cubicBezTo>
                  <a:cubicBezTo>
                    <a:pt x="12003" y="44815"/>
                    <a:pt x="11964" y="44354"/>
                    <a:pt x="11976" y="43883"/>
                  </a:cubicBezTo>
                  <a:cubicBezTo>
                    <a:pt x="11984" y="43580"/>
                    <a:pt x="12092" y="43243"/>
                    <a:pt x="12046" y="42943"/>
                  </a:cubicBezTo>
                  <a:cubicBezTo>
                    <a:pt x="11969" y="42455"/>
                    <a:pt x="11854" y="42371"/>
                    <a:pt x="12113" y="41893"/>
                  </a:cubicBezTo>
                  <a:cubicBezTo>
                    <a:pt x="12310" y="41528"/>
                    <a:pt x="12587" y="41150"/>
                    <a:pt x="12863" y="40795"/>
                  </a:cubicBezTo>
                  <a:cubicBezTo>
                    <a:pt x="13046" y="40562"/>
                    <a:pt x="13154" y="40360"/>
                    <a:pt x="13298" y="40112"/>
                  </a:cubicBezTo>
                  <a:cubicBezTo>
                    <a:pt x="13529" y="39716"/>
                    <a:pt x="13603" y="39682"/>
                    <a:pt x="14077" y="39492"/>
                  </a:cubicBezTo>
                  <a:cubicBezTo>
                    <a:pt x="13981" y="38832"/>
                    <a:pt x="14812" y="38872"/>
                    <a:pt x="15211" y="38647"/>
                  </a:cubicBezTo>
                  <a:cubicBezTo>
                    <a:pt x="16001" y="38202"/>
                    <a:pt x="15437" y="37265"/>
                    <a:pt x="15987" y="36640"/>
                  </a:cubicBezTo>
                  <a:cubicBezTo>
                    <a:pt x="16304" y="36289"/>
                    <a:pt x="16559" y="36248"/>
                    <a:pt x="16629" y="35744"/>
                  </a:cubicBezTo>
                  <a:cubicBezTo>
                    <a:pt x="16679" y="35321"/>
                    <a:pt x="16456" y="34638"/>
                    <a:pt x="16239" y="34278"/>
                  </a:cubicBezTo>
                  <a:cubicBezTo>
                    <a:pt x="16102" y="34050"/>
                    <a:pt x="15766" y="33944"/>
                    <a:pt x="15776" y="33567"/>
                  </a:cubicBezTo>
                  <a:cubicBezTo>
                    <a:pt x="15518" y="33459"/>
                    <a:pt x="15240" y="33435"/>
                    <a:pt x="15059" y="33245"/>
                  </a:cubicBezTo>
                  <a:cubicBezTo>
                    <a:pt x="15014" y="33197"/>
                    <a:pt x="15047" y="33024"/>
                    <a:pt x="14961" y="32942"/>
                  </a:cubicBezTo>
                  <a:cubicBezTo>
                    <a:pt x="14807" y="32788"/>
                    <a:pt x="14548" y="32704"/>
                    <a:pt x="14351" y="32661"/>
                  </a:cubicBezTo>
                  <a:cubicBezTo>
                    <a:pt x="13808" y="32543"/>
                    <a:pt x="13555" y="32711"/>
                    <a:pt x="13320" y="32173"/>
                  </a:cubicBezTo>
                  <a:cubicBezTo>
                    <a:pt x="13149" y="31788"/>
                    <a:pt x="12851" y="31289"/>
                    <a:pt x="12916" y="30832"/>
                  </a:cubicBezTo>
                  <a:cubicBezTo>
                    <a:pt x="12974" y="30419"/>
                    <a:pt x="13082" y="30157"/>
                    <a:pt x="13055" y="29724"/>
                  </a:cubicBezTo>
                  <a:cubicBezTo>
                    <a:pt x="13039" y="29455"/>
                    <a:pt x="13007" y="29474"/>
                    <a:pt x="13043" y="29237"/>
                  </a:cubicBezTo>
                  <a:cubicBezTo>
                    <a:pt x="13132" y="28667"/>
                    <a:pt x="13325" y="28023"/>
                    <a:pt x="13498" y="27475"/>
                  </a:cubicBezTo>
                  <a:cubicBezTo>
                    <a:pt x="13637" y="27038"/>
                    <a:pt x="13901" y="26682"/>
                    <a:pt x="13925" y="26199"/>
                  </a:cubicBezTo>
                  <a:cubicBezTo>
                    <a:pt x="13944" y="25764"/>
                    <a:pt x="13870" y="25380"/>
                    <a:pt x="14036" y="24986"/>
                  </a:cubicBezTo>
                  <a:cubicBezTo>
                    <a:pt x="14286" y="24390"/>
                    <a:pt x="14810" y="24162"/>
                    <a:pt x="15180" y="23681"/>
                  </a:cubicBezTo>
                  <a:cubicBezTo>
                    <a:pt x="15542" y="23210"/>
                    <a:pt x="15684" y="22614"/>
                    <a:pt x="15956" y="22095"/>
                  </a:cubicBezTo>
                  <a:cubicBezTo>
                    <a:pt x="16122" y="21773"/>
                    <a:pt x="16314" y="21725"/>
                    <a:pt x="16535" y="21725"/>
                  </a:cubicBezTo>
                  <a:cubicBezTo>
                    <a:pt x="16629" y="21725"/>
                    <a:pt x="16728" y="21733"/>
                    <a:pt x="16833" y="21733"/>
                  </a:cubicBezTo>
                  <a:cubicBezTo>
                    <a:pt x="16954" y="21733"/>
                    <a:pt x="17081" y="21722"/>
                    <a:pt x="17217" y="21672"/>
                  </a:cubicBezTo>
                  <a:cubicBezTo>
                    <a:pt x="17530" y="21559"/>
                    <a:pt x="17712" y="21235"/>
                    <a:pt x="17953" y="21045"/>
                  </a:cubicBezTo>
                  <a:cubicBezTo>
                    <a:pt x="18239" y="20819"/>
                    <a:pt x="18613" y="20795"/>
                    <a:pt x="18556" y="20336"/>
                  </a:cubicBezTo>
                  <a:cubicBezTo>
                    <a:pt x="18609" y="20329"/>
                    <a:pt x="18658" y="20327"/>
                    <a:pt x="18705" y="20327"/>
                  </a:cubicBezTo>
                  <a:cubicBezTo>
                    <a:pt x="18854" y="20327"/>
                    <a:pt x="18974" y="20353"/>
                    <a:pt x="19081" y="20353"/>
                  </a:cubicBezTo>
                  <a:cubicBezTo>
                    <a:pt x="19212" y="20353"/>
                    <a:pt x="19323" y="20314"/>
                    <a:pt x="19445" y="20139"/>
                  </a:cubicBezTo>
                  <a:cubicBezTo>
                    <a:pt x="19524" y="20026"/>
                    <a:pt x="19630" y="19670"/>
                    <a:pt x="19709" y="19502"/>
                  </a:cubicBezTo>
                  <a:cubicBezTo>
                    <a:pt x="19969" y="18962"/>
                    <a:pt x="20067" y="18442"/>
                    <a:pt x="19762" y="17923"/>
                  </a:cubicBezTo>
                  <a:cubicBezTo>
                    <a:pt x="20308" y="17669"/>
                    <a:pt x="20122" y="17085"/>
                    <a:pt x="19930" y="16645"/>
                  </a:cubicBezTo>
                  <a:cubicBezTo>
                    <a:pt x="19697" y="16104"/>
                    <a:pt x="19702" y="16237"/>
                    <a:pt x="19954" y="15790"/>
                  </a:cubicBezTo>
                  <a:cubicBezTo>
                    <a:pt x="20053" y="15619"/>
                    <a:pt x="20122" y="15417"/>
                    <a:pt x="20202" y="15235"/>
                  </a:cubicBezTo>
                  <a:cubicBezTo>
                    <a:pt x="20365" y="14862"/>
                    <a:pt x="20577" y="14653"/>
                    <a:pt x="20740" y="14353"/>
                  </a:cubicBezTo>
                  <a:cubicBezTo>
                    <a:pt x="20819" y="14206"/>
                    <a:pt x="20764" y="14081"/>
                    <a:pt x="20870" y="13930"/>
                  </a:cubicBezTo>
                  <a:cubicBezTo>
                    <a:pt x="21129" y="13560"/>
                    <a:pt x="21596" y="13519"/>
                    <a:pt x="21843" y="13166"/>
                  </a:cubicBezTo>
                  <a:cubicBezTo>
                    <a:pt x="22076" y="12834"/>
                    <a:pt x="22011" y="12524"/>
                    <a:pt x="22429" y="12317"/>
                  </a:cubicBezTo>
                  <a:cubicBezTo>
                    <a:pt x="22869" y="12096"/>
                    <a:pt x="23366" y="12115"/>
                    <a:pt x="23809" y="11945"/>
                  </a:cubicBezTo>
                  <a:cubicBezTo>
                    <a:pt x="24075" y="11842"/>
                    <a:pt x="24208" y="11695"/>
                    <a:pt x="24248" y="11524"/>
                  </a:cubicBezTo>
                  <a:cubicBezTo>
                    <a:pt x="24359" y="11089"/>
                    <a:pt x="23898" y="10474"/>
                    <a:pt x="23809" y="9950"/>
                  </a:cubicBezTo>
                  <a:cubicBezTo>
                    <a:pt x="23643" y="8958"/>
                    <a:pt x="23876" y="8124"/>
                    <a:pt x="23035" y="7358"/>
                  </a:cubicBezTo>
                  <a:cubicBezTo>
                    <a:pt x="23311" y="6668"/>
                    <a:pt x="22696" y="5731"/>
                    <a:pt x="22482" y="5082"/>
                  </a:cubicBezTo>
                  <a:cubicBezTo>
                    <a:pt x="22290" y="4496"/>
                    <a:pt x="22352" y="3943"/>
                    <a:pt x="21958" y="3407"/>
                  </a:cubicBezTo>
                  <a:cubicBezTo>
                    <a:pt x="21574" y="2869"/>
                    <a:pt x="21139" y="2578"/>
                    <a:pt x="20579" y="2220"/>
                  </a:cubicBezTo>
                  <a:cubicBezTo>
                    <a:pt x="20036" y="1869"/>
                    <a:pt x="19731" y="1261"/>
                    <a:pt x="19214" y="882"/>
                  </a:cubicBezTo>
                  <a:cubicBezTo>
                    <a:pt x="18945" y="682"/>
                    <a:pt x="18601" y="649"/>
                    <a:pt x="18332" y="454"/>
                  </a:cubicBezTo>
                  <a:cubicBezTo>
                    <a:pt x="18241" y="391"/>
                    <a:pt x="18174" y="317"/>
                    <a:pt x="18111" y="247"/>
                  </a:cubicBezTo>
                  <a:cubicBezTo>
                    <a:pt x="17984" y="114"/>
                    <a:pt x="17877" y="1"/>
                    <a:pt x="17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4"/>
            <p:cNvSpPr/>
            <p:nvPr/>
          </p:nvSpPr>
          <p:spPr>
            <a:xfrm>
              <a:off x="6226325" y="1418825"/>
              <a:ext cx="605875" cy="923850"/>
            </a:xfrm>
            <a:custGeom>
              <a:avLst/>
              <a:gdLst/>
              <a:ahLst/>
              <a:cxnLst/>
              <a:rect l="l" t="t" r="r" b="b"/>
              <a:pathLst>
                <a:path w="24235" h="36954" extrusionOk="0">
                  <a:moveTo>
                    <a:pt x="22310" y="0"/>
                  </a:moveTo>
                  <a:cubicBezTo>
                    <a:pt x="21909" y="416"/>
                    <a:pt x="21188" y="608"/>
                    <a:pt x="20878" y="1079"/>
                  </a:cubicBezTo>
                  <a:cubicBezTo>
                    <a:pt x="20825" y="1158"/>
                    <a:pt x="20709" y="1310"/>
                    <a:pt x="20685" y="1401"/>
                  </a:cubicBezTo>
                  <a:cubicBezTo>
                    <a:pt x="20661" y="1500"/>
                    <a:pt x="20731" y="1651"/>
                    <a:pt x="20700" y="1735"/>
                  </a:cubicBezTo>
                  <a:cubicBezTo>
                    <a:pt x="20637" y="1906"/>
                    <a:pt x="20416" y="1915"/>
                    <a:pt x="20311" y="2084"/>
                  </a:cubicBezTo>
                  <a:cubicBezTo>
                    <a:pt x="20188" y="2278"/>
                    <a:pt x="20174" y="2756"/>
                    <a:pt x="20133" y="3002"/>
                  </a:cubicBezTo>
                  <a:cubicBezTo>
                    <a:pt x="20077" y="3343"/>
                    <a:pt x="20077" y="3658"/>
                    <a:pt x="19955" y="3992"/>
                  </a:cubicBezTo>
                  <a:cubicBezTo>
                    <a:pt x="19816" y="4364"/>
                    <a:pt x="19446" y="4590"/>
                    <a:pt x="19087" y="4717"/>
                  </a:cubicBezTo>
                  <a:cubicBezTo>
                    <a:pt x="18953" y="4763"/>
                    <a:pt x="18835" y="4837"/>
                    <a:pt x="18715" y="4885"/>
                  </a:cubicBezTo>
                  <a:cubicBezTo>
                    <a:pt x="18665" y="4905"/>
                    <a:pt x="18643" y="4974"/>
                    <a:pt x="18585" y="4994"/>
                  </a:cubicBezTo>
                  <a:cubicBezTo>
                    <a:pt x="18580" y="4995"/>
                    <a:pt x="18575" y="4996"/>
                    <a:pt x="18570" y="4996"/>
                  </a:cubicBezTo>
                  <a:cubicBezTo>
                    <a:pt x="18529" y="4996"/>
                    <a:pt x="18484" y="4955"/>
                    <a:pt x="18447" y="4955"/>
                  </a:cubicBezTo>
                  <a:cubicBezTo>
                    <a:pt x="18443" y="4955"/>
                    <a:pt x="18438" y="4956"/>
                    <a:pt x="18434" y="4958"/>
                  </a:cubicBezTo>
                  <a:cubicBezTo>
                    <a:pt x="18369" y="4982"/>
                    <a:pt x="18321" y="4958"/>
                    <a:pt x="18258" y="4996"/>
                  </a:cubicBezTo>
                  <a:cubicBezTo>
                    <a:pt x="18131" y="5070"/>
                    <a:pt x="18021" y="5383"/>
                    <a:pt x="17936" y="5503"/>
                  </a:cubicBezTo>
                  <a:cubicBezTo>
                    <a:pt x="17816" y="5669"/>
                    <a:pt x="17725" y="5868"/>
                    <a:pt x="17600" y="6020"/>
                  </a:cubicBezTo>
                  <a:cubicBezTo>
                    <a:pt x="17533" y="6101"/>
                    <a:pt x="17393" y="6197"/>
                    <a:pt x="17312" y="6279"/>
                  </a:cubicBezTo>
                  <a:cubicBezTo>
                    <a:pt x="17266" y="6322"/>
                    <a:pt x="17129" y="6402"/>
                    <a:pt x="17110" y="6435"/>
                  </a:cubicBezTo>
                  <a:cubicBezTo>
                    <a:pt x="16975" y="6700"/>
                    <a:pt x="17127" y="7060"/>
                    <a:pt x="17088" y="7341"/>
                  </a:cubicBezTo>
                  <a:cubicBezTo>
                    <a:pt x="17043" y="7675"/>
                    <a:pt x="16930" y="8007"/>
                    <a:pt x="16886" y="8346"/>
                  </a:cubicBezTo>
                  <a:cubicBezTo>
                    <a:pt x="16850" y="8641"/>
                    <a:pt x="16665" y="8855"/>
                    <a:pt x="16439" y="9059"/>
                  </a:cubicBezTo>
                  <a:cubicBezTo>
                    <a:pt x="16264" y="9218"/>
                    <a:pt x="16158" y="9208"/>
                    <a:pt x="15961" y="9280"/>
                  </a:cubicBezTo>
                  <a:cubicBezTo>
                    <a:pt x="15882" y="9309"/>
                    <a:pt x="15776" y="9391"/>
                    <a:pt x="15692" y="9403"/>
                  </a:cubicBezTo>
                  <a:cubicBezTo>
                    <a:pt x="15689" y="9403"/>
                    <a:pt x="15686" y="9404"/>
                    <a:pt x="15683" y="9404"/>
                  </a:cubicBezTo>
                  <a:cubicBezTo>
                    <a:pt x="15607" y="9404"/>
                    <a:pt x="15523" y="9305"/>
                    <a:pt x="15467" y="9305"/>
                  </a:cubicBezTo>
                  <a:cubicBezTo>
                    <a:pt x="15463" y="9305"/>
                    <a:pt x="15458" y="9306"/>
                    <a:pt x="15454" y="9307"/>
                  </a:cubicBezTo>
                  <a:cubicBezTo>
                    <a:pt x="15334" y="9345"/>
                    <a:pt x="15279" y="9509"/>
                    <a:pt x="15187" y="9576"/>
                  </a:cubicBezTo>
                  <a:cubicBezTo>
                    <a:pt x="15034" y="9691"/>
                    <a:pt x="14962" y="9684"/>
                    <a:pt x="14777" y="9732"/>
                  </a:cubicBezTo>
                  <a:cubicBezTo>
                    <a:pt x="14685" y="10083"/>
                    <a:pt x="13424" y="10112"/>
                    <a:pt x="14000" y="10773"/>
                  </a:cubicBezTo>
                  <a:cubicBezTo>
                    <a:pt x="13988" y="10785"/>
                    <a:pt x="13952" y="10794"/>
                    <a:pt x="13948" y="10799"/>
                  </a:cubicBezTo>
                  <a:cubicBezTo>
                    <a:pt x="14003" y="11095"/>
                    <a:pt x="14339" y="11080"/>
                    <a:pt x="14488" y="11275"/>
                  </a:cubicBezTo>
                  <a:cubicBezTo>
                    <a:pt x="14555" y="11364"/>
                    <a:pt x="14762" y="11719"/>
                    <a:pt x="14801" y="11818"/>
                  </a:cubicBezTo>
                  <a:cubicBezTo>
                    <a:pt x="15099" y="12601"/>
                    <a:pt x="13714" y="13450"/>
                    <a:pt x="13229" y="13786"/>
                  </a:cubicBezTo>
                  <a:cubicBezTo>
                    <a:pt x="13109" y="13870"/>
                    <a:pt x="12977" y="13889"/>
                    <a:pt x="12833" y="13930"/>
                  </a:cubicBezTo>
                  <a:cubicBezTo>
                    <a:pt x="12645" y="13985"/>
                    <a:pt x="12744" y="13923"/>
                    <a:pt x="12566" y="14041"/>
                  </a:cubicBezTo>
                  <a:cubicBezTo>
                    <a:pt x="12388" y="14161"/>
                    <a:pt x="12244" y="14327"/>
                    <a:pt x="12030" y="14399"/>
                  </a:cubicBezTo>
                  <a:cubicBezTo>
                    <a:pt x="11795" y="14478"/>
                    <a:pt x="11629" y="14461"/>
                    <a:pt x="11456" y="14677"/>
                  </a:cubicBezTo>
                  <a:cubicBezTo>
                    <a:pt x="11352" y="14810"/>
                    <a:pt x="11177" y="15124"/>
                    <a:pt x="11134" y="15283"/>
                  </a:cubicBezTo>
                  <a:cubicBezTo>
                    <a:pt x="11095" y="15432"/>
                    <a:pt x="11175" y="15595"/>
                    <a:pt x="11098" y="15742"/>
                  </a:cubicBezTo>
                  <a:cubicBezTo>
                    <a:pt x="11035" y="15865"/>
                    <a:pt x="10884" y="15889"/>
                    <a:pt x="10826" y="16006"/>
                  </a:cubicBezTo>
                  <a:cubicBezTo>
                    <a:pt x="10677" y="16311"/>
                    <a:pt x="10853" y="16403"/>
                    <a:pt x="10555" y="16638"/>
                  </a:cubicBezTo>
                  <a:cubicBezTo>
                    <a:pt x="10367" y="16790"/>
                    <a:pt x="10201" y="16751"/>
                    <a:pt x="9999" y="16819"/>
                  </a:cubicBezTo>
                  <a:cubicBezTo>
                    <a:pt x="9889" y="16855"/>
                    <a:pt x="9793" y="16992"/>
                    <a:pt x="9675" y="17001"/>
                  </a:cubicBezTo>
                  <a:cubicBezTo>
                    <a:pt x="9668" y="17002"/>
                    <a:pt x="9661" y="17002"/>
                    <a:pt x="9655" y="17002"/>
                  </a:cubicBezTo>
                  <a:cubicBezTo>
                    <a:pt x="9505" y="17002"/>
                    <a:pt x="9456" y="16852"/>
                    <a:pt x="9341" y="16845"/>
                  </a:cubicBezTo>
                  <a:cubicBezTo>
                    <a:pt x="9329" y="16844"/>
                    <a:pt x="9317" y="16844"/>
                    <a:pt x="9305" y="16844"/>
                  </a:cubicBezTo>
                  <a:cubicBezTo>
                    <a:pt x="8637" y="16844"/>
                    <a:pt x="8837" y="17971"/>
                    <a:pt x="8601" y="18318"/>
                  </a:cubicBezTo>
                  <a:cubicBezTo>
                    <a:pt x="8445" y="18546"/>
                    <a:pt x="8212" y="18743"/>
                    <a:pt x="7955" y="18847"/>
                  </a:cubicBezTo>
                  <a:cubicBezTo>
                    <a:pt x="7770" y="18921"/>
                    <a:pt x="7462" y="19070"/>
                    <a:pt x="7270" y="19092"/>
                  </a:cubicBezTo>
                  <a:cubicBezTo>
                    <a:pt x="7249" y="19094"/>
                    <a:pt x="7230" y="19095"/>
                    <a:pt x="7211" y="19095"/>
                  </a:cubicBezTo>
                  <a:cubicBezTo>
                    <a:pt x="7065" y="19095"/>
                    <a:pt x="6981" y="19030"/>
                    <a:pt x="6855" y="19030"/>
                  </a:cubicBezTo>
                  <a:cubicBezTo>
                    <a:pt x="6834" y="19030"/>
                    <a:pt x="6811" y="19032"/>
                    <a:pt x="6787" y="19036"/>
                  </a:cubicBezTo>
                  <a:cubicBezTo>
                    <a:pt x="6671" y="19060"/>
                    <a:pt x="6544" y="19226"/>
                    <a:pt x="6429" y="19262"/>
                  </a:cubicBezTo>
                  <a:cubicBezTo>
                    <a:pt x="6343" y="19291"/>
                    <a:pt x="6201" y="19294"/>
                    <a:pt x="6089" y="19294"/>
                  </a:cubicBezTo>
                  <a:cubicBezTo>
                    <a:pt x="6060" y="19294"/>
                    <a:pt x="6032" y="19294"/>
                    <a:pt x="6008" y="19294"/>
                  </a:cubicBezTo>
                  <a:cubicBezTo>
                    <a:pt x="5811" y="19291"/>
                    <a:pt x="5577" y="19147"/>
                    <a:pt x="5393" y="19147"/>
                  </a:cubicBezTo>
                  <a:cubicBezTo>
                    <a:pt x="5365" y="19147"/>
                    <a:pt x="5337" y="19151"/>
                    <a:pt x="5311" y="19159"/>
                  </a:cubicBezTo>
                  <a:cubicBezTo>
                    <a:pt x="5213" y="19190"/>
                    <a:pt x="5170" y="19327"/>
                    <a:pt x="5083" y="19375"/>
                  </a:cubicBezTo>
                  <a:cubicBezTo>
                    <a:pt x="4968" y="19438"/>
                    <a:pt x="4735" y="19402"/>
                    <a:pt x="4641" y="19507"/>
                  </a:cubicBezTo>
                  <a:cubicBezTo>
                    <a:pt x="4619" y="19534"/>
                    <a:pt x="4506" y="19861"/>
                    <a:pt x="4482" y="19916"/>
                  </a:cubicBezTo>
                  <a:cubicBezTo>
                    <a:pt x="4386" y="20142"/>
                    <a:pt x="4473" y="20469"/>
                    <a:pt x="4343" y="20661"/>
                  </a:cubicBezTo>
                  <a:cubicBezTo>
                    <a:pt x="4297" y="20728"/>
                    <a:pt x="4199" y="20675"/>
                    <a:pt x="4139" y="20733"/>
                  </a:cubicBezTo>
                  <a:cubicBezTo>
                    <a:pt x="3831" y="21021"/>
                    <a:pt x="3834" y="21401"/>
                    <a:pt x="3389" y="21487"/>
                  </a:cubicBezTo>
                  <a:cubicBezTo>
                    <a:pt x="3272" y="21510"/>
                    <a:pt x="3153" y="21518"/>
                    <a:pt x="3035" y="21518"/>
                  </a:cubicBezTo>
                  <a:cubicBezTo>
                    <a:pt x="2813" y="21518"/>
                    <a:pt x="2590" y="21492"/>
                    <a:pt x="2369" y="21492"/>
                  </a:cubicBezTo>
                  <a:cubicBezTo>
                    <a:pt x="2248" y="21492"/>
                    <a:pt x="2127" y="21500"/>
                    <a:pt x="2007" y="21524"/>
                  </a:cubicBezTo>
                  <a:cubicBezTo>
                    <a:pt x="1327" y="21660"/>
                    <a:pt x="1149" y="22249"/>
                    <a:pt x="1397" y="22888"/>
                  </a:cubicBezTo>
                  <a:cubicBezTo>
                    <a:pt x="1426" y="22963"/>
                    <a:pt x="1572" y="22977"/>
                    <a:pt x="1596" y="23054"/>
                  </a:cubicBezTo>
                  <a:cubicBezTo>
                    <a:pt x="1613" y="23117"/>
                    <a:pt x="1548" y="23268"/>
                    <a:pt x="1541" y="23345"/>
                  </a:cubicBezTo>
                  <a:cubicBezTo>
                    <a:pt x="1531" y="23439"/>
                    <a:pt x="1563" y="23556"/>
                    <a:pt x="1541" y="23648"/>
                  </a:cubicBezTo>
                  <a:cubicBezTo>
                    <a:pt x="1512" y="23765"/>
                    <a:pt x="1438" y="23806"/>
                    <a:pt x="1409" y="23893"/>
                  </a:cubicBezTo>
                  <a:cubicBezTo>
                    <a:pt x="1380" y="23979"/>
                    <a:pt x="1407" y="24212"/>
                    <a:pt x="1363" y="24292"/>
                  </a:cubicBezTo>
                  <a:cubicBezTo>
                    <a:pt x="1328" y="24355"/>
                    <a:pt x="1300" y="24369"/>
                    <a:pt x="1268" y="24369"/>
                  </a:cubicBezTo>
                  <a:cubicBezTo>
                    <a:pt x="1242" y="24369"/>
                    <a:pt x="1214" y="24360"/>
                    <a:pt x="1177" y="24360"/>
                  </a:cubicBezTo>
                  <a:cubicBezTo>
                    <a:pt x="1148" y="24360"/>
                    <a:pt x="1113" y="24366"/>
                    <a:pt x="1070" y="24385"/>
                  </a:cubicBezTo>
                  <a:cubicBezTo>
                    <a:pt x="758" y="24532"/>
                    <a:pt x="1111" y="24578"/>
                    <a:pt x="967" y="24830"/>
                  </a:cubicBezTo>
                  <a:cubicBezTo>
                    <a:pt x="919" y="24914"/>
                    <a:pt x="659" y="24986"/>
                    <a:pt x="565" y="25073"/>
                  </a:cubicBezTo>
                  <a:cubicBezTo>
                    <a:pt x="8" y="25582"/>
                    <a:pt x="1" y="26627"/>
                    <a:pt x="51" y="27305"/>
                  </a:cubicBezTo>
                  <a:cubicBezTo>
                    <a:pt x="114" y="28105"/>
                    <a:pt x="176" y="28985"/>
                    <a:pt x="417" y="29746"/>
                  </a:cubicBezTo>
                  <a:cubicBezTo>
                    <a:pt x="503" y="30028"/>
                    <a:pt x="426" y="30237"/>
                    <a:pt x="436" y="30525"/>
                  </a:cubicBezTo>
                  <a:cubicBezTo>
                    <a:pt x="441" y="30696"/>
                    <a:pt x="517" y="30840"/>
                    <a:pt x="501" y="31027"/>
                  </a:cubicBezTo>
                  <a:cubicBezTo>
                    <a:pt x="489" y="31147"/>
                    <a:pt x="402" y="31304"/>
                    <a:pt x="438" y="31421"/>
                  </a:cubicBezTo>
                  <a:cubicBezTo>
                    <a:pt x="498" y="31618"/>
                    <a:pt x="724" y="31671"/>
                    <a:pt x="767" y="31928"/>
                  </a:cubicBezTo>
                  <a:cubicBezTo>
                    <a:pt x="825" y="32267"/>
                    <a:pt x="832" y="32563"/>
                    <a:pt x="945" y="32904"/>
                  </a:cubicBezTo>
                  <a:cubicBezTo>
                    <a:pt x="1036" y="33175"/>
                    <a:pt x="1060" y="33413"/>
                    <a:pt x="1085" y="33692"/>
                  </a:cubicBezTo>
                  <a:cubicBezTo>
                    <a:pt x="1121" y="34069"/>
                    <a:pt x="988" y="34439"/>
                    <a:pt x="1008" y="34814"/>
                  </a:cubicBezTo>
                  <a:cubicBezTo>
                    <a:pt x="1022" y="35079"/>
                    <a:pt x="1027" y="35369"/>
                    <a:pt x="1109" y="35622"/>
                  </a:cubicBezTo>
                  <a:cubicBezTo>
                    <a:pt x="1164" y="35792"/>
                    <a:pt x="1315" y="35948"/>
                    <a:pt x="1337" y="36124"/>
                  </a:cubicBezTo>
                  <a:cubicBezTo>
                    <a:pt x="1349" y="36242"/>
                    <a:pt x="1248" y="36340"/>
                    <a:pt x="1277" y="36453"/>
                  </a:cubicBezTo>
                  <a:cubicBezTo>
                    <a:pt x="1365" y="36800"/>
                    <a:pt x="1628" y="36811"/>
                    <a:pt x="1881" y="36811"/>
                  </a:cubicBezTo>
                  <a:cubicBezTo>
                    <a:pt x="1899" y="36811"/>
                    <a:pt x="1916" y="36811"/>
                    <a:pt x="1933" y="36811"/>
                  </a:cubicBezTo>
                  <a:cubicBezTo>
                    <a:pt x="1947" y="36811"/>
                    <a:pt x="1960" y="36811"/>
                    <a:pt x="1974" y="36811"/>
                  </a:cubicBezTo>
                  <a:cubicBezTo>
                    <a:pt x="2190" y="36814"/>
                    <a:pt x="2404" y="36854"/>
                    <a:pt x="2618" y="36866"/>
                  </a:cubicBezTo>
                  <a:cubicBezTo>
                    <a:pt x="2620" y="36867"/>
                    <a:pt x="2623" y="36867"/>
                    <a:pt x="2626" y="36867"/>
                  </a:cubicBezTo>
                  <a:cubicBezTo>
                    <a:pt x="2695" y="36867"/>
                    <a:pt x="2758" y="36814"/>
                    <a:pt x="2827" y="36814"/>
                  </a:cubicBezTo>
                  <a:cubicBezTo>
                    <a:pt x="2833" y="36814"/>
                    <a:pt x="2839" y="36815"/>
                    <a:pt x="2846" y="36816"/>
                  </a:cubicBezTo>
                  <a:cubicBezTo>
                    <a:pt x="2870" y="36821"/>
                    <a:pt x="2889" y="36914"/>
                    <a:pt x="2925" y="36919"/>
                  </a:cubicBezTo>
                  <a:cubicBezTo>
                    <a:pt x="3017" y="36929"/>
                    <a:pt x="3141" y="36922"/>
                    <a:pt x="3242" y="36929"/>
                  </a:cubicBezTo>
                  <a:cubicBezTo>
                    <a:pt x="3358" y="36940"/>
                    <a:pt x="3457" y="36954"/>
                    <a:pt x="3553" y="36954"/>
                  </a:cubicBezTo>
                  <a:cubicBezTo>
                    <a:pt x="3682" y="36954"/>
                    <a:pt x="3805" y="36929"/>
                    <a:pt x="3954" y="36842"/>
                  </a:cubicBezTo>
                  <a:cubicBezTo>
                    <a:pt x="4182" y="36713"/>
                    <a:pt x="4374" y="36489"/>
                    <a:pt x="4655" y="36455"/>
                  </a:cubicBezTo>
                  <a:cubicBezTo>
                    <a:pt x="4664" y="36454"/>
                    <a:pt x="4674" y="36454"/>
                    <a:pt x="4683" y="36454"/>
                  </a:cubicBezTo>
                  <a:cubicBezTo>
                    <a:pt x="4759" y="36454"/>
                    <a:pt x="4833" y="36489"/>
                    <a:pt x="4906" y="36489"/>
                  </a:cubicBezTo>
                  <a:cubicBezTo>
                    <a:pt x="4916" y="36489"/>
                    <a:pt x="4926" y="36488"/>
                    <a:pt x="4936" y="36487"/>
                  </a:cubicBezTo>
                  <a:cubicBezTo>
                    <a:pt x="5148" y="36458"/>
                    <a:pt x="5309" y="36309"/>
                    <a:pt x="5496" y="36215"/>
                  </a:cubicBezTo>
                  <a:cubicBezTo>
                    <a:pt x="5749" y="36085"/>
                    <a:pt x="6042" y="36054"/>
                    <a:pt x="6282" y="35898"/>
                  </a:cubicBezTo>
                  <a:cubicBezTo>
                    <a:pt x="6496" y="35756"/>
                    <a:pt x="6700" y="35542"/>
                    <a:pt x="6902" y="35379"/>
                  </a:cubicBezTo>
                  <a:cubicBezTo>
                    <a:pt x="7051" y="35259"/>
                    <a:pt x="7186" y="35009"/>
                    <a:pt x="7349" y="34927"/>
                  </a:cubicBezTo>
                  <a:cubicBezTo>
                    <a:pt x="7380" y="34912"/>
                    <a:pt x="7411" y="34906"/>
                    <a:pt x="7443" y="34906"/>
                  </a:cubicBezTo>
                  <a:cubicBezTo>
                    <a:pt x="7527" y="34906"/>
                    <a:pt x="7614" y="34946"/>
                    <a:pt x="7694" y="34946"/>
                  </a:cubicBezTo>
                  <a:cubicBezTo>
                    <a:pt x="7715" y="34946"/>
                    <a:pt x="7735" y="34944"/>
                    <a:pt x="7755" y="34937"/>
                  </a:cubicBezTo>
                  <a:cubicBezTo>
                    <a:pt x="7904" y="34886"/>
                    <a:pt x="7921" y="34737"/>
                    <a:pt x="8029" y="34634"/>
                  </a:cubicBezTo>
                  <a:cubicBezTo>
                    <a:pt x="8214" y="34459"/>
                    <a:pt x="8440" y="34375"/>
                    <a:pt x="8637" y="34187"/>
                  </a:cubicBezTo>
                  <a:cubicBezTo>
                    <a:pt x="9067" y="33771"/>
                    <a:pt x="9207" y="33216"/>
                    <a:pt x="9646" y="32827"/>
                  </a:cubicBezTo>
                  <a:cubicBezTo>
                    <a:pt x="9884" y="32614"/>
                    <a:pt x="10153" y="32571"/>
                    <a:pt x="10453" y="32571"/>
                  </a:cubicBezTo>
                  <a:cubicBezTo>
                    <a:pt x="10562" y="32571"/>
                    <a:pt x="10675" y="32577"/>
                    <a:pt x="10792" y="32582"/>
                  </a:cubicBezTo>
                  <a:cubicBezTo>
                    <a:pt x="11412" y="32608"/>
                    <a:pt x="11410" y="32851"/>
                    <a:pt x="11569" y="33341"/>
                  </a:cubicBezTo>
                  <a:cubicBezTo>
                    <a:pt x="11758" y="33937"/>
                    <a:pt x="11715" y="34721"/>
                    <a:pt x="12333" y="35064"/>
                  </a:cubicBezTo>
                  <a:cubicBezTo>
                    <a:pt x="12388" y="34622"/>
                    <a:pt x="12573" y="34168"/>
                    <a:pt x="12806" y="33863"/>
                  </a:cubicBezTo>
                  <a:cubicBezTo>
                    <a:pt x="13199" y="33901"/>
                    <a:pt x="13528" y="34301"/>
                    <a:pt x="13797" y="34301"/>
                  </a:cubicBezTo>
                  <a:cubicBezTo>
                    <a:pt x="13920" y="34301"/>
                    <a:pt x="14031" y="34218"/>
                    <a:pt x="14130" y="33980"/>
                  </a:cubicBezTo>
                  <a:cubicBezTo>
                    <a:pt x="14337" y="33471"/>
                    <a:pt x="14048" y="32856"/>
                    <a:pt x="14130" y="32318"/>
                  </a:cubicBezTo>
                  <a:cubicBezTo>
                    <a:pt x="14229" y="31657"/>
                    <a:pt x="14510" y="31145"/>
                    <a:pt x="15070" y="30842"/>
                  </a:cubicBezTo>
                  <a:cubicBezTo>
                    <a:pt x="15613" y="30547"/>
                    <a:pt x="16029" y="30443"/>
                    <a:pt x="16117" y="29780"/>
                  </a:cubicBezTo>
                  <a:cubicBezTo>
                    <a:pt x="16194" y="29230"/>
                    <a:pt x="15870" y="28663"/>
                    <a:pt x="15786" y="28132"/>
                  </a:cubicBezTo>
                  <a:cubicBezTo>
                    <a:pt x="15745" y="27829"/>
                    <a:pt x="15649" y="27394"/>
                    <a:pt x="15731" y="27084"/>
                  </a:cubicBezTo>
                  <a:cubicBezTo>
                    <a:pt x="15834" y="26697"/>
                    <a:pt x="15889" y="26829"/>
                    <a:pt x="16132" y="26575"/>
                  </a:cubicBezTo>
                  <a:cubicBezTo>
                    <a:pt x="16475" y="26209"/>
                    <a:pt x="16634" y="25594"/>
                    <a:pt x="16283" y="25118"/>
                  </a:cubicBezTo>
                  <a:cubicBezTo>
                    <a:pt x="16110" y="24883"/>
                    <a:pt x="15711" y="24856"/>
                    <a:pt x="15572" y="24580"/>
                  </a:cubicBezTo>
                  <a:cubicBezTo>
                    <a:pt x="15483" y="24402"/>
                    <a:pt x="15572" y="24008"/>
                    <a:pt x="15565" y="23809"/>
                  </a:cubicBezTo>
                  <a:cubicBezTo>
                    <a:pt x="15505" y="22595"/>
                    <a:pt x="15620" y="21077"/>
                    <a:pt x="15620" y="19774"/>
                  </a:cubicBezTo>
                  <a:lnTo>
                    <a:pt x="15620" y="18676"/>
                  </a:lnTo>
                  <a:cubicBezTo>
                    <a:pt x="15613" y="17005"/>
                    <a:pt x="15895" y="15415"/>
                    <a:pt x="17882" y="15415"/>
                  </a:cubicBezTo>
                  <a:cubicBezTo>
                    <a:pt x="17887" y="15415"/>
                    <a:pt x="17891" y="15415"/>
                    <a:pt x="17896" y="15415"/>
                  </a:cubicBezTo>
                  <a:cubicBezTo>
                    <a:pt x="18057" y="15415"/>
                    <a:pt x="18213" y="15420"/>
                    <a:pt x="18358" y="15420"/>
                  </a:cubicBezTo>
                  <a:cubicBezTo>
                    <a:pt x="18988" y="15420"/>
                    <a:pt x="19425" y="15339"/>
                    <a:pt x="19325" y="14476"/>
                  </a:cubicBezTo>
                  <a:cubicBezTo>
                    <a:pt x="19222" y="13608"/>
                    <a:pt x="18828" y="12911"/>
                    <a:pt x="19241" y="12041"/>
                  </a:cubicBezTo>
                  <a:cubicBezTo>
                    <a:pt x="19643" y="11215"/>
                    <a:pt x="19931" y="10448"/>
                    <a:pt x="20234" y="9581"/>
                  </a:cubicBezTo>
                  <a:cubicBezTo>
                    <a:pt x="20476" y="8896"/>
                    <a:pt x="20082" y="7767"/>
                    <a:pt x="20491" y="7180"/>
                  </a:cubicBezTo>
                  <a:cubicBezTo>
                    <a:pt x="20904" y="6580"/>
                    <a:pt x="21767" y="6704"/>
                    <a:pt x="22199" y="6015"/>
                  </a:cubicBezTo>
                  <a:cubicBezTo>
                    <a:pt x="22586" y="5400"/>
                    <a:pt x="22951" y="4753"/>
                    <a:pt x="23331" y="4138"/>
                  </a:cubicBezTo>
                  <a:cubicBezTo>
                    <a:pt x="23800" y="3393"/>
                    <a:pt x="23903" y="2869"/>
                    <a:pt x="23965" y="2014"/>
                  </a:cubicBezTo>
                  <a:cubicBezTo>
                    <a:pt x="23994" y="1615"/>
                    <a:pt x="24054" y="1110"/>
                    <a:pt x="24235" y="690"/>
                  </a:cubicBezTo>
                  <a:lnTo>
                    <a:pt x="223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4"/>
            <p:cNvSpPr/>
            <p:nvPr/>
          </p:nvSpPr>
          <p:spPr>
            <a:xfrm>
              <a:off x="6502375" y="2557050"/>
              <a:ext cx="99325" cy="145300"/>
            </a:xfrm>
            <a:custGeom>
              <a:avLst/>
              <a:gdLst/>
              <a:ahLst/>
              <a:cxnLst/>
              <a:rect l="l" t="t" r="r" b="b"/>
              <a:pathLst>
                <a:path w="3973" h="5812" extrusionOk="0">
                  <a:moveTo>
                    <a:pt x="3338" y="0"/>
                  </a:moveTo>
                  <a:cubicBezTo>
                    <a:pt x="3040" y="0"/>
                    <a:pt x="2850" y="142"/>
                    <a:pt x="2689" y="433"/>
                  </a:cubicBezTo>
                  <a:cubicBezTo>
                    <a:pt x="2587" y="616"/>
                    <a:pt x="2382" y="1502"/>
                    <a:pt x="2151" y="1502"/>
                  </a:cubicBezTo>
                  <a:cubicBezTo>
                    <a:pt x="2149" y="1502"/>
                    <a:pt x="2148" y="1502"/>
                    <a:pt x="2146" y="1502"/>
                  </a:cubicBezTo>
                  <a:cubicBezTo>
                    <a:pt x="1980" y="1495"/>
                    <a:pt x="1896" y="757"/>
                    <a:pt x="1545" y="687"/>
                  </a:cubicBezTo>
                  <a:cubicBezTo>
                    <a:pt x="1507" y="680"/>
                    <a:pt x="1470" y="677"/>
                    <a:pt x="1435" y="677"/>
                  </a:cubicBezTo>
                  <a:cubicBezTo>
                    <a:pt x="1097" y="677"/>
                    <a:pt x="920" y="989"/>
                    <a:pt x="613" y="1115"/>
                  </a:cubicBezTo>
                  <a:cubicBezTo>
                    <a:pt x="476" y="1170"/>
                    <a:pt x="358" y="1163"/>
                    <a:pt x="248" y="1259"/>
                  </a:cubicBezTo>
                  <a:cubicBezTo>
                    <a:pt x="89" y="1391"/>
                    <a:pt x="20" y="1721"/>
                    <a:pt x="48" y="1915"/>
                  </a:cubicBezTo>
                  <a:cubicBezTo>
                    <a:pt x="89" y="2196"/>
                    <a:pt x="303" y="2328"/>
                    <a:pt x="450" y="2564"/>
                  </a:cubicBezTo>
                  <a:cubicBezTo>
                    <a:pt x="524" y="2694"/>
                    <a:pt x="531" y="2886"/>
                    <a:pt x="620" y="3033"/>
                  </a:cubicBezTo>
                  <a:cubicBezTo>
                    <a:pt x="877" y="3439"/>
                    <a:pt x="1512" y="3121"/>
                    <a:pt x="1738" y="3667"/>
                  </a:cubicBezTo>
                  <a:cubicBezTo>
                    <a:pt x="1896" y="4047"/>
                    <a:pt x="1738" y="4479"/>
                    <a:pt x="1317" y="4556"/>
                  </a:cubicBezTo>
                  <a:cubicBezTo>
                    <a:pt x="1295" y="4560"/>
                    <a:pt x="1272" y="4562"/>
                    <a:pt x="1250" y="4562"/>
                  </a:cubicBezTo>
                  <a:cubicBezTo>
                    <a:pt x="945" y="4562"/>
                    <a:pt x="628" y="4191"/>
                    <a:pt x="340" y="4191"/>
                  </a:cubicBezTo>
                  <a:cubicBezTo>
                    <a:pt x="309" y="4191"/>
                    <a:pt x="278" y="4195"/>
                    <a:pt x="248" y="4205"/>
                  </a:cubicBezTo>
                  <a:cubicBezTo>
                    <a:pt x="82" y="4265"/>
                    <a:pt x="15" y="4424"/>
                    <a:pt x="8" y="4582"/>
                  </a:cubicBezTo>
                  <a:cubicBezTo>
                    <a:pt x="0" y="4693"/>
                    <a:pt x="27" y="4811"/>
                    <a:pt x="77" y="4907"/>
                  </a:cubicBezTo>
                  <a:cubicBezTo>
                    <a:pt x="178" y="5121"/>
                    <a:pt x="392" y="5452"/>
                    <a:pt x="531" y="5625"/>
                  </a:cubicBezTo>
                  <a:cubicBezTo>
                    <a:pt x="642" y="5754"/>
                    <a:pt x="746" y="5812"/>
                    <a:pt x="847" y="5812"/>
                  </a:cubicBezTo>
                  <a:cubicBezTo>
                    <a:pt x="972" y="5812"/>
                    <a:pt x="1092" y="5725"/>
                    <a:pt x="1214" y="5577"/>
                  </a:cubicBezTo>
                  <a:cubicBezTo>
                    <a:pt x="1428" y="5315"/>
                    <a:pt x="1461" y="5238"/>
                    <a:pt x="1807" y="5205"/>
                  </a:cubicBezTo>
                  <a:cubicBezTo>
                    <a:pt x="2262" y="5157"/>
                    <a:pt x="2379" y="5073"/>
                    <a:pt x="2620" y="4693"/>
                  </a:cubicBezTo>
                  <a:cubicBezTo>
                    <a:pt x="2807" y="4417"/>
                    <a:pt x="3069" y="4405"/>
                    <a:pt x="3146" y="4099"/>
                  </a:cubicBezTo>
                  <a:cubicBezTo>
                    <a:pt x="3220" y="3789"/>
                    <a:pt x="3040" y="3439"/>
                    <a:pt x="3117" y="3143"/>
                  </a:cubicBezTo>
                  <a:cubicBezTo>
                    <a:pt x="3151" y="2970"/>
                    <a:pt x="3283" y="2934"/>
                    <a:pt x="3345" y="2783"/>
                  </a:cubicBezTo>
                  <a:cubicBezTo>
                    <a:pt x="3379" y="2679"/>
                    <a:pt x="3324" y="2506"/>
                    <a:pt x="3338" y="2398"/>
                  </a:cubicBezTo>
                  <a:cubicBezTo>
                    <a:pt x="3386" y="2059"/>
                    <a:pt x="3545" y="1978"/>
                    <a:pt x="3732" y="1749"/>
                  </a:cubicBezTo>
                  <a:cubicBezTo>
                    <a:pt x="3972" y="1447"/>
                    <a:pt x="3953" y="1093"/>
                    <a:pt x="3953" y="714"/>
                  </a:cubicBezTo>
                  <a:cubicBezTo>
                    <a:pt x="3953" y="562"/>
                    <a:pt x="3946" y="437"/>
                    <a:pt x="3917" y="334"/>
                  </a:cubicBezTo>
                  <a:cubicBezTo>
                    <a:pt x="3869" y="163"/>
                    <a:pt x="3759" y="53"/>
                    <a:pt x="3497" y="12"/>
                  </a:cubicBezTo>
                  <a:cubicBezTo>
                    <a:pt x="3441" y="4"/>
                    <a:pt x="3388" y="0"/>
                    <a:pt x="3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4"/>
            <p:cNvSpPr/>
            <p:nvPr/>
          </p:nvSpPr>
          <p:spPr>
            <a:xfrm>
              <a:off x="6457725" y="4283375"/>
              <a:ext cx="276375" cy="158925"/>
            </a:xfrm>
            <a:custGeom>
              <a:avLst/>
              <a:gdLst/>
              <a:ahLst/>
              <a:cxnLst/>
              <a:rect l="l" t="t" r="r" b="b"/>
              <a:pathLst>
                <a:path w="11055" h="6357" extrusionOk="0">
                  <a:moveTo>
                    <a:pt x="10600" y="1"/>
                  </a:moveTo>
                  <a:cubicBezTo>
                    <a:pt x="9825" y="1"/>
                    <a:pt x="9395" y="536"/>
                    <a:pt x="8821" y="536"/>
                  </a:cubicBezTo>
                  <a:cubicBezTo>
                    <a:pt x="8737" y="536"/>
                    <a:pt x="8650" y="525"/>
                    <a:pt x="8558" y="498"/>
                  </a:cubicBezTo>
                  <a:cubicBezTo>
                    <a:pt x="8306" y="426"/>
                    <a:pt x="8126" y="352"/>
                    <a:pt x="7932" y="352"/>
                  </a:cubicBezTo>
                  <a:cubicBezTo>
                    <a:pt x="7807" y="352"/>
                    <a:pt x="7676" y="383"/>
                    <a:pt x="7517" y="465"/>
                  </a:cubicBezTo>
                  <a:cubicBezTo>
                    <a:pt x="7164" y="638"/>
                    <a:pt x="6892" y="828"/>
                    <a:pt x="6508" y="828"/>
                  </a:cubicBezTo>
                  <a:cubicBezTo>
                    <a:pt x="6452" y="828"/>
                    <a:pt x="6393" y="824"/>
                    <a:pt x="6330" y="815"/>
                  </a:cubicBezTo>
                  <a:cubicBezTo>
                    <a:pt x="5985" y="768"/>
                    <a:pt x="5732" y="632"/>
                    <a:pt x="5412" y="632"/>
                  </a:cubicBezTo>
                  <a:cubicBezTo>
                    <a:pt x="5362" y="632"/>
                    <a:pt x="5310" y="635"/>
                    <a:pt x="5256" y="642"/>
                  </a:cubicBezTo>
                  <a:cubicBezTo>
                    <a:pt x="5066" y="670"/>
                    <a:pt x="4903" y="689"/>
                    <a:pt x="4745" y="689"/>
                  </a:cubicBezTo>
                  <a:cubicBezTo>
                    <a:pt x="4508" y="689"/>
                    <a:pt x="4283" y="646"/>
                    <a:pt x="3992" y="525"/>
                  </a:cubicBezTo>
                  <a:cubicBezTo>
                    <a:pt x="3630" y="381"/>
                    <a:pt x="3309" y="160"/>
                    <a:pt x="2920" y="160"/>
                  </a:cubicBezTo>
                  <a:cubicBezTo>
                    <a:pt x="2865" y="160"/>
                    <a:pt x="2810" y="164"/>
                    <a:pt x="2752" y="174"/>
                  </a:cubicBezTo>
                  <a:cubicBezTo>
                    <a:pt x="2465" y="216"/>
                    <a:pt x="2264" y="433"/>
                    <a:pt x="2006" y="433"/>
                  </a:cubicBezTo>
                  <a:cubicBezTo>
                    <a:pt x="1973" y="433"/>
                    <a:pt x="1939" y="429"/>
                    <a:pt x="1904" y="421"/>
                  </a:cubicBezTo>
                  <a:cubicBezTo>
                    <a:pt x="1613" y="360"/>
                    <a:pt x="1431" y="53"/>
                    <a:pt x="1167" y="53"/>
                  </a:cubicBezTo>
                  <a:cubicBezTo>
                    <a:pt x="1111" y="53"/>
                    <a:pt x="1051" y="67"/>
                    <a:pt x="986" y="99"/>
                  </a:cubicBezTo>
                  <a:cubicBezTo>
                    <a:pt x="711" y="237"/>
                    <a:pt x="692" y="437"/>
                    <a:pt x="321" y="437"/>
                  </a:cubicBezTo>
                  <a:cubicBezTo>
                    <a:pt x="302" y="437"/>
                    <a:pt x="283" y="437"/>
                    <a:pt x="263" y="436"/>
                  </a:cubicBezTo>
                  <a:lnTo>
                    <a:pt x="263" y="436"/>
                  </a:lnTo>
                  <a:cubicBezTo>
                    <a:pt x="208" y="734"/>
                    <a:pt x="304" y="1022"/>
                    <a:pt x="215" y="1313"/>
                  </a:cubicBezTo>
                  <a:cubicBezTo>
                    <a:pt x="116" y="1623"/>
                    <a:pt x="1" y="1808"/>
                    <a:pt x="172" y="2139"/>
                  </a:cubicBezTo>
                  <a:cubicBezTo>
                    <a:pt x="477" y="2740"/>
                    <a:pt x="1255" y="2512"/>
                    <a:pt x="1779" y="2822"/>
                  </a:cubicBezTo>
                  <a:cubicBezTo>
                    <a:pt x="2041" y="2973"/>
                    <a:pt x="2262" y="3175"/>
                    <a:pt x="2517" y="3326"/>
                  </a:cubicBezTo>
                  <a:cubicBezTo>
                    <a:pt x="2760" y="3478"/>
                    <a:pt x="3000" y="3504"/>
                    <a:pt x="3247" y="3608"/>
                  </a:cubicBezTo>
                  <a:cubicBezTo>
                    <a:pt x="3531" y="3718"/>
                    <a:pt x="3855" y="3877"/>
                    <a:pt x="4091" y="4076"/>
                  </a:cubicBezTo>
                  <a:cubicBezTo>
                    <a:pt x="4324" y="4285"/>
                    <a:pt x="4482" y="4643"/>
                    <a:pt x="4807" y="4747"/>
                  </a:cubicBezTo>
                  <a:cubicBezTo>
                    <a:pt x="4954" y="4788"/>
                    <a:pt x="5098" y="4797"/>
                    <a:pt x="5241" y="4797"/>
                  </a:cubicBezTo>
                  <a:cubicBezTo>
                    <a:pt x="5350" y="4797"/>
                    <a:pt x="5458" y="4792"/>
                    <a:pt x="5565" y="4792"/>
                  </a:cubicBezTo>
                  <a:cubicBezTo>
                    <a:pt x="5805" y="4792"/>
                    <a:pt x="6043" y="4818"/>
                    <a:pt x="6282" y="4987"/>
                  </a:cubicBezTo>
                  <a:cubicBezTo>
                    <a:pt x="6463" y="5119"/>
                    <a:pt x="6559" y="5319"/>
                    <a:pt x="6739" y="5470"/>
                  </a:cubicBezTo>
                  <a:cubicBezTo>
                    <a:pt x="6883" y="5595"/>
                    <a:pt x="7082" y="5665"/>
                    <a:pt x="7234" y="5780"/>
                  </a:cubicBezTo>
                  <a:cubicBezTo>
                    <a:pt x="7614" y="6092"/>
                    <a:pt x="7912" y="6333"/>
                    <a:pt x="8435" y="6354"/>
                  </a:cubicBezTo>
                  <a:cubicBezTo>
                    <a:pt x="8470" y="6356"/>
                    <a:pt x="8503" y="6357"/>
                    <a:pt x="8532" y="6357"/>
                  </a:cubicBezTo>
                  <a:cubicBezTo>
                    <a:pt x="9104" y="6357"/>
                    <a:pt x="8803" y="6056"/>
                    <a:pt x="8993" y="5643"/>
                  </a:cubicBezTo>
                  <a:cubicBezTo>
                    <a:pt x="9077" y="5458"/>
                    <a:pt x="9387" y="5443"/>
                    <a:pt x="9497" y="5244"/>
                  </a:cubicBezTo>
                  <a:cubicBezTo>
                    <a:pt x="9601" y="5049"/>
                    <a:pt x="9502" y="4843"/>
                    <a:pt x="9454" y="4658"/>
                  </a:cubicBezTo>
                  <a:cubicBezTo>
                    <a:pt x="9344" y="4235"/>
                    <a:pt x="9344" y="3987"/>
                    <a:pt x="8916" y="3788"/>
                  </a:cubicBezTo>
                  <a:cubicBezTo>
                    <a:pt x="9034" y="3408"/>
                    <a:pt x="9137" y="3161"/>
                    <a:pt x="9137" y="2752"/>
                  </a:cubicBezTo>
                  <a:cubicBezTo>
                    <a:pt x="9137" y="2272"/>
                    <a:pt x="9173" y="2063"/>
                    <a:pt x="9558" y="1760"/>
                  </a:cubicBezTo>
                  <a:cubicBezTo>
                    <a:pt x="9966" y="1428"/>
                    <a:pt x="11055" y="623"/>
                    <a:pt x="10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4"/>
            <p:cNvSpPr/>
            <p:nvPr/>
          </p:nvSpPr>
          <p:spPr>
            <a:xfrm>
              <a:off x="6331525" y="2394350"/>
              <a:ext cx="176575" cy="278825"/>
            </a:xfrm>
            <a:custGeom>
              <a:avLst/>
              <a:gdLst/>
              <a:ahLst/>
              <a:cxnLst/>
              <a:rect l="l" t="t" r="r" b="b"/>
              <a:pathLst>
                <a:path w="7063" h="11153" extrusionOk="0">
                  <a:moveTo>
                    <a:pt x="6890" y="1"/>
                  </a:moveTo>
                  <a:lnTo>
                    <a:pt x="6890" y="1"/>
                  </a:lnTo>
                  <a:cubicBezTo>
                    <a:pt x="6325" y="22"/>
                    <a:pt x="5503" y="277"/>
                    <a:pt x="5035" y="575"/>
                  </a:cubicBezTo>
                  <a:cubicBezTo>
                    <a:pt x="4552" y="878"/>
                    <a:pt x="4304" y="1339"/>
                    <a:pt x="3910" y="1726"/>
                  </a:cubicBezTo>
                  <a:cubicBezTo>
                    <a:pt x="3778" y="1858"/>
                    <a:pt x="3523" y="2106"/>
                    <a:pt x="3338" y="2180"/>
                  </a:cubicBezTo>
                  <a:cubicBezTo>
                    <a:pt x="3275" y="2206"/>
                    <a:pt x="3208" y="2216"/>
                    <a:pt x="3140" y="2216"/>
                  </a:cubicBezTo>
                  <a:cubicBezTo>
                    <a:pt x="2934" y="2216"/>
                    <a:pt x="2715" y="2126"/>
                    <a:pt x="2523" y="2106"/>
                  </a:cubicBezTo>
                  <a:cubicBezTo>
                    <a:pt x="2456" y="2098"/>
                    <a:pt x="2385" y="2094"/>
                    <a:pt x="2312" y="2094"/>
                  </a:cubicBezTo>
                  <a:cubicBezTo>
                    <a:pt x="1833" y="2094"/>
                    <a:pt x="1277" y="2268"/>
                    <a:pt x="1372" y="2844"/>
                  </a:cubicBezTo>
                  <a:cubicBezTo>
                    <a:pt x="1440" y="3257"/>
                    <a:pt x="2040" y="3540"/>
                    <a:pt x="1952" y="3995"/>
                  </a:cubicBezTo>
                  <a:cubicBezTo>
                    <a:pt x="1923" y="4000"/>
                    <a:pt x="1896" y="4003"/>
                    <a:pt x="1869" y="4003"/>
                  </a:cubicBezTo>
                  <a:cubicBezTo>
                    <a:pt x="1537" y="4003"/>
                    <a:pt x="1283" y="3609"/>
                    <a:pt x="946" y="3609"/>
                  </a:cubicBezTo>
                  <a:cubicBezTo>
                    <a:pt x="912" y="3609"/>
                    <a:pt x="877" y="3613"/>
                    <a:pt x="841" y="3622"/>
                  </a:cubicBezTo>
                  <a:cubicBezTo>
                    <a:pt x="366" y="3733"/>
                    <a:pt x="841" y="4194"/>
                    <a:pt x="731" y="4518"/>
                  </a:cubicBezTo>
                  <a:cubicBezTo>
                    <a:pt x="647" y="4773"/>
                    <a:pt x="282" y="4795"/>
                    <a:pt x="212" y="5134"/>
                  </a:cubicBezTo>
                  <a:cubicBezTo>
                    <a:pt x="152" y="5436"/>
                    <a:pt x="296" y="5732"/>
                    <a:pt x="447" y="5975"/>
                  </a:cubicBezTo>
                  <a:cubicBezTo>
                    <a:pt x="635" y="6285"/>
                    <a:pt x="702" y="6506"/>
                    <a:pt x="510" y="6864"/>
                  </a:cubicBezTo>
                  <a:cubicBezTo>
                    <a:pt x="344" y="7159"/>
                    <a:pt x="0" y="7354"/>
                    <a:pt x="137" y="7760"/>
                  </a:cubicBezTo>
                  <a:cubicBezTo>
                    <a:pt x="255" y="8118"/>
                    <a:pt x="606" y="8173"/>
                    <a:pt x="875" y="8354"/>
                  </a:cubicBezTo>
                  <a:cubicBezTo>
                    <a:pt x="1185" y="8567"/>
                    <a:pt x="1007" y="8870"/>
                    <a:pt x="938" y="9209"/>
                  </a:cubicBezTo>
                  <a:cubicBezTo>
                    <a:pt x="827" y="9740"/>
                    <a:pt x="882" y="10297"/>
                    <a:pt x="1214" y="10699"/>
                  </a:cubicBezTo>
                  <a:cubicBezTo>
                    <a:pt x="1274" y="10480"/>
                    <a:pt x="1463" y="10371"/>
                    <a:pt x="1743" y="10371"/>
                  </a:cubicBezTo>
                  <a:cubicBezTo>
                    <a:pt x="1808" y="10371"/>
                    <a:pt x="1877" y="10377"/>
                    <a:pt x="1952" y="10389"/>
                  </a:cubicBezTo>
                  <a:cubicBezTo>
                    <a:pt x="2461" y="10471"/>
                    <a:pt x="2814" y="10884"/>
                    <a:pt x="3331" y="10946"/>
                  </a:cubicBezTo>
                  <a:cubicBezTo>
                    <a:pt x="3441" y="10961"/>
                    <a:pt x="3538" y="10968"/>
                    <a:pt x="3619" y="10982"/>
                  </a:cubicBezTo>
                  <a:cubicBezTo>
                    <a:pt x="3626" y="10788"/>
                    <a:pt x="3571" y="10588"/>
                    <a:pt x="3511" y="10374"/>
                  </a:cubicBezTo>
                  <a:cubicBezTo>
                    <a:pt x="3386" y="9968"/>
                    <a:pt x="3511" y="9925"/>
                    <a:pt x="3662" y="9603"/>
                  </a:cubicBezTo>
                  <a:cubicBezTo>
                    <a:pt x="3752" y="9412"/>
                    <a:pt x="3741" y="8990"/>
                    <a:pt x="3890" y="8990"/>
                  </a:cubicBezTo>
                  <a:cubicBezTo>
                    <a:pt x="3936" y="8990"/>
                    <a:pt x="3998" y="9031"/>
                    <a:pt x="4083" y="9132"/>
                  </a:cubicBezTo>
                  <a:cubicBezTo>
                    <a:pt x="4316" y="9408"/>
                    <a:pt x="4194" y="9822"/>
                    <a:pt x="4463" y="10064"/>
                  </a:cubicBezTo>
                  <a:cubicBezTo>
                    <a:pt x="4655" y="10237"/>
                    <a:pt x="4946" y="10285"/>
                    <a:pt x="5172" y="10396"/>
                  </a:cubicBezTo>
                  <a:cubicBezTo>
                    <a:pt x="5385" y="10507"/>
                    <a:pt x="5462" y="10622"/>
                    <a:pt x="5628" y="10788"/>
                  </a:cubicBezTo>
                  <a:cubicBezTo>
                    <a:pt x="5778" y="10937"/>
                    <a:pt x="6006" y="11152"/>
                    <a:pt x="6194" y="11152"/>
                  </a:cubicBezTo>
                  <a:cubicBezTo>
                    <a:pt x="6266" y="11152"/>
                    <a:pt x="6332" y="11121"/>
                    <a:pt x="6385" y="11042"/>
                  </a:cubicBezTo>
                  <a:cubicBezTo>
                    <a:pt x="6407" y="11016"/>
                    <a:pt x="6421" y="10990"/>
                    <a:pt x="6435" y="10946"/>
                  </a:cubicBezTo>
                  <a:cubicBezTo>
                    <a:pt x="6551" y="10658"/>
                    <a:pt x="6435" y="10127"/>
                    <a:pt x="6435" y="9802"/>
                  </a:cubicBezTo>
                  <a:cubicBezTo>
                    <a:pt x="6435" y="9437"/>
                    <a:pt x="6421" y="9175"/>
                    <a:pt x="6241" y="8844"/>
                  </a:cubicBezTo>
                  <a:cubicBezTo>
                    <a:pt x="5794" y="8036"/>
                    <a:pt x="5054" y="8070"/>
                    <a:pt x="4261" y="8029"/>
                  </a:cubicBezTo>
                  <a:cubicBezTo>
                    <a:pt x="4109" y="7616"/>
                    <a:pt x="4537" y="7546"/>
                    <a:pt x="4799" y="7409"/>
                  </a:cubicBezTo>
                  <a:cubicBezTo>
                    <a:pt x="5164" y="7222"/>
                    <a:pt x="5503" y="6933"/>
                    <a:pt x="5592" y="6527"/>
                  </a:cubicBezTo>
                  <a:cubicBezTo>
                    <a:pt x="5695" y="6037"/>
                    <a:pt x="5717" y="6056"/>
                    <a:pt x="6214" y="6001"/>
                  </a:cubicBezTo>
                  <a:cubicBezTo>
                    <a:pt x="6606" y="5967"/>
                    <a:pt x="7063" y="5782"/>
                    <a:pt x="7048" y="5319"/>
                  </a:cubicBezTo>
                  <a:cubicBezTo>
                    <a:pt x="7034" y="4934"/>
                    <a:pt x="6695" y="4677"/>
                    <a:pt x="6373" y="4540"/>
                  </a:cubicBezTo>
                  <a:cubicBezTo>
                    <a:pt x="5952" y="4367"/>
                    <a:pt x="5765" y="4381"/>
                    <a:pt x="5688" y="3906"/>
                  </a:cubicBezTo>
                  <a:cubicBezTo>
                    <a:pt x="5647" y="3663"/>
                    <a:pt x="5551" y="3009"/>
                    <a:pt x="5710" y="2795"/>
                  </a:cubicBezTo>
                  <a:cubicBezTo>
                    <a:pt x="5854" y="2603"/>
                    <a:pt x="6130" y="2699"/>
                    <a:pt x="6330" y="2493"/>
                  </a:cubicBezTo>
                  <a:cubicBezTo>
                    <a:pt x="6661" y="2139"/>
                    <a:pt x="6690" y="1637"/>
                    <a:pt x="6794" y="1195"/>
                  </a:cubicBezTo>
                  <a:cubicBezTo>
                    <a:pt x="6875" y="837"/>
                    <a:pt x="7012" y="361"/>
                    <a:pt x="68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4"/>
            <p:cNvSpPr/>
            <p:nvPr/>
          </p:nvSpPr>
          <p:spPr>
            <a:xfrm>
              <a:off x="6329950" y="3241450"/>
              <a:ext cx="527775" cy="261825"/>
            </a:xfrm>
            <a:custGeom>
              <a:avLst/>
              <a:gdLst/>
              <a:ahLst/>
              <a:cxnLst/>
              <a:rect l="l" t="t" r="r" b="b"/>
              <a:pathLst>
                <a:path w="21111" h="10473" extrusionOk="0">
                  <a:moveTo>
                    <a:pt x="11194" y="1"/>
                  </a:moveTo>
                  <a:lnTo>
                    <a:pt x="11194" y="1"/>
                  </a:lnTo>
                  <a:cubicBezTo>
                    <a:pt x="11276" y="133"/>
                    <a:pt x="11360" y="265"/>
                    <a:pt x="11449" y="395"/>
                  </a:cubicBezTo>
                  <a:cubicBezTo>
                    <a:pt x="11607" y="623"/>
                    <a:pt x="11747" y="912"/>
                    <a:pt x="11953" y="1106"/>
                  </a:cubicBezTo>
                  <a:cubicBezTo>
                    <a:pt x="12090" y="1243"/>
                    <a:pt x="12208" y="1243"/>
                    <a:pt x="12215" y="1457"/>
                  </a:cubicBezTo>
                  <a:cubicBezTo>
                    <a:pt x="12222" y="1926"/>
                    <a:pt x="11408" y="1995"/>
                    <a:pt x="11139" y="2272"/>
                  </a:cubicBezTo>
                  <a:cubicBezTo>
                    <a:pt x="10994" y="2430"/>
                    <a:pt x="10987" y="2623"/>
                    <a:pt x="10869" y="2796"/>
                  </a:cubicBezTo>
                  <a:cubicBezTo>
                    <a:pt x="10704" y="3050"/>
                    <a:pt x="10574" y="3057"/>
                    <a:pt x="10290" y="3154"/>
                  </a:cubicBezTo>
                  <a:cubicBezTo>
                    <a:pt x="10132" y="3209"/>
                    <a:pt x="9718" y="3312"/>
                    <a:pt x="9622" y="3478"/>
                  </a:cubicBezTo>
                  <a:cubicBezTo>
                    <a:pt x="9512" y="3670"/>
                    <a:pt x="9711" y="4035"/>
                    <a:pt x="9781" y="4230"/>
                  </a:cubicBezTo>
                  <a:cubicBezTo>
                    <a:pt x="9855" y="4430"/>
                    <a:pt x="9932" y="4629"/>
                    <a:pt x="9952" y="4850"/>
                  </a:cubicBezTo>
                  <a:cubicBezTo>
                    <a:pt x="9980" y="5112"/>
                    <a:pt x="9884" y="5201"/>
                    <a:pt x="9836" y="5415"/>
                  </a:cubicBezTo>
                  <a:cubicBezTo>
                    <a:pt x="9789" y="5648"/>
                    <a:pt x="9943" y="5960"/>
                    <a:pt x="9612" y="5960"/>
                  </a:cubicBezTo>
                  <a:cubicBezTo>
                    <a:pt x="9608" y="5960"/>
                    <a:pt x="9605" y="5960"/>
                    <a:pt x="9601" y="5960"/>
                  </a:cubicBezTo>
                  <a:cubicBezTo>
                    <a:pt x="9408" y="5953"/>
                    <a:pt x="9235" y="5677"/>
                    <a:pt x="9110" y="5573"/>
                  </a:cubicBezTo>
                  <a:cubicBezTo>
                    <a:pt x="8752" y="5271"/>
                    <a:pt x="8354" y="5415"/>
                    <a:pt x="7981" y="5189"/>
                  </a:cubicBezTo>
                  <a:cubicBezTo>
                    <a:pt x="7817" y="5090"/>
                    <a:pt x="7764" y="5045"/>
                    <a:pt x="7674" y="5045"/>
                  </a:cubicBezTo>
                  <a:cubicBezTo>
                    <a:pt x="7612" y="5045"/>
                    <a:pt x="7532" y="5066"/>
                    <a:pt x="7388" y="5105"/>
                  </a:cubicBezTo>
                  <a:cubicBezTo>
                    <a:pt x="7118" y="5182"/>
                    <a:pt x="6876" y="5244"/>
                    <a:pt x="6595" y="5244"/>
                  </a:cubicBezTo>
                  <a:cubicBezTo>
                    <a:pt x="6023" y="5249"/>
                    <a:pt x="5621" y="5492"/>
                    <a:pt x="5064" y="5588"/>
                  </a:cubicBezTo>
                  <a:cubicBezTo>
                    <a:pt x="4864" y="5621"/>
                    <a:pt x="4664" y="5647"/>
                    <a:pt x="4470" y="5647"/>
                  </a:cubicBezTo>
                  <a:cubicBezTo>
                    <a:pt x="4182" y="5647"/>
                    <a:pt x="3906" y="5588"/>
                    <a:pt x="3663" y="5403"/>
                  </a:cubicBezTo>
                  <a:cubicBezTo>
                    <a:pt x="3433" y="5231"/>
                    <a:pt x="3218" y="4970"/>
                    <a:pt x="2996" y="4970"/>
                  </a:cubicBezTo>
                  <a:cubicBezTo>
                    <a:pt x="2905" y="4970"/>
                    <a:pt x="2813" y="5014"/>
                    <a:pt x="2719" y="5126"/>
                  </a:cubicBezTo>
                  <a:cubicBezTo>
                    <a:pt x="2505" y="5385"/>
                    <a:pt x="2279" y="5872"/>
                    <a:pt x="1886" y="5872"/>
                  </a:cubicBezTo>
                  <a:cubicBezTo>
                    <a:pt x="1858" y="5872"/>
                    <a:pt x="1830" y="5869"/>
                    <a:pt x="1801" y="5864"/>
                  </a:cubicBezTo>
                  <a:cubicBezTo>
                    <a:pt x="1344" y="5780"/>
                    <a:pt x="1270" y="5035"/>
                    <a:pt x="691" y="4927"/>
                  </a:cubicBezTo>
                  <a:cubicBezTo>
                    <a:pt x="634" y="4916"/>
                    <a:pt x="583" y="4910"/>
                    <a:pt x="532" y="4910"/>
                  </a:cubicBezTo>
                  <a:cubicBezTo>
                    <a:pt x="514" y="4910"/>
                    <a:pt x="495" y="4911"/>
                    <a:pt x="477" y="4913"/>
                  </a:cubicBezTo>
                  <a:cubicBezTo>
                    <a:pt x="566" y="5086"/>
                    <a:pt x="566" y="5292"/>
                    <a:pt x="462" y="5554"/>
                  </a:cubicBezTo>
                  <a:cubicBezTo>
                    <a:pt x="373" y="5794"/>
                    <a:pt x="123" y="6023"/>
                    <a:pt x="68" y="6270"/>
                  </a:cubicBezTo>
                  <a:cubicBezTo>
                    <a:pt x="1" y="6568"/>
                    <a:pt x="359" y="6691"/>
                    <a:pt x="621" y="6787"/>
                  </a:cubicBezTo>
                  <a:cubicBezTo>
                    <a:pt x="868" y="6871"/>
                    <a:pt x="1008" y="6953"/>
                    <a:pt x="1137" y="7174"/>
                  </a:cubicBezTo>
                  <a:cubicBezTo>
                    <a:pt x="1253" y="7367"/>
                    <a:pt x="1288" y="7566"/>
                    <a:pt x="1512" y="7566"/>
                  </a:cubicBezTo>
                  <a:cubicBezTo>
                    <a:pt x="1544" y="7566"/>
                    <a:pt x="1580" y="7562"/>
                    <a:pt x="1620" y="7553"/>
                  </a:cubicBezTo>
                  <a:cubicBezTo>
                    <a:pt x="1805" y="7519"/>
                    <a:pt x="1964" y="7354"/>
                    <a:pt x="2130" y="7354"/>
                  </a:cubicBezTo>
                  <a:cubicBezTo>
                    <a:pt x="2193" y="7354"/>
                    <a:pt x="2257" y="7378"/>
                    <a:pt x="2325" y="7443"/>
                  </a:cubicBezTo>
                  <a:cubicBezTo>
                    <a:pt x="2387" y="7505"/>
                    <a:pt x="2413" y="7561"/>
                    <a:pt x="2428" y="7623"/>
                  </a:cubicBezTo>
                  <a:cubicBezTo>
                    <a:pt x="2635" y="7678"/>
                    <a:pt x="2848" y="7830"/>
                    <a:pt x="3014" y="7940"/>
                  </a:cubicBezTo>
                  <a:cubicBezTo>
                    <a:pt x="3194" y="8064"/>
                    <a:pt x="3347" y="8118"/>
                    <a:pt x="3486" y="8118"/>
                  </a:cubicBezTo>
                  <a:cubicBezTo>
                    <a:pt x="3704" y="8118"/>
                    <a:pt x="3892" y="7987"/>
                    <a:pt x="4110" y="7782"/>
                  </a:cubicBezTo>
                  <a:cubicBezTo>
                    <a:pt x="4261" y="7638"/>
                    <a:pt x="4428" y="7595"/>
                    <a:pt x="4603" y="7595"/>
                  </a:cubicBezTo>
                  <a:cubicBezTo>
                    <a:pt x="4852" y="7595"/>
                    <a:pt x="5117" y="7682"/>
                    <a:pt x="5379" y="7698"/>
                  </a:cubicBezTo>
                  <a:cubicBezTo>
                    <a:pt x="5405" y="7699"/>
                    <a:pt x="5430" y="7700"/>
                    <a:pt x="5455" y="7700"/>
                  </a:cubicBezTo>
                  <a:cubicBezTo>
                    <a:pt x="5952" y="7700"/>
                    <a:pt x="6168" y="7369"/>
                    <a:pt x="6621" y="7277"/>
                  </a:cubicBezTo>
                  <a:cubicBezTo>
                    <a:pt x="6663" y="7269"/>
                    <a:pt x="6702" y="7265"/>
                    <a:pt x="6739" y="7265"/>
                  </a:cubicBezTo>
                  <a:cubicBezTo>
                    <a:pt x="7162" y="7265"/>
                    <a:pt x="7228" y="7787"/>
                    <a:pt x="7469" y="8099"/>
                  </a:cubicBezTo>
                  <a:cubicBezTo>
                    <a:pt x="7786" y="8512"/>
                    <a:pt x="8236" y="8774"/>
                    <a:pt x="8738" y="8892"/>
                  </a:cubicBezTo>
                  <a:cubicBezTo>
                    <a:pt x="9048" y="8962"/>
                    <a:pt x="9413" y="8974"/>
                    <a:pt x="9704" y="9120"/>
                  </a:cubicBezTo>
                  <a:cubicBezTo>
                    <a:pt x="9911" y="9223"/>
                    <a:pt x="10055" y="9408"/>
                    <a:pt x="10290" y="9478"/>
                  </a:cubicBezTo>
                  <a:cubicBezTo>
                    <a:pt x="10497" y="9541"/>
                    <a:pt x="11566" y="9485"/>
                    <a:pt x="11614" y="9747"/>
                  </a:cubicBezTo>
                  <a:cubicBezTo>
                    <a:pt x="11648" y="9920"/>
                    <a:pt x="11485" y="10016"/>
                    <a:pt x="11283" y="10105"/>
                  </a:cubicBezTo>
                  <a:cubicBezTo>
                    <a:pt x="11677" y="10175"/>
                    <a:pt x="12049" y="10286"/>
                    <a:pt x="12477" y="10403"/>
                  </a:cubicBezTo>
                  <a:cubicBezTo>
                    <a:pt x="12659" y="10452"/>
                    <a:pt x="12832" y="10472"/>
                    <a:pt x="13000" y="10472"/>
                  </a:cubicBezTo>
                  <a:cubicBezTo>
                    <a:pt x="13638" y="10472"/>
                    <a:pt x="14194" y="10174"/>
                    <a:pt x="14822" y="9988"/>
                  </a:cubicBezTo>
                  <a:cubicBezTo>
                    <a:pt x="15841" y="9692"/>
                    <a:pt x="17050" y="9608"/>
                    <a:pt x="17980" y="9043"/>
                  </a:cubicBezTo>
                  <a:cubicBezTo>
                    <a:pt x="18194" y="8913"/>
                    <a:pt x="18794" y="8704"/>
                    <a:pt x="19023" y="8512"/>
                  </a:cubicBezTo>
                  <a:cubicBezTo>
                    <a:pt x="19056" y="8486"/>
                    <a:pt x="19083" y="8450"/>
                    <a:pt x="19097" y="8423"/>
                  </a:cubicBezTo>
                  <a:cubicBezTo>
                    <a:pt x="19304" y="8003"/>
                    <a:pt x="18739" y="7436"/>
                    <a:pt x="19160" y="6926"/>
                  </a:cubicBezTo>
                  <a:cubicBezTo>
                    <a:pt x="19388" y="6650"/>
                    <a:pt x="19945" y="6573"/>
                    <a:pt x="19931" y="6119"/>
                  </a:cubicBezTo>
                  <a:cubicBezTo>
                    <a:pt x="19926" y="5713"/>
                    <a:pt x="19400" y="5746"/>
                    <a:pt x="19525" y="5285"/>
                  </a:cubicBezTo>
                  <a:cubicBezTo>
                    <a:pt x="19549" y="5282"/>
                    <a:pt x="19573" y="5280"/>
                    <a:pt x="19598" y="5280"/>
                  </a:cubicBezTo>
                  <a:cubicBezTo>
                    <a:pt x="19859" y="5280"/>
                    <a:pt x="20144" y="5454"/>
                    <a:pt x="20415" y="5454"/>
                  </a:cubicBezTo>
                  <a:cubicBezTo>
                    <a:pt x="20537" y="5454"/>
                    <a:pt x="20655" y="5419"/>
                    <a:pt x="20767" y="5319"/>
                  </a:cubicBezTo>
                  <a:cubicBezTo>
                    <a:pt x="21111" y="5001"/>
                    <a:pt x="20856" y="4341"/>
                    <a:pt x="20801" y="3980"/>
                  </a:cubicBezTo>
                  <a:cubicBezTo>
                    <a:pt x="20794" y="3947"/>
                    <a:pt x="20794" y="3920"/>
                    <a:pt x="20794" y="3884"/>
                  </a:cubicBezTo>
                  <a:cubicBezTo>
                    <a:pt x="20712" y="3228"/>
                    <a:pt x="20801" y="2546"/>
                    <a:pt x="20815" y="1878"/>
                  </a:cubicBezTo>
                  <a:cubicBezTo>
                    <a:pt x="20815" y="1733"/>
                    <a:pt x="20815" y="1587"/>
                    <a:pt x="20808" y="1450"/>
                  </a:cubicBezTo>
                  <a:cubicBezTo>
                    <a:pt x="20063" y="1339"/>
                    <a:pt x="19422" y="1077"/>
                    <a:pt x="18643" y="1077"/>
                  </a:cubicBezTo>
                  <a:cubicBezTo>
                    <a:pt x="18410" y="1077"/>
                    <a:pt x="18166" y="1093"/>
                    <a:pt x="17926" y="1093"/>
                  </a:cubicBezTo>
                  <a:cubicBezTo>
                    <a:pt x="17717" y="1093"/>
                    <a:pt x="17511" y="1081"/>
                    <a:pt x="17319" y="1037"/>
                  </a:cubicBezTo>
                  <a:cubicBezTo>
                    <a:pt x="16884" y="933"/>
                    <a:pt x="16526" y="657"/>
                    <a:pt x="16091" y="568"/>
                  </a:cubicBezTo>
                  <a:cubicBezTo>
                    <a:pt x="15984" y="541"/>
                    <a:pt x="15752" y="478"/>
                    <a:pt x="15580" y="478"/>
                  </a:cubicBezTo>
                  <a:cubicBezTo>
                    <a:pt x="15519" y="478"/>
                    <a:pt x="15466" y="486"/>
                    <a:pt x="15428" y="506"/>
                  </a:cubicBezTo>
                  <a:cubicBezTo>
                    <a:pt x="15284" y="580"/>
                    <a:pt x="15339" y="753"/>
                    <a:pt x="15221" y="871"/>
                  </a:cubicBezTo>
                  <a:cubicBezTo>
                    <a:pt x="15015" y="1077"/>
                    <a:pt x="14745" y="1505"/>
                    <a:pt x="14517" y="1678"/>
                  </a:cubicBezTo>
                  <a:cubicBezTo>
                    <a:pt x="14372" y="1783"/>
                    <a:pt x="14188" y="1826"/>
                    <a:pt x="13987" y="1826"/>
                  </a:cubicBezTo>
                  <a:cubicBezTo>
                    <a:pt x="13453" y="1826"/>
                    <a:pt x="12806" y="1521"/>
                    <a:pt x="12491" y="1270"/>
                  </a:cubicBezTo>
                  <a:cubicBezTo>
                    <a:pt x="11980" y="871"/>
                    <a:pt x="11780" y="208"/>
                    <a:pt x="11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4"/>
            <p:cNvSpPr/>
            <p:nvPr/>
          </p:nvSpPr>
          <p:spPr>
            <a:xfrm>
              <a:off x="6199950" y="3797500"/>
              <a:ext cx="88100" cy="163225"/>
            </a:xfrm>
            <a:custGeom>
              <a:avLst/>
              <a:gdLst/>
              <a:ahLst/>
              <a:cxnLst/>
              <a:rect l="l" t="t" r="r" b="b"/>
              <a:pathLst>
                <a:path w="3524" h="6529" extrusionOk="0">
                  <a:moveTo>
                    <a:pt x="2795" y="1"/>
                  </a:moveTo>
                  <a:cubicBezTo>
                    <a:pt x="2411" y="1"/>
                    <a:pt x="2651" y="898"/>
                    <a:pt x="2553" y="1096"/>
                  </a:cubicBezTo>
                  <a:cubicBezTo>
                    <a:pt x="2396" y="1235"/>
                    <a:pt x="2216" y="1271"/>
                    <a:pt x="2038" y="1271"/>
                  </a:cubicBezTo>
                  <a:cubicBezTo>
                    <a:pt x="1895" y="1271"/>
                    <a:pt x="1754" y="1248"/>
                    <a:pt x="1628" y="1236"/>
                  </a:cubicBezTo>
                  <a:cubicBezTo>
                    <a:pt x="1554" y="1229"/>
                    <a:pt x="1492" y="1225"/>
                    <a:pt x="1437" y="1225"/>
                  </a:cubicBezTo>
                  <a:cubicBezTo>
                    <a:pt x="1125" y="1225"/>
                    <a:pt x="1078" y="1341"/>
                    <a:pt x="739" y="1560"/>
                  </a:cubicBezTo>
                  <a:cubicBezTo>
                    <a:pt x="414" y="1781"/>
                    <a:pt x="71" y="1635"/>
                    <a:pt x="159" y="2154"/>
                  </a:cubicBezTo>
                  <a:cubicBezTo>
                    <a:pt x="186" y="2324"/>
                    <a:pt x="373" y="2560"/>
                    <a:pt x="330" y="2745"/>
                  </a:cubicBezTo>
                  <a:cubicBezTo>
                    <a:pt x="289" y="2939"/>
                    <a:pt x="35" y="2939"/>
                    <a:pt x="20" y="3153"/>
                  </a:cubicBezTo>
                  <a:cubicBezTo>
                    <a:pt x="1" y="3456"/>
                    <a:pt x="421" y="3437"/>
                    <a:pt x="469" y="3747"/>
                  </a:cubicBezTo>
                  <a:cubicBezTo>
                    <a:pt x="503" y="3980"/>
                    <a:pt x="263" y="4223"/>
                    <a:pt x="227" y="4463"/>
                  </a:cubicBezTo>
                  <a:cubicBezTo>
                    <a:pt x="208" y="4602"/>
                    <a:pt x="200" y="4816"/>
                    <a:pt x="296" y="4912"/>
                  </a:cubicBezTo>
                  <a:cubicBezTo>
                    <a:pt x="429" y="5056"/>
                    <a:pt x="669" y="4920"/>
                    <a:pt x="772" y="5078"/>
                  </a:cubicBezTo>
                  <a:cubicBezTo>
                    <a:pt x="849" y="5181"/>
                    <a:pt x="717" y="5407"/>
                    <a:pt x="746" y="5539"/>
                  </a:cubicBezTo>
                  <a:cubicBezTo>
                    <a:pt x="772" y="5712"/>
                    <a:pt x="801" y="5698"/>
                    <a:pt x="890" y="5828"/>
                  </a:cubicBezTo>
                  <a:cubicBezTo>
                    <a:pt x="1001" y="5994"/>
                    <a:pt x="1234" y="6340"/>
                    <a:pt x="1414" y="6443"/>
                  </a:cubicBezTo>
                  <a:cubicBezTo>
                    <a:pt x="1518" y="6504"/>
                    <a:pt x="1589" y="6529"/>
                    <a:pt x="1639" y="6529"/>
                  </a:cubicBezTo>
                  <a:cubicBezTo>
                    <a:pt x="1764" y="6529"/>
                    <a:pt x="1760" y="6372"/>
                    <a:pt x="1834" y="6229"/>
                  </a:cubicBezTo>
                  <a:cubicBezTo>
                    <a:pt x="2084" y="5746"/>
                    <a:pt x="2214" y="5374"/>
                    <a:pt x="2401" y="4828"/>
                  </a:cubicBezTo>
                  <a:cubicBezTo>
                    <a:pt x="2601" y="4223"/>
                    <a:pt x="3144" y="3725"/>
                    <a:pt x="3242" y="3084"/>
                  </a:cubicBezTo>
                  <a:cubicBezTo>
                    <a:pt x="3317" y="2553"/>
                    <a:pt x="3048" y="1995"/>
                    <a:pt x="3158" y="1476"/>
                  </a:cubicBezTo>
                  <a:cubicBezTo>
                    <a:pt x="3242" y="1111"/>
                    <a:pt x="3524" y="351"/>
                    <a:pt x="3055" y="90"/>
                  </a:cubicBezTo>
                  <a:cubicBezTo>
                    <a:pt x="2946" y="28"/>
                    <a:pt x="2861" y="1"/>
                    <a:pt x="27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4"/>
            <p:cNvSpPr/>
            <p:nvPr/>
          </p:nvSpPr>
          <p:spPr>
            <a:xfrm>
              <a:off x="6130100" y="3971550"/>
              <a:ext cx="147625" cy="215375"/>
            </a:xfrm>
            <a:custGeom>
              <a:avLst/>
              <a:gdLst/>
              <a:ahLst/>
              <a:cxnLst/>
              <a:rect l="l" t="t" r="r" b="b"/>
              <a:pathLst>
                <a:path w="5905" h="8615" extrusionOk="0">
                  <a:moveTo>
                    <a:pt x="4715" y="0"/>
                  </a:moveTo>
                  <a:cubicBezTo>
                    <a:pt x="4424" y="0"/>
                    <a:pt x="4135" y="197"/>
                    <a:pt x="3910" y="344"/>
                  </a:cubicBezTo>
                  <a:cubicBezTo>
                    <a:pt x="3408" y="668"/>
                    <a:pt x="2773" y="1033"/>
                    <a:pt x="2201" y="1115"/>
                  </a:cubicBezTo>
                  <a:cubicBezTo>
                    <a:pt x="2100" y="1131"/>
                    <a:pt x="1975" y="1138"/>
                    <a:pt x="1848" y="1138"/>
                  </a:cubicBezTo>
                  <a:cubicBezTo>
                    <a:pt x="1682" y="1138"/>
                    <a:pt x="1512" y="1125"/>
                    <a:pt x="1387" y="1101"/>
                  </a:cubicBezTo>
                  <a:cubicBezTo>
                    <a:pt x="1339" y="771"/>
                    <a:pt x="1615" y="521"/>
                    <a:pt x="1531" y="192"/>
                  </a:cubicBezTo>
                  <a:cubicBezTo>
                    <a:pt x="1615" y="142"/>
                    <a:pt x="1697" y="142"/>
                    <a:pt x="1622" y="19"/>
                  </a:cubicBezTo>
                  <a:cubicBezTo>
                    <a:pt x="1598" y="16"/>
                    <a:pt x="1574" y="14"/>
                    <a:pt x="1550" y="14"/>
                  </a:cubicBezTo>
                  <a:cubicBezTo>
                    <a:pt x="1218" y="14"/>
                    <a:pt x="1046" y="369"/>
                    <a:pt x="981" y="632"/>
                  </a:cubicBezTo>
                  <a:cubicBezTo>
                    <a:pt x="904" y="937"/>
                    <a:pt x="642" y="1329"/>
                    <a:pt x="627" y="1632"/>
                  </a:cubicBezTo>
                  <a:cubicBezTo>
                    <a:pt x="594" y="2151"/>
                    <a:pt x="1007" y="1970"/>
                    <a:pt x="1247" y="2225"/>
                  </a:cubicBezTo>
                  <a:cubicBezTo>
                    <a:pt x="1483" y="2475"/>
                    <a:pt x="1346" y="3184"/>
                    <a:pt x="1346" y="3489"/>
                  </a:cubicBezTo>
                  <a:cubicBezTo>
                    <a:pt x="1346" y="3811"/>
                    <a:pt x="1303" y="4179"/>
                    <a:pt x="1365" y="4482"/>
                  </a:cubicBezTo>
                  <a:cubicBezTo>
                    <a:pt x="1468" y="5005"/>
                    <a:pt x="1461" y="5190"/>
                    <a:pt x="1207" y="5721"/>
                  </a:cubicBezTo>
                  <a:cubicBezTo>
                    <a:pt x="1041" y="6053"/>
                    <a:pt x="815" y="6329"/>
                    <a:pt x="661" y="6675"/>
                  </a:cubicBezTo>
                  <a:cubicBezTo>
                    <a:pt x="579" y="6860"/>
                    <a:pt x="613" y="6971"/>
                    <a:pt x="558" y="7170"/>
                  </a:cubicBezTo>
                  <a:cubicBezTo>
                    <a:pt x="498" y="7406"/>
                    <a:pt x="351" y="7358"/>
                    <a:pt x="248" y="7528"/>
                  </a:cubicBezTo>
                  <a:cubicBezTo>
                    <a:pt x="0" y="7956"/>
                    <a:pt x="310" y="8136"/>
                    <a:pt x="642" y="8192"/>
                  </a:cubicBezTo>
                  <a:cubicBezTo>
                    <a:pt x="1108" y="8266"/>
                    <a:pt x="1333" y="8615"/>
                    <a:pt x="1785" y="8615"/>
                  </a:cubicBezTo>
                  <a:cubicBezTo>
                    <a:pt x="1827" y="8615"/>
                    <a:pt x="1871" y="8612"/>
                    <a:pt x="1918" y="8605"/>
                  </a:cubicBezTo>
                  <a:cubicBezTo>
                    <a:pt x="2124" y="8579"/>
                    <a:pt x="2456" y="8468"/>
                    <a:pt x="2629" y="8350"/>
                  </a:cubicBezTo>
                  <a:cubicBezTo>
                    <a:pt x="2843" y="8199"/>
                    <a:pt x="2829" y="7992"/>
                    <a:pt x="2980" y="7805"/>
                  </a:cubicBezTo>
                  <a:cubicBezTo>
                    <a:pt x="3063" y="7705"/>
                    <a:pt x="3155" y="7666"/>
                    <a:pt x="3253" y="7666"/>
                  </a:cubicBezTo>
                  <a:cubicBezTo>
                    <a:pt x="3518" y="7666"/>
                    <a:pt x="3823" y="7955"/>
                    <a:pt x="4090" y="8081"/>
                  </a:cubicBezTo>
                  <a:cubicBezTo>
                    <a:pt x="4212" y="8137"/>
                    <a:pt x="4319" y="8162"/>
                    <a:pt x="4412" y="8162"/>
                  </a:cubicBezTo>
                  <a:cubicBezTo>
                    <a:pt x="4730" y="8162"/>
                    <a:pt x="4881" y="7864"/>
                    <a:pt x="4876" y="7473"/>
                  </a:cubicBezTo>
                  <a:cubicBezTo>
                    <a:pt x="4869" y="7199"/>
                    <a:pt x="4835" y="6894"/>
                    <a:pt x="4905" y="6625"/>
                  </a:cubicBezTo>
                  <a:cubicBezTo>
                    <a:pt x="4994" y="6289"/>
                    <a:pt x="5241" y="6012"/>
                    <a:pt x="5395" y="5702"/>
                  </a:cubicBezTo>
                  <a:cubicBezTo>
                    <a:pt x="5614" y="5238"/>
                    <a:pt x="5558" y="4736"/>
                    <a:pt x="5484" y="4246"/>
                  </a:cubicBezTo>
                  <a:cubicBezTo>
                    <a:pt x="5448" y="4032"/>
                    <a:pt x="5429" y="3840"/>
                    <a:pt x="5498" y="3626"/>
                  </a:cubicBezTo>
                  <a:cubicBezTo>
                    <a:pt x="5573" y="3412"/>
                    <a:pt x="5779" y="3232"/>
                    <a:pt x="5827" y="2999"/>
                  </a:cubicBezTo>
                  <a:cubicBezTo>
                    <a:pt x="5904" y="2619"/>
                    <a:pt x="5767" y="2081"/>
                    <a:pt x="5690" y="1716"/>
                  </a:cubicBezTo>
                  <a:cubicBezTo>
                    <a:pt x="5628" y="1439"/>
                    <a:pt x="5517" y="1358"/>
                    <a:pt x="5340" y="1149"/>
                  </a:cubicBezTo>
                  <a:cubicBezTo>
                    <a:pt x="5138" y="916"/>
                    <a:pt x="5145" y="853"/>
                    <a:pt x="5145" y="514"/>
                  </a:cubicBezTo>
                  <a:cubicBezTo>
                    <a:pt x="5145" y="240"/>
                    <a:pt x="5186" y="137"/>
                    <a:pt x="4912" y="34"/>
                  </a:cubicBezTo>
                  <a:cubicBezTo>
                    <a:pt x="4847" y="11"/>
                    <a:pt x="4781" y="0"/>
                    <a:pt x="4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4"/>
            <p:cNvSpPr/>
            <p:nvPr/>
          </p:nvSpPr>
          <p:spPr>
            <a:xfrm>
              <a:off x="6101850" y="3423075"/>
              <a:ext cx="867800" cy="900900"/>
            </a:xfrm>
            <a:custGeom>
              <a:avLst/>
              <a:gdLst/>
              <a:ahLst/>
              <a:cxnLst/>
              <a:rect l="l" t="t" r="r" b="b"/>
              <a:pathLst>
                <a:path w="34712" h="36036" extrusionOk="0">
                  <a:moveTo>
                    <a:pt x="15865" y="0"/>
                  </a:moveTo>
                  <a:cubicBezTo>
                    <a:pt x="15829" y="0"/>
                    <a:pt x="15789" y="4"/>
                    <a:pt x="15747" y="12"/>
                  </a:cubicBezTo>
                  <a:cubicBezTo>
                    <a:pt x="15294" y="106"/>
                    <a:pt x="15079" y="435"/>
                    <a:pt x="14582" y="435"/>
                  </a:cubicBezTo>
                  <a:cubicBezTo>
                    <a:pt x="14557" y="435"/>
                    <a:pt x="14531" y="434"/>
                    <a:pt x="14505" y="433"/>
                  </a:cubicBezTo>
                  <a:cubicBezTo>
                    <a:pt x="14242" y="417"/>
                    <a:pt x="13977" y="330"/>
                    <a:pt x="13729" y="330"/>
                  </a:cubicBezTo>
                  <a:cubicBezTo>
                    <a:pt x="13554" y="330"/>
                    <a:pt x="13388" y="373"/>
                    <a:pt x="13236" y="517"/>
                  </a:cubicBezTo>
                  <a:cubicBezTo>
                    <a:pt x="13018" y="722"/>
                    <a:pt x="12830" y="853"/>
                    <a:pt x="12613" y="853"/>
                  </a:cubicBezTo>
                  <a:cubicBezTo>
                    <a:pt x="12473" y="853"/>
                    <a:pt x="12321" y="799"/>
                    <a:pt x="12141" y="675"/>
                  </a:cubicBezTo>
                  <a:cubicBezTo>
                    <a:pt x="11975" y="565"/>
                    <a:pt x="11761" y="413"/>
                    <a:pt x="11552" y="358"/>
                  </a:cubicBezTo>
                  <a:lnTo>
                    <a:pt x="11552" y="358"/>
                  </a:lnTo>
                  <a:cubicBezTo>
                    <a:pt x="11607" y="531"/>
                    <a:pt x="11533" y="709"/>
                    <a:pt x="11504" y="889"/>
                  </a:cubicBezTo>
                  <a:cubicBezTo>
                    <a:pt x="11463" y="1158"/>
                    <a:pt x="11787" y="1531"/>
                    <a:pt x="11492" y="1701"/>
                  </a:cubicBezTo>
                  <a:cubicBezTo>
                    <a:pt x="11425" y="1740"/>
                    <a:pt x="11361" y="1755"/>
                    <a:pt x="11297" y="1755"/>
                  </a:cubicBezTo>
                  <a:cubicBezTo>
                    <a:pt x="11051" y="1755"/>
                    <a:pt x="10826" y="1521"/>
                    <a:pt x="10600" y="1483"/>
                  </a:cubicBezTo>
                  <a:lnTo>
                    <a:pt x="10600" y="1483"/>
                  </a:lnTo>
                  <a:cubicBezTo>
                    <a:pt x="10353" y="1833"/>
                    <a:pt x="10692" y="2398"/>
                    <a:pt x="10559" y="2778"/>
                  </a:cubicBezTo>
                  <a:cubicBezTo>
                    <a:pt x="10526" y="2888"/>
                    <a:pt x="10435" y="2963"/>
                    <a:pt x="10323" y="2963"/>
                  </a:cubicBezTo>
                  <a:cubicBezTo>
                    <a:pt x="10273" y="2963"/>
                    <a:pt x="10220" y="2949"/>
                    <a:pt x="10165" y="2917"/>
                  </a:cubicBezTo>
                  <a:cubicBezTo>
                    <a:pt x="9966" y="2807"/>
                    <a:pt x="10050" y="2538"/>
                    <a:pt x="9855" y="2405"/>
                  </a:cubicBezTo>
                  <a:cubicBezTo>
                    <a:pt x="9786" y="2362"/>
                    <a:pt x="9735" y="2344"/>
                    <a:pt x="9696" y="2344"/>
                  </a:cubicBezTo>
                  <a:cubicBezTo>
                    <a:pt x="9556" y="2344"/>
                    <a:pt x="9567" y="2572"/>
                    <a:pt x="9420" y="2667"/>
                  </a:cubicBezTo>
                  <a:cubicBezTo>
                    <a:pt x="9370" y="2700"/>
                    <a:pt x="9315" y="2714"/>
                    <a:pt x="9259" y="2714"/>
                  </a:cubicBezTo>
                  <a:cubicBezTo>
                    <a:pt x="9101" y="2714"/>
                    <a:pt x="8936" y="2603"/>
                    <a:pt x="8849" y="2497"/>
                  </a:cubicBezTo>
                  <a:cubicBezTo>
                    <a:pt x="8750" y="2366"/>
                    <a:pt x="8623" y="1679"/>
                    <a:pt x="8440" y="1679"/>
                  </a:cubicBezTo>
                  <a:cubicBezTo>
                    <a:pt x="8382" y="1679"/>
                    <a:pt x="8318" y="1749"/>
                    <a:pt x="8248" y="1930"/>
                  </a:cubicBezTo>
                  <a:cubicBezTo>
                    <a:pt x="8159" y="2151"/>
                    <a:pt x="8200" y="2386"/>
                    <a:pt x="8022" y="2557"/>
                  </a:cubicBezTo>
                  <a:cubicBezTo>
                    <a:pt x="7786" y="2771"/>
                    <a:pt x="7628" y="2708"/>
                    <a:pt x="7498" y="3033"/>
                  </a:cubicBezTo>
                  <a:cubicBezTo>
                    <a:pt x="7407" y="3246"/>
                    <a:pt x="7303" y="3468"/>
                    <a:pt x="7284" y="3703"/>
                  </a:cubicBezTo>
                  <a:cubicBezTo>
                    <a:pt x="7270" y="3814"/>
                    <a:pt x="7325" y="3999"/>
                    <a:pt x="7248" y="4102"/>
                  </a:cubicBezTo>
                  <a:cubicBezTo>
                    <a:pt x="7190" y="4179"/>
                    <a:pt x="7121" y="4210"/>
                    <a:pt x="7050" y="4210"/>
                  </a:cubicBezTo>
                  <a:cubicBezTo>
                    <a:pt x="6918" y="4210"/>
                    <a:pt x="6780" y="4104"/>
                    <a:pt x="6691" y="3991"/>
                  </a:cubicBezTo>
                  <a:cubicBezTo>
                    <a:pt x="6462" y="3710"/>
                    <a:pt x="6378" y="3412"/>
                    <a:pt x="6270" y="3088"/>
                  </a:cubicBezTo>
                  <a:cubicBezTo>
                    <a:pt x="6186" y="2840"/>
                    <a:pt x="5946" y="2737"/>
                    <a:pt x="5847" y="2482"/>
                  </a:cubicBezTo>
                  <a:cubicBezTo>
                    <a:pt x="5751" y="2225"/>
                    <a:pt x="5958" y="1944"/>
                    <a:pt x="5876" y="1716"/>
                  </a:cubicBezTo>
                  <a:cubicBezTo>
                    <a:pt x="5839" y="1620"/>
                    <a:pt x="5781" y="1585"/>
                    <a:pt x="5713" y="1585"/>
                  </a:cubicBezTo>
                  <a:cubicBezTo>
                    <a:pt x="5590" y="1585"/>
                    <a:pt x="5435" y="1697"/>
                    <a:pt x="5311" y="1764"/>
                  </a:cubicBezTo>
                  <a:cubicBezTo>
                    <a:pt x="4780" y="2055"/>
                    <a:pt x="4725" y="2324"/>
                    <a:pt x="4475" y="2792"/>
                  </a:cubicBezTo>
                  <a:cubicBezTo>
                    <a:pt x="4292" y="3134"/>
                    <a:pt x="4059" y="3238"/>
                    <a:pt x="3749" y="3238"/>
                  </a:cubicBezTo>
                  <a:cubicBezTo>
                    <a:pt x="3640" y="3238"/>
                    <a:pt x="3522" y="3226"/>
                    <a:pt x="3394" y="3206"/>
                  </a:cubicBezTo>
                  <a:cubicBezTo>
                    <a:pt x="3143" y="3167"/>
                    <a:pt x="2911" y="3121"/>
                    <a:pt x="2672" y="3121"/>
                  </a:cubicBezTo>
                  <a:cubicBezTo>
                    <a:pt x="2569" y="3121"/>
                    <a:pt x="2465" y="3129"/>
                    <a:pt x="2358" y="3150"/>
                  </a:cubicBezTo>
                  <a:cubicBezTo>
                    <a:pt x="2089" y="3198"/>
                    <a:pt x="1786" y="3323"/>
                    <a:pt x="1483" y="3412"/>
                  </a:cubicBezTo>
                  <a:cubicBezTo>
                    <a:pt x="1476" y="3453"/>
                    <a:pt x="1462" y="3496"/>
                    <a:pt x="1447" y="3537"/>
                  </a:cubicBezTo>
                  <a:cubicBezTo>
                    <a:pt x="1359" y="3773"/>
                    <a:pt x="1262" y="3977"/>
                    <a:pt x="1351" y="4227"/>
                  </a:cubicBezTo>
                  <a:cubicBezTo>
                    <a:pt x="1483" y="4585"/>
                    <a:pt x="1801" y="4688"/>
                    <a:pt x="1772" y="5109"/>
                  </a:cubicBezTo>
                  <a:cubicBezTo>
                    <a:pt x="1753" y="5426"/>
                    <a:pt x="1676" y="5640"/>
                    <a:pt x="1373" y="5779"/>
                  </a:cubicBezTo>
                  <a:cubicBezTo>
                    <a:pt x="1056" y="5931"/>
                    <a:pt x="429" y="6005"/>
                    <a:pt x="227" y="6303"/>
                  </a:cubicBezTo>
                  <a:cubicBezTo>
                    <a:pt x="1" y="6620"/>
                    <a:pt x="441" y="6868"/>
                    <a:pt x="710" y="6978"/>
                  </a:cubicBezTo>
                  <a:cubicBezTo>
                    <a:pt x="1152" y="7166"/>
                    <a:pt x="1159" y="8026"/>
                    <a:pt x="1234" y="8494"/>
                  </a:cubicBezTo>
                  <a:cubicBezTo>
                    <a:pt x="1262" y="8704"/>
                    <a:pt x="1289" y="8999"/>
                    <a:pt x="1214" y="9199"/>
                  </a:cubicBezTo>
                  <a:cubicBezTo>
                    <a:pt x="1152" y="9372"/>
                    <a:pt x="924" y="9552"/>
                    <a:pt x="993" y="9766"/>
                  </a:cubicBezTo>
                  <a:cubicBezTo>
                    <a:pt x="1056" y="9958"/>
                    <a:pt x="1399" y="10061"/>
                    <a:pt x="1572" y="10109"/>
                  </a:cubicBezTo>
                  <a:cubicBezTo>
                    <a:pt x="1724" y="10157"/>
                    <a:pt x="2096" y="10150"/>
                    <a:pt x="2214" y="10275"/>
                  </a:cubicBezTo>
                  <a:cubicBezTo>
                    <a:pt x="2325" y="10386"/>
                    <a:pt x="2269" y="10688"/>
                    <a:pt x="2248" y="10847"/>
                  </a:cubicBezTo>
                  <a:cubicBezTo>
                    <a:pt x="2221" y="11020"/>
                    <a:pt x="2173" y="11157"/>
                    <a:pt x="2089" y="11275"/>
                  </a:cubicBezTo>
                  <a:cubicBezTo>
                    <a:pt x="2236" y="11294"/>
                    <a:pt x="2380" y="11308"/>
                    <a:pt x="2524" y="11308"/>
                  </a:cubicBezTo>
                  <a:cubicBezTo>
                    <a:pt x="2966" y="11308"/>
                    <a:pt x="3202" y="11183"/>
                    <a:pt x="3567" y="10977"/>
                  </a:cubicBezTo>
                  <a:cubicBezTo>
                    <a:pt x="3939" y="10763"/>
                    <a:pt x="4180" y="10604"/>
                    <a:pt x="4434" y="10253"/>
                  </a:cubicBezTo>
                  <a:cubicBezTo>
                    <a:pt x="4655" y="9958"/>
                    <a:pt x="4891" y="9578"/>
                    <a:pt x="5290" y="9557"/>
                  </a:cubicBezTo>
                  <a:cubicBezTo>
                    <a:pt x="5295" y="9556"/>
                    <a:pt x="5300" y="9556"/>
                    <a:pt x="5305" y="9556"/>
                  </a:cubicBezTo>
                  <a:cubicBezTo>
                    <a:pt x="5603" y="9556"/>
                    <a:pt x="5903" y="9764"/>
                    <a:pt x="6200" y="9833"/>
                  </a:cubicBezTo>
                  <a:cubicBezTo>
                    <a:pt x="6448" y="9888"/>
                    <a:pt x="6691" y="9881"/>
                    <a:pt x="6931" y="9958"/>
                  </a:cubicBezTo>
                  <a:cubicBezTo>
                    <a:pt x="7222" y="10040"/>
                    <a:pt x="7587" y="10165"/>
                    <a:pt x="7815" y="10371"/>
                  </a:cubicBezTo>
                  <a:cubicBezTo>
                    <a:pt x="8048" y="10599"/>
                    <a:pt x="8084" y="10866"/>
                    <a:pt x="8366" y="11061"/>
                  </a:cubicBezTo>
                  <a:cubicBezTo>
                    <a:pt x="8615" y="11234"/>
                    <a:pt x="8937" y="11282"/>
                    <a:pt x="9180" y="11433"/>
                  </a:cubicBezTo>
                  <a:cubicBezTo>
                    <a:pt x="9476" y="11626"/>
                    <a:pt x="9512" y="11875"/>
                    <a:pt x="9608" y="12197"/>
                  </a:cubicBezTo>
                  <a:cubicBezTo>
                    <a:pt x="9774" y="12750"/>
                    <a:pt x="10165" y="13156"/>
                    <a:pt x="10367" y="13682"/>
                  </a:cubicBezTo>
                  <a:cubicBezTo>
                    <a:pt x="10559" y="14177"/>
                    <a:pt x="10463" y="14709"/>
                    <a:pt x="10209" y="15151"/>
                  </a:cubicBezTo>
                  <a:cubicBezTo>
                    <a:pt x="10091" y="15343"/>
                    <a:pt x="9829" y="15598"/>
                    <a:pt x="10050" y="15763"/>
                  </a:cubicBezTo>
                  <a:cubicBezTo>
                    <a:pt x="10112" y="15811"/>
                    <a:pt x="10191" y="15827"/>
                    <a:pt x="10279" y="15827"/>
                  </a:cubicBezTo>
                  <a:cubicBezTo>
                    <a:pt x="10456" y="15827"/>
                    <a:pt x="10668" y="15762"/>
                    <a:pt x="10843" y="15762"/>
                  </a:cubicBezTo>
                  <a:cubicBezTo>
                    <a:pt x="10898" y="15762"/>
                    <a:pt x="10949" y="15768"/>
                    <a:pt x="10994" y="15785"/>
                  </a:cubicBezTo>
                  <a:cubicBezTo>
                    <a:pt x="11304" y="15903"/>
                    <a:pt x="11497" y="16537"/>
                    <a:pt x="11629" y="16833"/>
                  </a:cubicBezTo>
                  <a:cubicBezTo>
                    <a:pt x="11787" y="17205"/>
                    <a:pt x="11821" y="17503"/>
                    <a:pt x="11917" y="17888"/>
                  </a:cubicBezTo>
                  <a:cubicBezTo>
                    <a:pt x="11953" y="17890"/>
                    <a:pt x="11989" y="17890"/>
                    <a:pt x="12025" y="17890"/>
                  </a:cubicBezTo>
                  <a:cubicBezTo>
                    <a:pt x="12169" y="17890"/>
                    <a:pt x="12318" y="17878"/>
                    <a:pt x="12463" y="17878"/>
                  </a:cubicBezTo>
                  <a:cubicBezTo>
                    <a:pt x="12546" y="17878"/>
                    <a:pt x="12627" y="17882"/>
                    <a:pt x="12705" y="17895"/>
                  </a:cubicBezTo>
                  <a:cubicBezTo>
                    <a:pt x="12994" y="17943"/>
                    <a:pt x="13015" y="18039"/>
                    <a:pt x="13188" y="18275"/>
                  </a:cubicBezTo>
                  <a:cubicBezTo>
                    <a:pt x="13477" y="18661"/>
                    <a:pt x="13760" y="19053"/>
                    <a:pt x="14174" y="19329"/>
                  </a:cubicBezTo>
                  <a:cubicBezTo>
                    <a:pt x="14594" y="19613"/>
                    <a:pt x="15091" y="19632"/>
                    <a:pt x="15409" y="20067"/>
                  </a:cubicBezTo>
                  <a:cubicBezTo>
                    <a:pt x="15793" y="20591"/>
                    <a:pt x="15704" y="21276"/>
                    <a:pt x="16276" y="21634"/>
                  </a:cubicBezTo>
                  <a:cubicBezTo>
                    <a:pt x="16449" y="21737"/>
                    <a:pt x="16608" y="21826"/>
                    <a:pt x="16718" y="21985"/>
                  </a:cubicBezTo>
                  <a:cubicBezTo>
                    <a:pt x="16843" y="22150"/>
                    <a:pt x="16947" y="22737"/>
                    <a:pt x="17117" y="22737"/>
                  </a:cubicBezTo>
                  <a:cubicBezTo>
                    <a:pt x="17198" y="22868"/>
                    <a:pt x="17294" y="22913"/>
                    <a:pt x="17397" y="22913"/>
                  </a:cubicBezTo>
                  <a:cubicBezTo>
                    <a:pt x="17612" y="22913"/>
                    <a:pt x="17860" y="22720"/>
                    <a:pt x="18074" y="22720"/>
                  </a:cubicBezTo>
                  <a:cubicBezTo>
                    <a:pt x="18108" y="22720"/>
                    <a:pt x="18142" y="22725"/>
                    <a:pt x="18174" y="22737"/>
                  </a:cubicBezTo>
                  <a:cubicBezTo>
                    <a:pt x="18290" y="22778"/>
                    <a:pt x="18338" y="23006"/>
                    <a:pt x="18477" y="23068"/>
                  </a:cubicBezTo>
                  <a:cubicBezTo>
                    <a:pt x="18510" y="23081"/>
                    <a:pt x="18552" y="23086"/>
                    <a:pt x="18598" y="23086"/>
                  </a:cubicBezTo>
                  <a:cubicBezTo>
                    <a:pt x="18727" y="23086"/>
                    <a:pt x="18891" y="23048"/>
                    <a:pt x="18987" y="23032"/>
                  </a:cubicBezTo>
                  <a:cubicBezTo>
                    <a:pt x="19128" y="23012"/>
                    <a:pt x="19135" y="22968"/>
                    <a:pt x="19225" y="22968"/>
                  </a:cubicBezTo>
                  <a:cubicBezTo>
                    <a:pt x="19253" y="22968"/>
                    <a:pt x="19291" y="22973"/>
                    <a:pt x="19345" y="22984"/>
                  </a:cubicBezTo>
                  <a:cubicBezTo>
                    <a:pt x="19477" y="23020"/>
                    <a:pt x="19643" y="23150"/>
                    <a:pt x="19724" y="23246"/>
                  </a:cubicBezTo>
                  <a:cubicBezTo>
                    <a:pt x="20030" y="23599"/>
                    <a:pt x="19945" y="24364"/>
                    <a:pt x="20457" y="24544"/>
                  </a:cubicBezTo>
                  <a:cubicBezTo>
                    <a:pt x="20503" y="24560"/>
                    <a:pt x="20550" y="24567"/>
                    <a:pt x="20598" y="24567"/>
                  </a:cubicBezTo>
                  <a:cubicBezTo>
                    <a:pt x="20782" y="24567"/>
                    <a:pt x="20972" y="24469"/>
                    <a:pt x="21130" y="24469"/>
                  </a:cubicBezTo>
                  <a:cubicBezTo>
                    <a:pt x="21206" y="24469"/>
                    <a:pt x="21275" y="24491"/>
                    <a:pt x="21332" y="24558"/>
                  </a:cubicBezTo>
                  <a:cubicBezTo>
                    <a:pt x="21531" y="24799"/>
                    <a:pt x="21361" y="25255"/>
                    <a:pt x="21594" y="25481"/>
                  </a:cubicBezTo>
                  <a:cubicBezTo>
                    <a:pt x="21711" y="25593"/>
                    <a:pt x="21839" y="25626"/>
                    <a:pt x="21971" y="25626"/>
                  </a:cubicBezTo>
                  <a:cubicBezTo>
                    <a:pt x="22164" y="25626"/>
                    <a:pt x="22369" y="25555"/>
                    <a:pt x="22569" y="25555"/>
                  </a:cubicBezTo>
                  <a:cubicBezTo>
                    <a:pt x="22713" y="25555"/>
                    <a:pt x="22854" y="25591"/>
                    <a:pt x="22988" y="25716"/>
                  </a:cubicBezTo>
                  <a:cubicBezTo>
                    <a:pt x="23449" y="26159"/>
                    <a:pt x="23180" y="26723"/>
                    <a:pt x="23257" y="27276"/>
                  </a:cubicBezTo>
                  <a:cubicBezTo>
                    <a:pt x="23449" y="27331"/>
                    <a:pt x="23747" y="27406"/>
                    <a:pt x="23884" y="27531"/>
                  </a:cubicBezTo>
                  <a:cubicBezTo>
                    <a:pt x="24023" y="27656"/>
                    <a:pt x="24009" y="27870"/>
                    <a:pt x="24153" y="27980"/>
                  </a:cubicBezTo>
                  <a:cubicBezTo>
                    <a:pt x="24255" y="28061"/>
                    <a:pt x="24347" y="28090"/>
                    <a:pt x="24433" y="28090"/>
                  </a:cubicBezTo>
                  <a:cubicBezTo>
                    <a:pt x="24581" y="28090"/>
                    <a:pt x="24713" y="28005"/>
                    <a:pt x="24857" y="27944"/>
                  </a:cubicBezTo>
                  <a:cubicBezTo>
                    <a:pt x="24964" y="27897"/>
                    <a:pt x="25221" y="27775"/>
                    <a:pt x="25410" y="27775"/>
                  </a:cubicBezTo>
                  <a:cubicBezTo>
                    <a:pt x="25476" y="27775"/>
                    <a:pt x="25533" y="27789"/>
                    <a:pt x="25573" y="27826"/>
                  </a:cubicBezTo>
                  <a:cubicBezTo>
                    <a:pt x="25676" y="27930"/>
                    <a:pt x="25602" y="28172"/>
                    <a:pt x="25621" y="28302"/>
                  </a:cubicBezTo>
                  <a:cubicBezTo>
                    <a:pt x="25691" y="28896"/>
                    <a:pt x="26325" y="29179"/>
                    <a:pt x="26443" y="29737"/>
                  </a:cubicBezTo>
                  <a:cubicBezTo>
                    <a:pt x="26561" y="30289"/>
                    <a:pt x="26203" y="30842"/>
                    <a:pt x="26525" y="31344"/>
                  </a:cubicBezTo>
                  <a:cubicBezTo>
                    <a:pt x="26760" y="31709"/>
                    <a:pt x="27471" y="32454"/>
                    <a:pt x="27000" y="32918"/>
                  </a:cubicBezTo>
                  <a:cubicBezTo>
                    <a:pt x="26876" y="33042"/>
                    <a:pt x="26722" y="33066"/>
                    <a:pt x="26568" y="33066"/>
                  </a:cubicBezTo>
                  <a:cubicBezTo>
                    <a:pt x="26473" y="33066"/>
                    <a:pt x="26377" y="33057"/>
                    <a:pt x="26289" y="33057"/>
                  </a:cubicBezTo>
                  <a:cubicBezTo>
                    <a:pt x="26087" y="33057"/>
                    <a:pt x="25922" y="33105"/>
                    <a:pt x="25883" y="33420"/>
                  </a:cubicBezTo>
                  <a:cubicBezTo>
                    <a:pt x="25830" y="33814"/>
                    <a:pt x="26022" y="34365"/>
                    <a:pt x="25753" y="34648"/>
                  </a:cubicBezTo>
                  <a:cubicBezTo>
                    <a:pt x="25436" y="34973"/>
                    <a:pt x="24946" y="34965"/>
                    <a:pt x="24994" y="35545"/>
                  </a:cubicBezTo>
                  <a:cubicBezTo>
                    <a:pt x="25023" y="35897"/>
                    <a:pt x="25386" y="36035"/>
                    <a:pt x="25799" y="36035"/>
                  </a:cubicBezTo>
                  <a:cubicBezTo>
                    <a:pt x="26276" y="36035"/>
                    <a:pt x="26818" y="35851"/>
                    <a:pt x="26988" y="35600"/>
                  </a:cubicBezTo>
                  <a:cubicBezTo>
                    <a:pt x="27229" y="35249"/>
                    <a:pt x="27361" y="34869"/>
                    <a:pt x="27690" y="34579"/>
                  </a:cubicBezTo>
                  <a:cubicBezTo>
                    <a:pt x="28003" y="34317"/>
                    <a:pt x="28139" y="34305"/>
                    <a:pt x="28250" y="33911"/>
                  </a:cubicBezTo>
                  <a:cubicBezTo>
                    <a:pt x="28401" y="33394"/>
                    <a:pt x="28346" y="33110"/>
                    <a:pt x="28822" y="32820"/>
                  </a:cubicBezTo>
                  <a:cubicBezTo>
                    <a:pt x="29242" y="32558"/>
                    <a:pt x="29622" y="32502"/>
                    <a:pt x="30098" y="32392"/>
                  </a:cubicBezTo>
                  <a:cubicBezTo>
                    <a:pt x="30312" y="32337"/>
                    <a:pt x="30381" y="32435"/>
                    <a:pt x="30396" y="32159"/>
                  </a:cubicBezTo>
                  <a:cubicBezTo>
                    <a:pt x="30408" y="31959"/>
                    <a:pt x="30208" y="31731"/>
                    <a:pt x="30201" y="31517"/>
                  </a:cubicBezTo>
                  <a:cubicBezTo>
                    <a:pt x="30182" y="31178"/>
                    <a:pt x="30326" y="30854"/>
                    <a:pt x="30230" y="30510"/>
                  </a:cubicBezTo>
                  <a:cubicBezTo>
                    <a:pt x="30127" y="30131"/>
                    <a:pt x="29795" y="29953"/>
                    <a:pt x="29437" y="29854"/>
                  </a:cubicBezTo>
                  <a:cubicBezTo>
                    <a:pt x="29098" y="29773"/>
                    <a:pt x="28361" y="29792"/>
                    <a:pt x="28224" y="29441"/>
                  </a:cubicBezTo>
                  <a:cubicBezTo>
                    <a:pt x="28059" y="29038"/>
                    <a:pt x="28451" y="27612"/>
                    <a:pt x="28904" y="27612"/>
                  </a:cubicBezTo>
                  <a:cubicBezTo>
                    <a:pt x="28907" y="27612"/>
                    <a:pt x="28910" y="27612"/>
                    <a:pt x="28913" y="27612"/>
                  </a:cubicBezTo>
                  <a:cubicBezTo>
                    <a:pt x="28995" y="27346"/>
                    <a:pt x="29139" y="27084"/>
                    <a:pt x="29235" y="26815"/>
                  </a:cubicBezTo>
                  <a:cubicBezTo>
                    <a:pt x="29367" y="26461"/>
                    <a:pt x="29471" y="26324"/>
                    <a:pt x="29898" y="26269"/>
                  </a:cubicBezTo>
                  <a:cubicBezTo>
                    <a:pt x="29992" y="26256"/>
                    <a:pt x="30085" y="26247"/>
                    <a:pt x="30175" y="26247"/>
                  </a:cubicBezTo>
                  <a:cubicBezTo>
                    <a:pt x="30361" y="26247"/>
                    <a:pt x="30538" y="26284"/>
                    <a:pt x="30691" y="26399"/>
                  </a:cubicBezTo>
                  <a:cubicBezTo>
                    <a:pt x="30968" y="26613"/>
                    <a:pt x="31049" y="26992"/>
                    <a:pt x="31367" y="27185"/>
                  </a:cubicBezTo>
                  <a:cubicBezTo>
                    <a:pt x="31553" y="27300"/>
                    <a:pt x="31748" y="27313"/>
                    <a:pt x="31949" y="27313"/>
                  </a:cubicBezTo>
                  <a:cubicBezTo>
                    <a:pt x="32006" y="27313"/>
                    <a:pt x="32063" y="27312"/>
                    <a:pt x="32121" y="27312"/>
                  </a:cubicBezTo>
                  <a:cubicBezTo>
                    <a:pt x="32177" y="27312"/>
                    <a:pt x="32234" y="27313"/>
                    <a:pt x="32292" y="27317"/>
                  </a:cubicBezTo>
                  <a:cubicBezTo>
                    <a:pt x="32926" y="27358"/>
                    <a:pt x="33078" y="27737"/>
                    <a:pt x="33299" y="28261"/>
                  </a:cubicBezTo>
                  <a:cubicBezTo>
                    <a:pt x="33417" y="28558"/>
                    <a:pt x="33670" y="28875"/>
                    <a:pt x="33995" y="28875"/>
                  </a:cubicBezTo>
                  <a:cubicBezTo>
                    <a:pt x="34086" y="28875"/>
                    <a:pt x="34183" y="28850"/>
                    <a:pt x="34284" y="28792"/>
                  </a:cubicBezTo>
                  <a:cubicBezTo>
                    <a:pt x="34512" y="28662"/>
                    <a:pt x="34435" y="28530"/>
                    <a:pt x="34512" y="28338"/>
                  </a:cubicBezTo>
                  <a:cubicBezTo>
                    <a:pt x="34596" y="28124"/>
                    <a:pt x="34712" y="28006"/>
                    <a:pt x="34712" y="27759"/>
                  </a:cubicBezTo>
                  <a:cubicBezTo>
                    <a:pt x="34712" y="27420"/>
                    <a:pt x="34430" y="26745"/>
                    <a:pt x="34250" y="26461"/>
                  </a:cubicBezTo>
                  <a:cubicBezTo>
                    <a:pt x="33926" y="25945"/>
                    <a:pt x="33147" y="26000"/>
                    <a:pt x="32686" y="25676"/>
                  </a:cubicBezTo>
                  <a:cubicBezTo>
                    <a:pt x="32325" y="25414"/>
                    <a:pt x="32229" y="24952"/>
                    <a:pt x="31842" y="24710"/>
                  </a:cubicBezTo>
                  <a:cubicBezTo>
                    <a:pt x="31319" y="24371"/>
                    <a:pt x="30595" y="24565"/>
                    <a:pt x="30064" y="24212"/>
                  </a:cubicBezTo>
                  <a:cubicBezTo>
                    <a:pt x="29574" y="23883"/>
                    <a:pt x="29312" y="23496"/>
                    <a:pt x="28747" y="23289"/>
                  </a:cubicBezTo>
                  <a:cubicBezTo>
                    <a:pt x="28478" y="23201"/>
                    <a:pt x="28264" y="23040"/>
                    <a:pt x="28010" y="22965"/>
                  </a:cubicBezTo>
                  <a:cubicBezTo>
                    <a:pt x="27671" y="22869"/>
                    <a:pt x="27380" y="22792"/>
                    <a:pt x="27111" y="22571"/>
                  </a:cubicBezTo>
                  <a:cubicBezTo>
                    <a:pt x="26808" y="22331"/>
                    <a:pt x="26630" y="22047"/>
                    <a:pt x="26823" y="21667"/>
                  </a:cubicBezTo>
                  <a:cubicBezTo>
                    <a:pt x="26948" y="21434"/>
                    <a:pt x="27479" y="21074"/>
                    <a:pt x="27270" y="20757"/>
                  </a:cubicBezTo>
                  <a:cubicBezTo>
                    <a:pt x="27176" y="20617"/>
                    <a:pt x="27049" y="20568"/>
                    <a:pt x="26909" y="20568"/>
                  </a:cubicBezTo>
                  <a:cubicBezTo>
                    <a:pt x="26629" y="20568"/>
                    <a:pt x="26301" y="20767"/>
                    <a:pt x="26111" y="20826"/>
                  </a:cubicBezTo>
                  <a:cubicBezTo>
                    <a:pt x="26033" y="20854"/>
                    <a:pt x="25955" y="20865"/>
                    <a:pt x="25878" y="20865"/>
                  </a:cubicBezTo>
                  <a:cubicBezTo>
                    <a:pt x="25606" y="20865"/>
                    <a:pt x="25341" y="20730"/>
                    <a:pt x="25056" y="20730"/>
                  </a:cubicBezTo>
                  <a:cubicBezTo>
                    <a:pt x="24878" y="20730"/>
                    <a:pt x="24679" y="20747"/>
                    <a:pt x="24480" y="20747"/>
                  </a:cubicBezTo>
                  <a:cubicBezTo>
                    <a:pt x="24202" y="20747"/>
                    <a:pt x="23926" y="20714"/>
                    <a:pt x="23713" y="20557"/>
                  </a:cubicBezTo>
                  <a:cubicBezTo>
                    <a:pt x="23360" y="20295"/>
                    <a:pt x="23286" y="19868"/>
                    <a:pt x="22947" y="19606"/>
                  </a:cubicBezTo>
                  <a:cubicBezTo>
                    <a:pt x="22545" y="19303"/>
                    <a:pt x="22043" y="19255"/>
                    <a:pt x="21649" y="18964"/>
                  </a:cubicBezTo>
                  <a:cubicBezTo>
                    <a:pt x="21277" y="18695"/>
                    <a:pt x="21077" y="18255"/>
                    <a:pt x="20959" y="17813"/>
                  </a:cubicBezTo>
                  <a:cubicBezTo>
                    <a:pt x="20904" y="17599"/>
                    <a:pt x="20911" y="17393"/>
                    <a:pt x="20878" y="17172"/>
                  </a:cubicBezTo>
                  <a:cubicBezTo>
                    <a:pt x="20808" y="16737"/>
                    <a:pt x="20443" y="16242"/>
                    <a:pt x="20476" y="15785"/>
                  </a:cubicBezTo>
                  <a:cubicBezTo>
                    <a:pt x="19856" y="14918"/>
                    <a:pt x="20044" y="13745"/>
                    <a:pt x="18927" y="13240"/>
                  </a:cubicBezTo>
                  <a:cubicBezTo>
                    <a:pt x="18134" y="12889"/>
                    <a:pt x="17223" y="12351"/>
                    <a:pt x="16692" y="11669"/>
                  </a:cubicBezTo>
                  <a:cubicBezTo>
                    <a:pt x="16387" y="11282"/>
                    <a:pt x="15305" y="10393"/>
                    <a:pt x="15608" y="9821"/>
                  </a:cubicBezTo>
                  <a:cubicBezTo>
                    <a:pt x="15733" y="9585"/>
                    <a:pt x="16132" y="9460"/>
                    <a:pt x="16327" y="9268"/>
                  </a:cubicBezTo>
                  <a:cubicBezTo>
                    <a:pt x="16533" y="9062"/>
                    <a:pt x="16829" y="8704"/>
                    <a:pt x="16891" y="8413"/>
                  </a:cubicBezTo>
                  <a:cubicBezTo>
                    <a:pt x="16925" y="8283"/>
                    <a:pt x="16913" y="7999"/>
                    <a:pt x="16858" y="7867"/>
                  </a:cubicBezTo>
                  <a:cubicBezTo>
                    <a:pt x="16759" y="7627"/>
                    <a:pt x="16442" y="7572"/>
                    <a:pt x="16394" y="7324"/>
                  </a:cubicBezTo>
                  <a:cubicBezTo>
                    <a:pt x="16353" y="7110"/>
                    <a:pt x="16519" y="6786"/>
                    <a:pt x="16663" y="6654"/>
                  </a:cubicBezTo>
                  <a:cubicBezTo>
                    <a:pt x="16790" y="6546"/>
                    <a:pt x="16883" y="6535"/>
                    <a:pt x="17001" y="6535"/>
                  </a:cubicBezTo>
                  <a:cubicBezTo>
                    <a:pt x="17032" y="6535"/>
                    <a:pt x="17065" y="6536"/>
                    <a:pt x="17101" y="6536"/>
                  </a:cubicBezTo>
                  <a:cubicBezTo>
                    <a:pt x="17138" y="6536"/>
                    <a:pt x="17179" y="6535"/>
                    <a:pt x="17223" y="6531"/>
                  </a:cubicBezTo>
                  <a:cubicBezTo>
                    <a:pt x="17566" y="6502"/>
                    <a:pt x="17864" y="6351"/>
                    <a:pt x="18148" y="6200"/>
                  </a:cubicBezTo>
                  <a:cubicBezTo>
                    <a:pt x="18520" y="6005"/>
                    <a:pt x="18871" y="5834"/>
                    <a:pt x="19299" y="5772"/>
                  </a:cubicBezTo>
                  <a:cubicBezTo>
                    <a:pt x="19638" y="5724"/>
                    <a:pt x="20022" y="5772"/>
                    <a:pt x="20347" y="5669"/>
                  </a:cubicBezTo>
                  <a:cubicBezTo>
                    <a:pt x="20361" y="5558"/>
                    <a:pt x="20332" y="5448"/>
                    <a:pt x="20299" y="5337"/>
                  </a:cubicBezTo>
                  <a:cubicBezTo>
                    <a:pt x="20265" y="5186"/>
                    <a:pt x="20210" y="5027"/>
                    <a:pt x="20222" y="4868"/>
                  </a:cubicBezTo>
                  <a:cubicBezTo>
                    <a:pt x="20243" y="4676"/>
                    <a:pt x="20325" y="4551"/>
                    <a:pt x="20347" y="4352"/>
                  </a:cubicBezTo>
                  <a:cubicBezTo>
                    <a:pt x="20402" y="3943"/>
                    <a:pt x="20166" y="3902"/>
                    <a:pt x="19967" y="3626"/>
                  </a:cubicBezTo>
                  <a:cubicBezTo>
                    <a:pt x="19609" y="3131"/>
                    <a:pt x="20051" y="2999"/>
                    <a:pt x="20402" y="2840"/>
                  </a:cubicBezTo>
                  <a:lnTo>
                    <a:pt x="20409" y="2840"/>
                  </a:lnTo>
                  <a:cubicBezTo>
                    <a:pt x="20609" y="2751"/>
                    <a:pt x="20774" y="2655"/>
                    <a:pt x="20741" y="2482"/>
                  </a:cubicBezTo>
                  <a:cubicBezTo>
                    <a:pt x="20693" y="2220"/>
                    <a:pt x="19623" y="2276"/>
                    <a:pt x="19417" y="2213"/>
                  </a:cubicBezTo>
                  <a:cubicBezTo>
                    <a:pt x="19181" y="2143"/>
                    <a:pt x="19037" y="1958"/>
                    <a:pt x="18830" y="1855"/>
                  </a:cubicBezTo>
                  <a:cubicBezTo>
                    <a:pt x="18540" y="1709"/>
                    <a:pt x="18174" y="1697"/>
                    <a:pt x="17864" y="1627"/>
                  </a:cubicBezTo>
                  <a:cubicBezTo>
                    <a:pt x="17360" y="1509"/>
                    <a:pt x="16913" y="1247"/>
                    <a:pt x="16596" y="834"/>
                  </a:cubicBezTo>
                  <a:cubicBezTo>
                    <a:pt x="16354" y="522"/>
                    <a:pt x="16289" y="0"/>
                    <a:pt x="15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4"/>
            <p:cNvSpPr/>
            <p:nvPr/>
          </p:nvSpPr>
          <p:spPr>
            <a:xfrm>
              <a:off x="6104750" y="2653550"/>
              <a:ext cx="626950" cy="736925"/>
            </a:xfrm>
            <a:custGeom>
              <a:avLst/>
              <a:gdLst/>
              <a:ahLst/>
              <a:cxnLst/>
              <a:rect l="l" t="t" r="r" b="b"/>
              <a:pathLst>
                <a:path w="25078" h="29477" extrusionOk="0">
                  <a:moveTo>
                    <a:pt x="10814" y="1"/>
                  </a:moveTo>
                  <a:cubicBezTo>
                    <a:pt x="10534" y="1"/>
                    <a:pt x="10345" y="110"/>
                    <a:pt x="10282" y="328"/>
                  </a:cubicBezTo>
                  <a:cubicBezTo>
                    <a:pt x="10249" y="434"/>
                    <a:pt x="10249" y="564"/>
                    <a:pt x="10282" y="715"/>
                  </a:cubicBezTo>
                  <a:cubicBezTo>
                    <a:pt x="10338" y="999"/>
                    <a:pt x="10580" y="1157"/>
                    <a:pt x="10717" y="1405"/>
                  </a:cubicBezTo>
                  <a:cubicBezTo>
                    <a:pt x="10794" y="1556"/>
                    <a:pt x="10931" y="1881"/>
                    <a:pt x="10780" y="2020"/>
                  </a:cubicBezTo>
                  <a:cubicBezTo>
                    <a:pt x="10746" y="2051"/>
                    <a:pt x="10695" y="2061"/>
                    <a:pt x="10637" y="2061"/>
                  </a:cubicBezTo>
                  <a:cubicBezTo>
                    <a:pt x="10555" y="2061"/>
                    <a:pt x="10459" y="2041"/>
                    <a:pt x="10383" y="2041"/>
                  </a:cubicBezTo>
                  <a:cubicBezTo>
                    <a:pt x="10362" y="2041"/>
                    <a:pt x="10343" y="2043"/>
                    <a:pt x="10326" y="2046"/>
                  </a:cubicBezTo>
                  <a:cubicBezTo>
                    <a:pt x="9754" y="2186"/>
                    <a:pt x="10160" y="2448"/>
                    <a:pt x="10381" y="2666"/>
                  </a:cubicBezTo>
                  <a:cubicBezTo>
                    <a:pt x="10650" y="2943"/>
                    <a:pt x="10628" y="3012"/>
                    <a:pt x="10636" y="3392"/>
                  </a:cubicBezTo>
                  <a:cubicBezTo>
                    <a:pt x="10636" y="3599"/>
                    <a:pt x="10938" y="3993"/>
                    <a:pt x="10823" y="4171"/>
                  </a:cubicBezTo>
                  <a:cubicBezTo>
                    <a:pt x="10739" y="4305"/>
                    <a:pt x="10587" y="4342"/>
                    <a:pt x="10404" y="4342"/>
                  </a:cubicBezTo>
                  <a:cubicBezTo>
                    <a:pt x="10180" y="4342"/>
                    <a:pt x="9911" y="4286"/>
                    <a:pt x="9665" y="4286"/>
                  </a:cubicBezTo>
                  <a:cubicBezTo>
                    <a:pt x="9420" y="4286"/>
                    <a:pt x="9199" y="4342"/>
                    <a:pt x="9071" y="4565"/>
                  </a:cubicBezTo>
                  <a:cubicBezTo>
                    <a:pt x="8898" y="4853"/>
                    <a:pt x="9021" y="5343"/>
                    <a:pt x="8648" y="5439"/>
                  </a:cubicBezTo>
                  <a:cubicBezTo>
                    <a:pt x="8601" y="5453"/>
                    <a:pt x="8554" y="5459"/>
                    <a:pt x="8510" y="5459"/>
                  </a:cubicBezTo>
                  <a:cubicBezTo>
                    <a:pt x="8275" y="5459"/>
                    <a:pt x="8094" y="5283"/>
                    <a:pt x="7995" y="5067"/>
                  </a:cubicBezTo>
                  <a:cubicBezTo>
                    <a:pt x="7899" y="4841"/>
                    <a:pt x="7925" y="4344"/>
                    <a:pt x="7685" y="4207"/>
                  </a:cubicBezTo>
                  <a:cubicBezTo>
                    <a:pt x="7604" y="4163"/>
                    <a:pt x="7483" y="4148"/>
                    <a:pt x="7348" y="4148"/>
                  </a:cubicBezTo>
                  <a:cubicBezTo>
                    <a:pt x="7077" y="4148"/>
                    <a:pt x="6748" y="4207"/>
                    <a:pt x="6560" y="4207"/>
                  </a:cubicBezTo>
                  <a:cubicBezTo>
                    <a:pt x="6436" y="4207"/>
                    <a:pt x="6268" y="4186"/>
                    <a:pt x="6119" y="4186"/>
                  </a:cubicBezTo>
                  <a:cubicBezTo>
                    <a:pt x="5946" y="4186"/>
                    <a:pt x="5797" y="4214"/>
                    <a:pt x="5767" y="4337"/>
                  </a:cubicBezTo>
                  <a:cubicBezTo>
                    <a:pt x="5738" y="4473"/>
                    <a:pt x="5911" y="4565"/>
                    <a:pt x="5871" y="4723"/>
                  </a:cubicBezTo>
                  <a:cubicBezTo>
                    <a:pt x="5835" y="4875"/>
                    <a:pt x="5628" y="4916"/>
                    <a:pt x="5616" y="5081"/>
                  </a:cubicBezTo>
                  <a:cubicBezTo>
                    <a:pt x="5580" y="5399"/>
                    <a:pt x="6015" y="5620"/>
                    <a:pt x="5904" y="5963"/>
                  </a:cubicBezTo>
                  <a:cubicBezTo>
                    <a:pt x="5871" y="6074"/>
                    <a:pt x="5808" y="6117"/>
                    <a:pt x="5724" y="6129"/>
                  </a:cubicBezTo>
                  <a:lnTo>
                    <a:pt x="5724" y="6136"/>
                  </a:lnTo>
                  <a:cubicBezTo>
                    <a:pt x="5753" y="6206"/>
                    <a:pt x="5775" y="6268"/>
                    <a:pt x="5794" y="6331"/>
                  </a:cubicBezTo>
                  <a:cubicBezTo>
                    <a:pt x="5938" y="6730"/>
                    <a:pt x="5890" y="7110"/>
                    <a:pt x="5628" y="7453"/>
                  </a:cubicBezTo>
                  <a:cubicBezTo>
                    <a:pt x="5457" y="7681"/>
                    <a:pt x="5292" y="7881"/>
                    <a:pt x="5034" y="8006"/>
                  </a:cubicBezTo>
                  <a:cubicBezTo>
                    <a:pt x="4912" y="8076"/>
                    <a:pt x="4669" y="8102"/>
                    <a:pt x="4580" y="8205"/>
                  </a:cubicBezTo>
                  <a:cubicBezTo>
                    <a:pt x="4347" y="8503"/>
                    <a:pt x="4739" y="8828"/>
                    <a:pt x="4809" y="9102"/>
                  </a:cubicBezTo>
                  <a:cubicBezTo>
                    <a:pt x="4897" y="9503"/>
                    <a:pt x="4664" y="10060"/>
                    <a:pt x="4388" y="10344"/>
                  </a:cubicBezTo>
                  <a:cubicBezTo>
                    <a:pt x="3931" y="10805"/>
                    <a:pt x="3444" y="10805"/>
                    <a:pt x="2862" y="10849"/>
                  </a:cubicBezTo>
                  <a:cubicBezTo>
                    <a:pt x="2838" y="10850"/>
                    <a:pt x="2816" y="10850"/>
                    <a:pt x="2796" y="10850"/>
                  </a:cubicBezTo>
                  <a:cubicBezTo>
                    <a:pt x="2766" y="10850"/>
                    <a:pt x="2741" y="10850"/>
                    <a:pt x="2718" y="10850"/>
                  </a:cubicBezTo>
                  <a:cubicBezTo>
                    <a:pt x="2633" y="10850"/>
                    <a:pt x="2587" y="10863"/>
                    <a:pt x="2526" y="10993"/>
                  </a:cubicBezTo>
                  <a:cubicBezTo>
                    <a:pt x="2430" y="11185"/>
                    <a:pt x="2559" y="11557"/>
                    <a:pt x="2581" y="11764"/>
                  </a:cubicBezTo>
                  <a:cubicBezTo>
                    <a:pt x="2636" y="12406"/>
                    <a:pt x="2504" y="12951"/>
                    <a:pt x="2139" y="13475"/>
                  </a:cubicBezTo>
                  <a:cubicBezTo>
                    <a:pt x="1987" y="13696"/>
                    <a:pt x="1802" y="13888"/>
                    <a:pt x="1608" y="14076"/>
                  </a:cubicBezTo>
                  <a:cubicBezTo>
                    <a:pt x="1663" y="14364"/>
                    <a:pt x="1656" y="14600"/>
                    <a:pt x="1836" y="14895"/>
                  </a:cubicBezTo>
                  <a:cubicBezTo>
                    <a:pt x="2028" y="15205"/>
                    <a:pt x="2201" y="15517"/>
                    <a:pt x="2278" y="15909"/>
                  </a:cubicBezTo>
                  <a:cubicBezTo>
                    <a:pt x="2415" y="16640"/>
                    <a:pt x="1961" y="17226"/>
                    <a:pt x="1257" y="17358"/>
                  </a:cubicBezTo>
                  <a:cubicBezTo>
                    <a:pt x="0" y="17586"/>
                    <a:pt x="1781" y="18288"/>
                    <a:pt x="1339" y="18867"/>
                  </a:cubicBezTo>
                  <a:cubicBezTo>
                    <a:pt x="1106" y="19172"/>
                    <a:pt x="615" y="19047"/>
                    <a:pt x="394" y="19461"/>
                  </a:cubicBezTo>
                  <a:cubicBezTo>
                    <a:pt x="365" y="19516"/>
                    <a:pt x="339" y="19578"/>
                    <a:pt x="317" y="19641"/>
                  </a:cubicBezTo>
                  <a:cubicBezTo>
                    <a:pt x="365" y="19663"/>
                    <a:pt x="414" y="19682"/>
                    <a:pt x="469" y="19696"/>
                  </a:cubicBezTo>
                  <a:cubicBezTo>
                    <a:pt x="614" y="19742"/>
                    <a:pt x="751" y="19800"/>
                    <a:pt x="906" y="19800"/>
                  </a:cubicBezTo>
                  <a:cubicBezTo>
                    <a:pt x="915" y="19800"/>
                    <a:pt x="924" y="19800"/>
                    <a:pt x="933" y="19800"/>
                  </a:cubicBezTo>
                  <a:cubicBezTo>
                    <a:pt x="1091" y="19792"/>
                    <a:pt x="1214" y="19667"/>
                    <a:pt x="1360" y="19667"/>
                  </a:cubicBezTo>
                  <a:cubicBezTo>
                    <a:pt x="1733" y="19667"/>
                    <a:pt x="1925" y="20246"/>
                    <a:pt x="2021" y="20516"/>
                  </a:cubicBezTo>
                  <a:cubicBezTo>
                    <a:pt x="2194" y="20972"/>
                    <a:pt x="2305" y="21179"/>
                    <a:pt x="2802" y="21179"/>
                  </a:cubicBezTo>
                  <a:cubicBezTo>
                    <a:pt x="3126" y="21179"/>
                    <a:pt x="3285" y="21256"/>
                    <a:pt x="3573" y="21378"/>
                  </a:cubicBezTo>
                  <a:cubicBezTo>
                    <a:pt x="3919" y="21518"/>
                    <a:pt x="4292" y="21462"/>
                    <a:pt x="4636" y="21607"/>
                  </a:cubicBezTo>
                  <a:cubicBezTo>
                    <a:pt x="4809" y="21681"/>
                    <a:pt x="4945" y="21813"/>
                    <a:pt x="5111" y="21909"/>
                  </a:cubicBezTo>
                  <a:cubicBezTo>
                    <a:pt x="5325" y="22027"/>
                    <a:pt x="5561" y="22097"/>
                    <a:pt x="5779" y="22200"/>
                  </a:cubicBezTo>
                  <a:cubicBezTo>
                    <a:pt x="5897" y="22263"/>
                    <a:pt x="6000" y="22330"/>
                    <a:pt x="6140" y="22366"/>
                  </a:cubicBezTo>
                  <a:cubicBezTo>
                    <a:pt x="6243" y="22392"/>
                    <a:pt x="6435" y="22366"/>
                    <a:pt x="6505" y="22469"/>
                  </a:cubicBezTo>
                  <a:cubicBezTo>
                    <a:pt x="6601" y="22621"/>
                    <a:pt x="6402" y="22971"/>
                    <a:pt x="6332" y="23108"/>
                  </a:cubicBezTo>
                  <a:cubicBezTo>
                    <a:pt x="6048" y="23690"/>
                    <a:pt x="5594" y="24110"/>
                    <a:pt x="5270" y="24646"/>
                  </a:cubicBezTo>
                  <a:cubicBezTo>
                    <a:pt x="5133" y="24875"/>
                    <a:pt x="5111" y="25206"/>
                    <a:pt x="4945" y="25413"/>
                  </a:cubicBezTo>
                  <a:cubicBezTo>
                    <a:pt x="4816" y="25571"/>
                    <a:pt x="4186" y="25696"/>
                    <a:pt x="4201" y="25867"/>
                  </a:cubicBezTo>
                  <a:cubicBezTo>
                    <a:pt x="4229" y="26184"/>
                    <a:pt x="3924" y="26412"/>
                    <a:pt x="3883" y="26744"/>
                  </a:cubicBezTo>
                  <a:cubicBezTo>
                    <a:pt x="3843" y="27020"/>
                    <a:pt x="3835" y="27275"/>
                    <a:pt x="3773" y="27544"/>
                  </a:cubicBezTo>
                  <a:cubicBezTo>
                    <a:pt x="3773" y="27551"/>
                    <a:pt x="3766" y="27563"/>
                    <a:pt x="3766" y="27571"/>
                  </a:cubicBezTo>
                  <a:cubicBezTo>
                    <a:pt x="3949" y="27679"/>
                    <a:pt x="4148" y="27699"/>
                    <a:pt x="4380" y="27699"/>
                  </a:cubicBezTo>
                  <a:cubicBezTo>
                    <a:pt x="4447" y="27699"/>
                    <a:pt x="4516" y="27697"/>
                    <a:pt x="4587" y="27696"/>
                  </a:cubicBezTo>
                  <a:cubicBezTo>
                    <a:pt x="4596" y="27696"/>
                    <a:pt x="4604" y="27695"/>
                    <a:pt x="4612" y="27695"/>
                  </a:cubicBezTo>
                  <a:cubicBezTo>
                    <a:pt x="5106" y="27695"/>
                    <a:pt x="5588" y="27903"/>
                    <a:pt x="6084" y="27917"/>
                  </a:cubicBezTo>
                  <a:cubicBezTo>
                    <a:pt x="6142" y="27919"/>
                    <a:pt x="6208" y="27926"/>
                    <a:pt x="6271" y="27926"/>
                  </a:cubicBezTo>
                  <a:cubicBezTo>
                    <a:pt x="6382" y="27926"/>
                    <a:pt x="6486" y="27905"/>
                    <a:pt x="6524" y="27799"/>
                  </a:cubicBezTo>
                  <a:cubicBezTo>
                    <a:pt x="6601" y="27585"/>
                    <a:pt x="6262" y="27460"/>
                    <a:pt x="6450" y="27268"/>
                  </a:cubicBezTo>
                  <a:cubicBezTo>
                    <a:pt x="6518" y="27197"/>
                    <a:pt x="6593" y="27169"/>
                    <a:pt x="6672" y="27169"/>
                  </a:cubicBezTo>
                  <a:cubicBezTo>
                    <a:pt x="6937" y="27169"/>
                    <a:pt x="7242" y="27482"/>
                    <a:pt x="7449" y="27530"/>
                  </a:cubicBezTo>
                  <a:cubicBezTo>
                    <a:pt x="7497" y="27540"/>
                    <a:pt x="7546" y="27543"/>
                    <a:pt x="7595" y="27543"/>
                  </a:cubicBezTo>
                  <a:cubicBezTo>
                    <a:pt x="7675" y="27543"/>
                    <a:pt x="7756" y="27535"/>
                    <a:pt x="7836" y="27535"/>
                  </a:cubicBezTo>
                  <a:cubicBezTo>
                    <a:pt x="7877" y="27535"/>
                    <a:pt x="7918" y="27537"/>
                    <a:pt x="7959" y="27544"/>
                  </a:cubicBezTo>
                  <a:cubicBezTo>
                    <a:pt x="8305" y="27600"/>
                    <a:pt x="8692" y="27821"/>
                    <a:pt x="9002" y="27986"/>
                  </a:cubicBezTo>
                  <a:cubicBezTo>
                    <a:pt x="9235" y="28109"/>
                    <a:pt x="9401" y="28248"/>
                    <a:pt x="9485" y="28426"/>
                  </a:cubicBezTo>
                  <a:cubicBezTo>
                    <a:pt x="9501" y="28425"/>
                    <a:pt x="9518" y="28424"/>
                    <a:pt x="9536" y="28424"/>
                  </a:cubicBezTo>
                  <a:cubicBezTo>
                    <a:pt x="9587" y="28424"/>
                    <a:pt x="9641" y="28430"/>
                    <a:pt x="9699" y="28441"/>
                  </a:cubicBezTo>
                  <a:cubicBezTo>
                    <a:pt x="10278" y="28551"/>
                    <a:pt x="10352" y="29296"/>
                    <a:pt x="10809" y="29380"/>
                  </a:cubicBezTo>
                  <a:cubicBezTo>
                    <a:pt x="10837" y="29385"/>
                    <a:pt x="10865" y="29387"/>
                    <a:pt x="10892" y="29387"/>
                  </a:cubicBezTo>
                  <a:cubicBezTo>
                    <a:pt x="11286" y="29387"/>
                    <a:pt x="11513" y="28899"/>
                    <a:pt x="11724" y="28640"/>
                  </a:cubicBezTo>
                  <a:cubicBezTo>
                    <a:pt x="11818" y="28528"/>
                    <a:pt x="11910" y="28485"/>
                    <a:pt x="12001" y="28485"/>
                  </a:cubicBezTo>
                  <a:cubicBezTo>
                    <a:pt x="12224" y="28485"/>
                    <a:pt x="12441" y="28746"/>
                    <a:pt x="12671" y="28916"/>
                  </a:cubicBezTo>
                  <a:cubicBezTo>
                    <a:pt x="12915" y="29103"/>
                    <a:pt x="13193" y="29162"/>
                    <a:pt x="13483" y="29162"/>
                  </a:cubicBezTo>
                  <a:cubicBezTo>
                    <a:pt x="13675" y="29162"/>
                    <a:pt x="13872" y="29136"/>
                    <a:pt x="14070" y="29104"/>
                  </a:cubicBezTo>
                  <a:cubicBezTo>
                    <a:pt x="14629" y="29008"/>
                    <a:pt x="15028" y="28765"/>
                    <a:pt x="15600" y="28758"/>
                  </a:cubicBezTo>
                  <a:cubicBezTo>
                    <a:pt x="15884" y="28758"/>
                    <a:pt x="16126" y="28695"/>
                    <a:pt x="16393" y="28621"/>
                  </a:cubicBezTo>
                  <a:cubicBezTo>
                    <a:pt x="16541" y="28581"/>
                    <a:pt x="16621" y="28560"/>
                    <a:pt x="16682" y="28560"/>
                  </a:cubicBezTo>
                  <a:cubicBezTo>
                    <a:pt x="16772" y="28560"/>
                    <a:pt x="16823" y="28605"/>
                    <a:pt x="16987" y="28702"/>
                  </a:cubicBezTo>
                  <a:cubicBezTo>
                    <a:pt x="17359" y="28931"/>
                    <a:pt x="17760" y="28787"/>
                    <a:pt x="18118" y="29089"/>
                  </a:cubicBezTo>
                  <a:cubicBezTo>
                    <a:pt x="18243" y="29193"/>
                    <a:pt x="18414" y="29469"/>
                    <a:pt x="18609" y="29476"/>
                  </a:cubicBezTo>
                  <a:cubicBezTo>
                    <a:pt x="18613" y="29476"/>
                    <a:pt x="18616" y="29476"/>
                    <a:pt x="18620" y="29476"/>
                  </a:cubicBezTo>
                  <a:cubicBezTo>
                    <a:pt x="18949" y="29476"/>
                    <a:pt x="18794" y="29164"/>
                    <a:pt x="18842" y="28931"/>
                  </a:cubicBezTo>
                  <a:cubicBezTo>
                    <a:pt x="18890" y="28717"/>
                    <a:pt x="18988" y="28628"/>
                    <a:pt x="18960" y="28366"/>
                  </a:cubicBezTo>
                  <a:cubicBezTo>
                    <a:pt x="18940" y="28145"/>
                    <a:pt x="18863" y="27946"/>
                    <a:pt x="18787" y="27744"/>
                  </a:cubicBezTo>
                  <a:cubicBezTo>
                    <a:pt x="18719" y="27551"/>
                    <a:pt x="18520" y="27186"/>
                    <a:pt x="18628" y="26994"/>
                  </a:cubicBezTo>
                  <a:cubicBezTo>
                    <a:pt x="18726" y="26828"/>
                    <a:pt x="19140" y="26725"/>
                    <a:pt x="19298" y="26670"/>
                  </a:cubicBezTo>
                  <a:cubicBezTo>
                    <a:pt x="19582" y="26571"/>
                    <a:pt x="19712" y="26566"/>
                    <a:pt x="19877" y="26309"/>
                  </a:cubicBezTo>
                  <a:cubicBezTo>
                    <a:pt x="19995" y="26139"/>
                    <a:pt x="20002" y="25944"/>
                    <a:pt x="20147" y="25785"/>
                  </a:cubicBezTo>
                  <a:cubicBezTo>
                    <a:pt x="20416" y="25511"/>
                    <a:pt x="21228" y="25442"/>
                    <a:pt x="21223" y="24973"/>
                  </a:cubicBezTo>
                  <a:cubicBezTo>
                    <a:pt x="21216" y="24759"/>
                    <a:pt x="21098" y="24759"/>
                    <a:pt x="20959" y="24620"/>
                  </a:cubicBezTo>
                  <a:cubicBezTo>
                    <a:pt x="20752" y="24428"/>
                    <a:pt x="20615" y="24137"/>
                    <a:pt x="20457" y="23911"/>
                  </a:cubicBezTo>
                  <a:cubicBezTo>
                    <a:pt x="20368" y="23779"/>
                    <a:pt x="20284" y="23649"/>
                    <a:pt x="20202" y="23517"/>
                  </a:cubicBezTo>
                  <a:lnTo>
                    <a:pt x="20195" y="23517"/>
                  </a:lnTo>
                  <a:cubicBezTo>
                    <a:pt x="20043" y="23277"/>
                    <a:pt x="19897" y="23027"/>
                    <a:pt x="19738" y="22786"/>
                  </a:cubicBezTo>
                  <a:cubicBezTo>
                    <a:pt x="19270" y="22061"/>
                    <a:pt x="18049" y="22392"/>
                    <a:pt x="18056" y="21263"/>
                  </a:cubicBezTo>
                  <a:cubicBezTo>
                    <a:pt x="18056" y="20689"/>
                    <a:pt x="17989" y="20415"/>
                    <a:pt x="17712" y="19917"/>
                  </a:cubicBezTo>
                  <a:cubicBezTo>
                    <a:pt x="17525" y="19593"/>
                    <a:pt x="17140" y="19055"/>
                    <a:pt x="17450" y="18704"/>
                  </a:cubicBezTo>
                  <a:cubicBezTo>
                    <a:pt x="17580" y="18552"/>
                    <a:pt x="17842" y="18545"/>
                    <a:pt x="18022" y="18490"/>
                  </a:cubicBezTo>
                  <a:cubicBezTo>
                    <a:pt x="18251" y="18413"/>
                    <a:pt x="18258" y="18379"/>
                    <a:pt x="18428" y="18206"/>
                  </a:cubicBezTo>
                  <a:cubicBezTo>
                    <a:pt x="18702" y="17933"/>
                    <a:pt x="19170" y="17620"/>
                    <a:pt x="19573" y="17620"/>
                  </a:cubicBezTo>
                  <a:cubicBezTo>
                    <a:pt x="19578" y="17620"/>
                    <a:pt x="19582" y="17620"/>
                    <a:pt x="19587" y="17620"/>
                  </a:cubicBezTo>
                  <a:cubicBezTo>
                    <a:pt x="19650" y="17698"/>
                    <a:pt x="19709" y="17727"/>
                    <a:pt x="19765" y="17727"/>
                  </a:cubicBezTo>
                  <a:cubicBezTo>
                    <a:pt x="19920" y="17727"/>
                    <a:pt x="20058" y="17507"/>
                    <a:pt x="20209" y="17461"/>
                  </a:cubicBezTo>
                  <a:cubicBezTo>
                    <a:pt x="20284" y="17440"/>
                    <a:pt x="20360" y="17433"/>
                    <a:pt x="20437" y="17433"/>
                  </a:cubicBezTo>
                  <a:cubicBezTo>
                    <a:pt x="20594" y="17433"/>
                    <a:pt x="20755" y="17462"/>
                    <a:pt x="20920" y="17462"/>
                  </a:cubicBezTo>
                  <a:cubicBezTo>
                    <a:pt x="21041" y="17462"/>
                    <a:pt x="21163" y="17446"/>
                    <a:pt x="21286" y="17392"/>
                  </a:cubicBezTo>
                  <a:cubicBezTo>
                    <a:pt x="21511" y="17288"/>
                    <a:pt x="21677" y="17089"/>
                    <a:pt x="21913" y="16986"/>
                  </a:cubicBezTo>
                  <a:cubicBezTo>
                    <a:pt x="22112" y="16897"/>
                    <a:pt x="22367" y="16856"/>
                    <a:pt x="22581" y="16801"/>
                  </a:cubicBezTo>
                  <a:cubicBezTo>
                    <a:pt x="23189" y="16642"/>
                    <a:pt x="23133" y="16668"/>
                    <a:pt x="23222" y="16089"/>
                  </a:cubicBezTo>
                  <a:cubicBezTo>
                    <a:pt x="23511" y="16178"/>
                    <a:pt x="23794" y="16255"/>
                    <a:pt x="23946" y="16532"/>
                  </a:cubicBezTo>
                  <a:cubicBezTo>
                    <a:pt x="24078" y="16779"/>
                    <a:pt x="23994" y="16897"/>
                    <a:pt x="24340" y="16938"/>
                  </a:cubicBezTo>
                  <a:cubicBezTo>
                    <a:pt x="24399" y="16945"/>
                    <a:pt x="24451" y="16948"/>
                    <a:pt x="24497" y="16948"/>
                  </a:cubicBezTo>
                  <a:cubicBezTo>
                    <a:pt x="25025" y="16948"/>
                    <a:pt x="24777" y="16504"/>
                    <a:pt x="24808" y="16111"/>
                  </a:cubicBezTo>
                  <a:lnTo>
                    <a:pt x="24808" y="16089"/>
                  </a:lnTo>
                  <a:cubicBezTo>
                    <a:pt x="24842" y="15779"/>
                    <a:pt x="25077" y="15614"/>
                    <a:pt x="25037" y="15282"/>
                  </a:cubicBezTo>
                  <a:cubicBezTo>
                    <a:pt x="25008" y="15049"/>
                    <a:pt x="24864" y="14765"/>
                    <a:pt x="24753" y="14566"/>
                  </a:cubicBezTo>
                  <a:cubicBezTo>
                    <a:pt x="24465" y="14049"/>
                    <a:pt x="24008" y="13593"/>
                    <a:pt x="24160" y="12980"/>
                  </a:cubicBezTo>
                  <a:cubicBezTo>
                    <a:pt x="24244" y="12670"/>
                    <a:pt x="24347" y="12442"/>
                    <a:pt x="24299" y="12103"/>
                  </a:cubicBezTo>
                  <a:cubicBezTo>
                    <a:pt x="24251" y="11716"/>
                    <a:pt x="23883" y="11365"/>
                    <a:pt x="23864" y="11022"/>
                  </a:cubicBezTo>
                  <a:cubicBezTo>
                    <a:pt x="23850" y="10779"/>
                    <a:pt x="24097" y="10539"/>
                    <a:pt x="24097" y="10281"/>
                  </a:cubicBezTo>
                  <a:cubicBezTo>
                    <a:pt x="24092" y="9916"/>
                    <a:pt x="23746" y="9661"/>
                    <a:pt x="23532" y="9407"/>
                  </a:cubicBezTo>
                  <a:cubicBezTo>
                    <a:pt x="23001" y="8758"/>
                    <a:pt x="23071" y="8688"/>
                    <a:pt x="23547" y="8124"/>
                  </a:cubicBezTo>
                  <a:cubicBezTo>
                    <a:pt x="23850" y="7773"/>
                    <a:pt x="23926" y="7047"/>
                    <a:pt x="23835" y="6475"/>
                  </a:cubicBezTo>
                  <a:cubicBezTo>
                    <a:pt x="23816" y="6290"/>
                    <a:pt x="23768" y="6117"/>
                    <a:pt x="23705" y="5985"/>
                  </a:cubicBezTo>
                  <a:cubicBezTo>
                    <a:pt x="23532" y="5612"/>
                    <a:pt x="23016" y="5483"/>
                    <a:pt x="22864" y="5081"/>
                  </a:cubicBezTo>
                  <a:cubicBezTo>
                    <a:pt x="22780" y="4882"/>
                    <a:pt x="22920" y="4558"/>
                    <a:pt x="22828" y="4399"/>
                  </a:cubicBezTo>
                  <a:cubicBezTo>
                    <a:pt x="22699" y="4192"/>
                    <a:pt x="21415" y="3964"/>
                    <a:pt x="21740" y="3481"/>
                  </a:cubicBezTo>
                  <a:cubicBezTo>
                    <a:pt x="21776" y="3430"/>
                    <a:pt x="21823" y="3417"/>
                    <a:pt x="21876" y="3417"/>
                  </a:cubicBezTo>
                  <a:cubicBezTo>
                    <a:pt x="21930" y="3417"/>
                    <a:pt x="21989" y="3430"/>
                    <a:pt x="22046" y="3430"/>
                  </a:cubicBezTo>
                  <a:cubicBezTo>
                    <a:pt x="22083" y="3430"/>
                    <a:pt x="22119" y="3425"/>
                    <a:pt x="22153" y="3407"/>
                  </a:cubicBezTo>
                  <a:cubicBezTo>
                    <a:pt x="22353" y="3296"/>
                    <a:pt x="22408" y="2931"/>
                    <a:pt x="22264" y="2765"/>
                  </a:cubicBezTo>
                  <a:cubicBezTo>
                    <a:pt x="22134" y="2599"/>
                    <a:pt x="21906" y="2669"/>
                    <a:pt x="21807" y="2433"/>
                  </a:cubicBezTo>
                  <a:cubicBezTo>
                    <a:pt x="21711" y="2205"/>
                    <a:pt x="21877" y="2128"/>
                    <a:pt x="21636" y="1970"/>
                  </a:cubicBezTo>
                  <a:cubicBezTo>
                    <a:pt x="21553" y="1918"/>
                    <a:pt x="21386" y="1886"/>
                    <a:pt x="21220" y="1886"/>
                  </a:cubicBezTo>
                  <a:cubicBezTo>
                    <a:pt x="21040" y="1886"/>
                    <a:pt x="20863" y="1923"/>
                    <a:pt x="20795" y="2013"/>
                  </a:cubicBezTo>
                  <a:cubicBezTo>
                    <a:pt x="20704" y="2128"/>
                    <a:pt x="20781" y="2405"/>
                    <a:pt x="20767" y="2551"/>
                  </a:cubicBezTo>
                  <a:cubicBezTo>
                    <a:pt x="20730" y="2897"/>
                    <a:pt x="20636" y="2989"/>
                    <a:pt x="20496" y="2989"/>
                  </a:cubicBezTo>
                  <a:cubicBezTo>
                    <a:pt x="20343" y="2989"/>
                    <a:pt x="20137" y="2878"/>
                    <a:pt x="19892" y="2868"/>
                  </a:cubicBezTo>
                  <a:cubicBezTo>
                    <a:pt x="19882" y="2868"/>
                    <a:pt x="19872" y="2868"/>
                    <a:pt x="19861" y="2868"/>
                  </a:cubicBezTo>
                  <a:cubicBezTo>
                    <a:pt x="19361" y="2868"/>
                    <a:pt x="19053" y="3386"/>
                    <a:pt x="18561" y="3455"/>
                  </a:cubicBezTo>
                  <a:cubicBezTo>
                    <a:pt x="18484" y="3464"/>
                    <a:pt x="18411" y="3468"/>
                    <a:pt x="18342" y="3468"/>
                  </a:cubicBezTo>
                  <a:cubicBezTo>
                    <a:pt x="18103" y="3468"/>
                    <a:pt x="17904" y="3424"/>
                    <a:pt x="17718" y="3424"/>
                  </a:cubicBezTo>
                  <a:cubicBezTo>
                    <a:pt x="17493" y="3424"/>
                    <a:pt x="17286" y="3488"/>
                    <a:pt x="17049" y="3772"/>
                  </a:cubicBezTo>
                  <a:cubicBezTo>
                    <a:pt x="16839" y="4015"/>
                    <a:pt x="16728" y="4226"/>
                    <a:pt x="16398" y="4226"/>
                  </a:cubicBezTo>
                  <a:cubicBezTo>
                    <a:pt x="16392" y="4226"/>
                    <a:pt x="16387" y="4226"/>
                    <a:pt x="16381" y="4226"/>
                  </a:cubicBezTo>
                  <a:cubicBezTo>
                    <a:pt x="16242" y="4226"/>
                    <a:pt x="16128" y="4137"/>
                    <a:pt x="15978" y="4137"/>
                  </a:cubicBezTo>
                  <a:cubicBezTo>
                    <a:pt x="15972" y="4137"/>
                    <a:pt x="15966" y="4137"/>
                    <a:pt x="15961" y="4137"/>
                  </a:cubicBezTo>
                  <a:cubicBezTo>
                    <a:pt x="15785" y="4144"/>
                    <a:pt x="15528" y="4266"/>
                    <a:pt x="15350" y="4266"/>
                  </a:cubicBezTo>
                  <a:cubicBezTo>
                    <a:pt x="15218" y="4266"/>
                    <a:pt x="15129" y="4200"/>
                    <a:pt x="15146" y="3971"/>
                  </a:cubicBezTo>
                  <a:cubicBezTo>
                    <a:pt x="15180" y="3544"/>
                    <a:pt x="16023" y="3467"/>
                    <a:pt x="16023" y="2998"/>
                  </a:cubicBezTo>
                  <a:cubicBezTo>
                    <a:pt x="16016" y="2813"/>
                    <a:pt x="15456" y="2544"/>
                    <a:pt x="15242" y="2503"/>
                  </a:cubicBezTo>
                  <a:cubicBezTo>
                    <a:pt x="15202" y="2495"/>
                    <a:pt x="15161" y="2492"/>
                    <a:pt x="15119" y="2492"/>
                  </a:cubicBezTo>
                  <a:cubicBezTo>
                    <a:pt x="14929" y="2492"/>
                    <a:pt x="14732" y="2561"/>
                    <a:pt x="14550" y="2561"/>
                  </a:cubicBezTo>
                  <a:cubicBezTo>
                    <a:pt x="14462" y="2561"/>
                    <a:pt x="14377" y="2545"/>
                    <a:pt x="14298" y="2496"/>
                  </a:cubicBezTo>
                  <a:cubicBezTo>
                    <a:pt x="14194" y="2426"/>
                    <a:pt x="14158" y="2260"/>
                    <a:pt x="14055" y="2186"/>
                  </a:cubicBezTo>
                  <a:cubicBezTo>
                    <a:pt x="13892" y="2061"/>
                    <a:pt x="13663" y="2061"/>
                    <a:pt x="13464" y="2006"/>
                  </a:cubicBezTo>
                  <a:cubicBezTo>
                    <a:pt x="12952" y="1869"/>
                    <a:pt x="12974" y="1667"/>
                    <a:pt x="13055" y="1254"/>
                  </a:cubicBezTo>
                  <a:cubicBezTo>
                    <a:pt x="13159" y="778"/>
                    <a:pt x="13015" y="667"/>
                    <a:pt x="12690" y="612"/>
                  </a:cubicBezTo>
                  <a:cubicBezTo>
                    <a:pt x="12609" y="598"/>
                    <a:pt x="12510" y="593"/>
                    <a:pt x="12402" y="578"/>
                  </a:cubicBezTo>
                  <a:cubicBezTo>
                    <a:pt x="11883" y="516"/>
                    <a:pt x="11532" y="103"/>
                    <a:pt x="11023" y="18"/>
                  </a:cubicBezTo>
                  <a:cubicBezTo>
                    <a:pt x="10948" y="7"/>
                    <a:pt x="10879" y="1"/>
                    <a:pt x="108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4"/>
            <p:cNvSpPr/>
            <p:nvPr/>
          </p:nvSpPr>
          <p:spPr>
            <a:xfrm>
              <a:off x="6071650" y="2761350"/>
              <a:ext cx="137375" cy="97700"/>
            </a:xfrm>
            <a:custGeom>
              <a:avLst/>
              <a:gdLst/>
              <a:ahLst/>
              <a:cxnLst/>
              <a:rect l="l" t="t" r="r" b="b"/>
              <a:pathLst>
                <a:path w="5495" h="3908" extrusionOk="0">
                  <a:moveTo>
                    <a:pt x="4224" y="0"/>
                  </a:moveTo>
                  <a:cubicBezTo>
                    <a:pt x="4080" y="0"/>
                    <a:pt x="3961" y="8"/>
                    <a:pt x="3898" y="20"/>
                  </a:cubicBezTo>
                  <a:cubicBezTo>
                    <a:pt x="3607" y="68"/>
                    <a:pt x="3331" y="164"/>
                    <a:pt x="3035" y="183"/>
                  </a:cubicBezTo>
                  <a:cubicBezTo>
                    <a:pt x="2994" y="187"/>
                    <a:pt x="2953" y="188"/>
                    <a:pt x="2911" y="188"/>
                  </a:cubicBezTo>
                  <a:cubicBezTo>
                    <a:pt x="2824" y="188"/>
                    <a:pt x="2737" y="183"/>
                    <a:pt x="2650" y="183"/>
                  </a:cubicBezTo>
                  <a:cubicBezTo>
                    <a:pt x="2556" y="183"/>
                    <a:pt x="2463" y="190"/>
                    <a:pt x="2372" y="219"/>
                  </a:cubicBezTo>
                  <a:cubicBezTo>
                    <a:pt x="2076" y="322"/>
                    <a:pt x="2021" y="536"/>
                    <a:pt x="1862" y="765"/>
                  </a:cubicBezTo>
                  <a:cubicBezTo>
                    <a:pt x="1656" y="1046"/>
                    <a:pt x="1456" y="978"/>
                    <a:pt x="1158" y="1082"/>
                  </a:cubicBezTo>
                  <a:cubicBezTo>
                    <a:pt x="834" y="1190"/>
                    <a:pt x="1029" y="1322"/>
                    <a:pt x="988" y="1632"/>
                  </a:cubicBezTo>
                  <a:cubicBezTo>
                    <a:pt x="959" y="1846"/>
                    <a:pt x="1021" y="1791"/>
                    <a:pt x="841" y="1887"/>
                  </a:cubicBezTo>
                  <a:cubicBezTo>
                    <a:pt x="711" y="1964"/>
                    <a:pt x="567" y="1908"/>
                    <a:pt x="483" y="2045"/>
                  </a:cubicBezTo>
                  <a:cubicBezTo>
                    <a:pt x="401" y="2178"/>
                    <a:pt x="464" y="2516"/>
                    <a:pt x="442" y="2668"/>
                  </a:cubicBezTo>
                  <a:cubicBezTo>
                    <a:pt x="421" y="2778"/>
                    <a:pt x="394" y="2922"/>
                    <a:pt x="339" y="3011"/>
                  </a:cubicBezTo>
                  <a:cubicBezTo>
                    <a:pt x="284" y="3115"/>
                    <a:pt x="152" y="3122"/>
                    <a:pt x="118" y="3247"/>
                  </a:cubicBezTo>
                  <a:cubicBezTo>
                    <a:pt x="0" y="3694"/>
                    <a:pt x="1202" y="3908"/>
                    <a:pt x="1538" y="3908"/>
                  </a:cubicBezTo>
                  <a:cubicBezTo>
                    <a:pt x="1670" y="3874"/>
                    <a:pt x="1615" y="3737"/>
                    <a:pt x="1704" y="3627"/>
                  </a:cubicBezTo>
                  <a:cubicBezTo>
                    <a:pt x="1781" y="3542"/>
                    <a:pt x="1951" y="3591"/>
                    <a:pt x="2050" y="3494"/>
                  </a:cubicBezTo>
                  <a:cubicBezTo>
                    <a:pt x="2228" y="3309"/>
                    <a:pt x="2110" y="3177"/>
                    <a:pt x="2050" y="3019"/>
                  </a:cubicBezTo>
                  <a:cubicBezTo>
                    <a:pt x="1999" y="2896"/>
                    <a:pt x="1995" y="2687"/>
                    <a:pt x="1939" y="2579"/>
                  </a:cubicBezTo>
                  <a:cubicBezTo>
                    <a:pt x="1781" y="2240"/>
                    <a:pt x="1125" y="2406"/>
                    <a:pt x="1353" y="1791"/>
                  </a:cubicBezTo>
                  <a:cubicBezTo>
                    <a:pt x="1512" y="1363"/>
                    <a:pt x="1925" y="1613"/>
                    <a:pt x="2201" y="1363"/>
                  </a:cubicBezTo>
                  <a:cubicBezTo>
                    <a:pt x="2408" y="1178"/>
                    <a:pt x="2331" y="964"/>
                    <a:pt x="2634" y="791"/>
                  </a:cubicBezTo>
                  <a:cubicBezTo>
                    <a:pt x="2953" y="611"/>
                    <a:pt x="3311" y="459"/>
                    <a:pt x="3677" y="447"/>
                  </a:cubicBezTo>
                  <a:cubicBezTo>
                    <a:pt x="3731" y="445"/>
                    <a:pt x="3784" y="444"/>
                    <a:pt x="3836" y="444"/>
                  </a:cubicBezTo>
                  <a:cubicBezTo>
                    <a:pt x="4091" y="444"/>
                    <a:pt x="4316" y="475"/>
                    <a:pt x="4580" y="551"/>
                  </a:cubicBezTo>
                  <a:cubicBezTo>
                    <a:pt x="4690" y="579"/>
                    <a:pt x="4875" y="625"/>
                    <a:pt x="5036" y="625"/>
                  </a:cubicBezTo>
                  <a:cubicBezTo>
                    <a:pt x="5178" y="625"/>
                    <a:pt x="5303" y="590"/>
                    <a:pt x="5344" y="474"/>
                  </a:cubicBezTo>
                  <a:cubicBezTo>
                    <a:pt x="5495" y="95"/>
                    <a:pt x="4715" y="0"/>
                    <a:pt x="4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4"/>
            <p:cNvSpPr/>
            <p:nvPr/>
          </p:nvSpPr>
          <p:spPr>
            <a:xfrm>
              <a:off x="6073750" y="3332825"/>
              <a:ext cx="322725" cy="195525"/>
            </a:xfrm>
            <a:custGeom>
              <a:avLst/>
              <a:gdLst/>
              <a:ahLst/>
              <a:cxnLst/>
              <a:rect l="l" t="t" r="r" b="b"/>
              <a:pathLst>
                <a:path w="12909" h="7821" extrusionOk="0">
                  <a:moveTo>
                    <a:pt x="7912" y="0"/>
                  </a:moveTo>
                  <a:cubicBezTo>
                    <a:pt x="7833" y="0"/>
                    <a:pt x="7758" y="28"/>
                    <a:pt x="7690" y="99"/>
                  </a:cubicBezTo>
                  <a:cubicBezTo>
                    <a:pt x="7502" y="292"/>
                    <a:pt x="7841" y="417"/>
                    <a:pt x="7764" y="630"/>
                  </a:cubicBezTo>
                  <a:cubicBezTo>
                    <a:pt x="7725" y="734"/>
                    <a:pt x="7624" y="756"/>
                    <a:pt x="7514" y="756"/>
                  </a:cubicBezTo>
                  <a:cubicBezTo>
                    <a:pt x="7449" y="756"/>
                    <a:pt x="7381" y="748"/>
                    <a:pt x="7322" y="746"/>
                  </a:cubicBezTo>
                  <a:cubicBezTo>
                    <a:pt x="6828" y="734"/>
                    <a:pt x="6346" y="527"/>
                    <a:pt x="5852" y="527"/>
                  </a:cubicBezTo>
                  <a:cubicBezTo>
                    <a:pt x="5844" y="527"/>
                    <a:pt x="5836" y="527"/>
                    <a:pt x="5827" y="527"/>
                  </a:cubicBezTo>
                  <a:cubicBezTo>
                    <a:pt x="5763" y="528"/>
                    <a:pt x="5701" y="529"/>
                    <a:pt x="5642" y="529"/>
                  </a:cubicBezTo>
                  <a:cubicBezTo>
                    <a:pt x="5400" y="529"/>
                    <a:pt x="5194" y="512"/>
                    <a:pt x="5006" y="402"/>
                  </a:cubicBezTo>
                  <a:cubicBezTo>
                    <a:pt x="4897" y="809"/>
                    <a:pt x="4667" y="911"/>
                    <a:pt x="4372" y="911"/>
                  </a:cubicBezTo>
                  <a:cubicBezTo>
                    <a:pt x="4217" y="911"/>
                    <a:pt x="4044" y="883"/>
                    <a:pt x="3862" y="856"/>
                  </a:cubicBezTo>
                  <a:cubicBezTo>
                    <a:pt x="3829" y="852"/>
                    <a:pt x="3799" y="850"/>
                    <a:pt x="3773" y="850"/>
                  </a:cubicBezTo>
                  <a:cubicBezTo>
                    <a:pt x="3558" y="850"/>
                    <a:pt x="3558" y="995"/>
                    <a:pt x="3453" y="1222"/>
                  </a:cubicBezTo>
                  <a:cubicBezTo>
                    <a:pt x="3338" y="1479"/>
                    <a:pt x="3187" y="1704"/>
                    <a:pt x="2944" y="1863"/>
                  </a:cubicBezTo>
                  <a:cubicBezTo>
                    <a:pt x="2310" y="2291"/>
                    <a:pt x="1545" y="2582"/>
                    <a:pt x="1041" y="3168"/>
                  </a:cubicBezTo>
                  <a:cubicBezTo>
                    <a:pt x="757" y="3500"/>
                    <a:pt x="690" y="3961"/>
                    <a:pt x="543" y="4360"/>
                  </a:cubicBezTo>
                  <a:cubicBezTo>
                    <a:pt x="440" y="4622"/>
                    <a:pt x="0" y="5001"/>
                    <a:pt x="75" y="5278"/>
                  </a:cubicBezTo>
                  <a:cubicBezTo>
                    <a:pt x="97" y="5280"/>
                    <a:pt x="118" y="5281"/>
                    <a:pt x="138" y="5281"/>
                  </a:cubicBezTo>
                  <a:cubicBezTo>
                    <a:pt x="364" y="5281"/>
                    <a:pt x="513" y="5144"/>
                    <a:pt x="707" y="5052"/>
                  </a:cubicBezTo>
                  <a:cubicBezTo>
                    <a:pt x="929" y="4941"/>
                    <a:pt x="1293" y="4830"/>
                    <a:pt x="1547" y="4830"/>
                  </a:cubicBezTo>
                  <a:cubicBezTo>
                    <a:pt x="1562" y="4830"/>
                    <a:pt x="1577" y="4830"/>
                    <a:pt x="1591" y="4831"/>
                  </a:cubicBezTo>
                  <a:cubicBezTo>
                    <a:pt x="2259" y="4850"/>
                    <a:pt x="2466" y="5782"/>
                    <a:pt x="2502" y="6306"/>
                  </a:cubicBezTo>
                  <a:cubicBezTo>
                    <a:pt x="2521" y="6590"/>
                    <a:pt x="2646" y="6775"/>
                    <a:pt x="2605" y="7022"/>
                  </a:cubicBezTo>
                  <a:cubicBezTo>
                    <a:pt x="2908" y="6933"/>
                    <a:pt x="3211" y="6808"/>
                    <a:pt x="3480" y="6760"/>
                  </a:cubicBezTo>
                  <a:cubicBezTo>
                    <a:pt x="3587" y="6740"/>
                    <a:pt x="3690" y="6732"/>
                    <a:pt x="3792" y="6732"/>
                  </a:cubicBezTo>
                  <a:cubicBezTo>
                    <a:pt x="4031" y="6732"/>
                    <a:pt x="4263" y="6777"/>
                    <a:pt x="4515" y="6816"/>
                  </a:cubicBezTo>
                  <a:cubicBezTo>
                    <a:pt x="4644" y="6836"/>
                    <a:pt x="4762" y="6848"/>
                    <a:pt x="4870" y="6848"/>
                  </a:cubicBezTo>
                  <a:cubicBezTo>
                    <a:pt x="5180" y="6848"/>
                    <a:pt x="5413" y="6744"/>
                    <a:pt x="5597" y="6402"/>
                  </a:cubicBezTo>
                  <a:cubicBezTo>
                    <a:pt x="5847" y="5934"/>
                    <a:pt x="5902" y="5665"/>
                    <a:pt x="6433" y="5374"/>
                  </a:cubicBezTo>
                  <a:cubicBezTo>
                    <a:pt x="6557" y="5307"/>
                    <a:pt x="6712" y="5195"/>
                    <a:pt x="6835" y="5195"/>
                  </a:cubicBezTo>
                  <a:cubicBezTo>
                    <a:pt x="6903" y="5195"/>
                    <a:pt x="6961" y="5230"/>
                    <a:pt x="6998" y="5326"/>
                  </a:cubicBezTo>
                  <a:cubicBezTo>
                    <a:pt x="7079" y="5554"/>
                    <a:pt x="6873" y="5838"/>
                    <a:pt x="6969" y="6092"/>
                  </a:cubicBezTo>
                  <a:cubicBezTo>
                    <a:pt x="7067" y="6347"/>
                    <a:pt x="7308" y="6450"/>
                    <a:pt x="7392" y="6700"/>
                  </a:cubicBezTo>
                  <a:cubicBezTo>
                    <a:pt x="7502" y="7022"/>
                    <a:pt x="7584" y="7320"/>
                    <a:pt x="7812" y="7604"/>
                  </a:cubicBezTo>
                  <a:cubicBezTo>
                    <a:pt x="7901" y="7715"/>
                    <a:pt x="8040" y="7820"/>
                    <a:pt x="8171" y="7820"/>
                  </a:cubicBezTo>
                  <a:cubicBezTo>
                    <a:pt x="8243" y="7820"/>
                    <a:pt x="8312" y="7789"/>
                    <a:pt x="8370" y="7712"/>
                  </a:cubicBezTo>
                  <a:cubicBezTo>
                    <a:pt x="8447" y="7609"/>
                    <a:pt x="8391" y="7424"/>
                    <a:pt x="8406" y="7313"/>
                  </a:cubicBezTo>
                  <a:cubicBezTo>
                    <a:pt x="8425" y="7078"/>
                    <a:pt x="8528" y="6859"/>
                    <a:pt x="8620" y="6645"/>
                  </a:cubicBezTo>
                  <a:cubicBezTo>
                    <a:pt x="8749" y="6321"/>
                    <a:pt x="8908" y="6383"/>
                    <a:pt x="9144" y="6169"/>
                  </a:cubicBezTo>
                  <a:cubicBezTo>
                    <a:pt x="9321" y="5996"/>
                    <a:pt x="9280" y="5761"/>
                    <a:pt x="9369" y="5540"/>
                  </a:cubicBezTo>
                  <a:cubicBezTo>
                    <a:pt x="9440" y="5359"/>
                    <a:pt x="9504" y="5289"/>
                    <a:pt x="9562" y="5289"/>
                  </a:cubicBezTo>
                  <a:cubicBezTo>
                    <a:pt x="9744" y="5289"/>
                    <a:pt x="9872" y="5976"/>
                    <a:pt x="9970" y="6107"/>
                  </a:cubicBezTo>
                  <a:cubicBezTo>
                    <a:pt x="10058" y="6214"/>
                    <a:pt x="10224" y="6325"/>
                    <a:pt x="10383" y="6325"/>
                  </a:cubicBezTo>
                  <a:cubicBezTo>
                    <a:pt x="10438" y="6325"/>
                    <a:pt x="10492" y="6311"/>
                    <a:pt x="10542" y="6280"/>
                  </a:cubicBezTo>
                  <a:cubicBezTo>
                    <a:pt x="10688" y="6182"/>
                    <a:pt x="10678" y="5954"/>
                    <a:pt x="10818" y="5954"/>
                  </a:cubicBezTo>
                  <a:cubicBezTo>
                    <a:pt x="10857" y="5954"/>
                    <a:pt x="10908" y="5972"/>
                    <a:pt x="10977" y="6015"/>
                  </a:cubicBezTo>
                  <a:cubicBezTo>
                    <a:pt x="11172" y="6148"/>
                    <a:pt x="11088" y="6417"/>
                    <a:pt x="11287" y="6527"/>
                  </a:cubicBezTo>
                  <a:cubicBezTo>
                    <a:pt x="11342" y="6559"/>
                    <a:pt x="11395" y="6573"/>
                    <a:pt x="11444" y="6573"/>
                  </a:cubicBezTo>
                  <a:cubicBezTo>
                    <a:pt x="11557" y="6573"/>
                    <a:pt x="11648" y="6498"/>
                    <a:pt x="11681" y="6388"/>
                  </a:cubicBezTo>
                  <a:cubicBezTo>
                    <a:pt x="11813" y="6008"/>
                    <a:pt x="11474" y="5443"/>
                    <a:pt x="11722" y="5093"/>
                  </a:cubicBezTo>
                  <a:lnTo>
                    <a:pt x="11722" y="5093"/>
                  </a:lnTo>
                  <a:cubicBezTo>
                    <a:pt x="11948" y="5131"/>
                    <a:pt x="12174" y="5366"/>
                    <a:pt x="12421" y="5366"/>
                  </a:cubicBezTo>
                  <a:cubicBezTo>
                    <a:pt x="12484" y="5366"/>
                    <a:pt x="12548" y="5351"/>
                    <a:pt x="12613" y="5314"/>
                  </a:cubicBezTo>
                  <a:cubicBezTo>
                    <a:pt x="12909" y="5141"/>
                    <a:pt x="12585" y="4768"/>
                    <a:pt x="12625" y="4499"/>
                  </a:cubicBezTo>
                  <a:cubicBezTo>
                    <a:pt x="12654" y="4319"/>
                    <a:pt x="12729" y="4141"/>
                    <a:pt x="12673" y="3968"/>
                  </a:cubicBezTo>
                  <a:cubicBezTo>
                    <a:pt x="12661" y="3906"/>
                    <a:pt x="12633" y="3850"/>
                    <a:pt x="12570" y="3788"/>
                  </a:cubicBezTo>
                  <a:cubicBezTo>
                    <a:pt x="12504" y="3723"/>
                    <a:pt x="12440" y="3699"/>
                    <a:pt x="12377" y="3699"/>
                  </a:cubicBezTo>
                  <a:cubicBezTo>
                    <a:pt x="12212" y="3699"/>
                    <a:pt x="12053" y="3864"/>
                    <a:pt x="11868" y="3898"/>
                  </a:cubicBezTo>
                  <a:cubicBezTo>
                    <a:pt x="11828" y="3907"/>
                    <a:pt x="11792" y="3911"/>
                    <a:pt x="11760" y="3911"/>
                  </a:cubicBezTo>
                  <a:cubicBezTo>
                    <a:pt x="11535" y="3911"/>
                    <a:pt x="11499" y="3712"/>
                    <a:pt x="11385" y="3519"/>
                  </a:cubicBezTo>
                  <a:cubicBezTo>
                    <a:pt x="11253" y="3300"/>
                    <a:pt x="11116" y="3216"/>
                    <a:pt x="10869" y="3134"/>
                  </a:cubicBezTo>
                  <a:cubicBezTo>
                    <a:pt x="10605" y="3038"/>
                    <a:pt x="10246" y="2913"/>
                    <a:pt x="10316" y="2615"/>
                  </a:cubicBezTo>
                  <a:cubicBezTo>
                    <a:pt x="10371" y="2368"/>
                    <a:pt x="10619" y="2139"/>
                    <a:pt x="10710" y="1899"/>
                  </a:cubicBezTo>
                  <a:cubicBezTo>
                    <a:pt x="10814" y="1637"/>
                    <a:pt x="10814" y="1431"/>
                    <a:pt x="10722" y="1258"/>
                  </a:cubicBezTo>
                  <a:cubicBezTo>
                    <a:pt x="10641" y="1077"/>
                    <a:pt x="10475" y="940"/>
                    <a:pt x="10239" y="815"/>
                  </a:cubicBezTo>
                  <a:cubicBezTo>
                    <a:pt x="9929" y="650"/>
                    <a:pt x="9545" y="431"/>
                    <a:pt x="9199" y="376"/>
                  </a:cubicBezTo>
                  <a:cubicBezTo>
                    <a:pt x="9157" y="368"/>
                    <a:pt x="9114" y="366"/>
                    <a:pt x="9070" y="366"/>
                  </a:cubicBezTo>
                  <a:cubicBezTo>
                    <a:pt x="8992" y="366"/>
                    <a:pt x="8912" y="374"/>
                    <a:pt x="8833" y="374"/>
                  </a:cubicBezTo>
                  <a:cubicBezTo>
                    <a:pt x="8785" y="374"/>
                    <a:pt x="8737" y="371"/>
                    <a:pt x="8689" y="361"/>
                  </a:cubicBezTo>
                  <a:cubicBezTo>
                    <a:pt x="8482" y="313"/>
                    <a:pt x="8177" y="0"/>
                    <a:pt x="79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4"/>
            <p:cNvSpPr/>
            <p:nvPr/>
          </p:nvSpPr>
          <p:spPr>
            <a:xfrm>
              <a:off x="6040950" y="2903050"/>
              <a:ext cx="26450" cy="22325"/>
            </a:xfrm>
            <a:custGeom>
              <a:avLst/>
              <a:gdLst/>
              <a:ahLst/>
              <a:cxnLst/>
              <a:rect l="l" t="t" r="r" b="b"/>
              <a:pathLst>
                <a:path w="1058" h="893" extrusionOk="0">
                  <a:moveTo>
                    <a:pt x="117" y="1"/>
                  </a:moveTo>
                  <a:cubicBezTo>
                    <a:pt x="77" y="1"/>
                    <a:pt x="42" y="10"/>
                    <a:pt x="29" y="40"/>
                  </a:cubicBezTo>
                  <a:cubicBezTo>
                    <a:pt x="0" y="95"/>
                    <a:pt x="44" y="109"/>
                    <a:pt x="70" y="143"/>
                  </a:cubicBezTo>
                  <a:cubicBezTo>
                    <a:pt x="92" y="179"/>
                    <a:pt x="99" y="198"/>
                    <a:pt x="99" y="246"/>
                  </a:cubicBezTo>
                  <a:cubicBezTo>
                    <a:pt x="132" y="364"/>
                    <a:pt x="173" y="474"/>
                    <a:pt x="209" y="585"/>
                  </a:cubicBezTo>
                  <a:cubicBezTo>
                    <a:pt x="221" y="655"/>
                    <a:pt x="221" y="722"/>
                    <a:pt x="221" y="792"/>
                  </a:cubicBezTo>
                  <a:cubicBezTo>
                    <a:pt x="259" y="802"/>
                    <a:pt x="298" y="805"/>
                    <a:pt x="338" y="805"/>
                  </a:cubicBezTo>
                  <a:cubicBezTo>
                    <a:pt x="382" y="805"/>
                    <a:pt x="426" y="801"/>
                    <a:pt x="470" y="801"/>
                  </a:cubicBezTo>
                  <a:cubicBezTo>
                    <a:pt x="517" y="801"/>
                    <a:pt x="563" y="805"/>
                    <a:pt x="608" y="820"/>
                  </a:cubicBezTo>
                  <a:cubicBezTo>
                    <a:pt x="689" y="849"/>
                    <a:pt x="746" y="893"/>
                    <a:pt x="829" y="893"/>
                  </a:cubicBezTo>
                  <a:cubicBezTo>
                    <a:pt x="844" y="893"/>
                    <a:pt x="860" y="891"/>
                    <a:pt x="877" y="888"/>
                  </a:cubicBezTo>
                  <a:cubicBezTo>
                    <a:pt x="1043" y="861"/>
                    <a:pt x="906" y="758"/>
                    <a:pt x="918" y="662"/>
                  </a:cubicBezTo>
                  <a:cubicBezTo>
                    <a:pt x="933" y="607"/>
                    <a:pt x="973" y="640"/>
                    <a:pt x="1014" y="607"/>
                  </a:cubicBezTo>
                  <a:cubicBezTo>
                    <a:pt x="1050" y="585"/>
                    <a:pt x="1058" y="537"/>
                    <a:pt x="1050" y="496"/>
                  </a:cubicBezTo>
                  <a:cubicBezTo>
                    <a:pt x="1033" y="404"/>
                    <a:pt x="951" y="371"/>
                    <a:pt x="869" y="371"/>
                  </a:cubicBezTo>
                  <a:cubicBezTo>
                    <a:pt x="845" y="371"/>
                    <a:pt x="822" y="374"/>
                    <a:pt x="800" y="378"/>
                  </a:cubicBezTo>
                  <a:cubicBezTo>
                    <a:pt x="760" y="387"/>
                    <a:pt x="725" y="395"/>
                    <a:pt x="691" y="395"/>
                  </a:cubicBezTo>
                  <a:cubicBezTo>
                    <a:pt x="645" y="395"/>
                    <a:pt x="602" y="381"/>
                    <a:pt x="553" y="337"/>
                  </a:cubicBezTo>
                  <a:cubicBezTo>
                    <a:pt x="428" y="234"/>
                    <a:pt x="423" y="54"/>
                    <a:pt x="243" y="20"/>
                  </a:cubicBezTo>
                  <a:cubicBezTo>
                    <a:pt x="214" y="13"/>
                    <a:pt x="163" y="1"/>
                    <a:pt x="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4"/>
            <p:cNvSpPr/>
            <p:nvPr/>
          </p:nvSpPr>
          <p:spPr>
            <a:xfrm>
              <a:off x="5992975" y="2913175"/>
              <a:ext cx="46675" cy="26825"/>
            </a:xfrm>
            <a:custGeom>
              <a:avLst/>
              <a:gdLst/>
              <a:ahLst/>
              <a:cxnLst/>
              <a:rect l="l" t="t" r="r" b="b"/>
              <a:pathLst>
                <a:path w="1867" h="1073" extrusionOk="0">
                  <a:moveTo>
                    <a:pt x="1046" y="1"/>
                  </a:moveTo>
                  <a:cubicBezTo>
                    <a:pt x="1040" y="1"/>
                    <a:pt x="1035" y="1"/>
                    <a:pt x="1030" y="2"/>
                  </a:cubicBezTo>
                  <a:cubicBezTo>
                    <a:pt x="941" y="17"/>
                    <a:pt x="912" y="223"/>
                    <a:pt x="850" y="291"/>
                  </a:cubicBezTo>
                  <a:cubicBezTo>
                    <a:pt x="775" y="382"/>
                    <a:pt x="755" y="405"/>
                    <a:pt x="715" y="405"/>
                  </a:cubicBezTo>
                  <a:cubicBezTo>
                    <a:pt x="686" y="405"/>
                    <a:pt x="647" y="393"/>
                    <a:pt x="569" y="387"/>
                  </a:cubicBezTo>
                  <a:cubicBezTo>
                    <a:pt x="446" y="381"/>
                    <a:pt x="310" y="347"/>
                    <a:pt x="209" y="347"/>
                  </a:cubicBezTo>
                  <a:cubicBezTo>
                    <a:pt x="76" y="347"/>
                    <a:pt x="0" y="406"/>
                    <a:pt x="86" y="663"/>
                  </a:cubicBezTo>
                  <a:cubicBezTo>
                    <a:pt x="175" y="918"/>
                    <a:pt x="499" y="1071"/>
                    <a:pt x="783" y="1071"/>
                  </a:cubicBezTo>
                  <a:cubicBezTo>
                    <a:pt x="790" y="1072"/>
                    <a:pt x="801" y="1073"/>
                    <a:pt x="814" y="1073"/>
                  </a:cubicBezTo>
                  <a:cubicBezTo>
                    <a:pt x="879" y="1073"/>
                    <a:pt x="1002" y="1061"/>
                    <a:pt x="1064" y="1009"/>
                  </a:cubicBezTo>
                  <a:cubicBezTo>
                    <a:pt x="1189" y="906"/>
                    <a:pt x="1162" y="733"/>
                    <a:pt x="1273" y="644"/>
                  </a:cubicBezTo>
                  <a:cubicBezTo>
                    <a:pt x="1443" y="512"/>
                    <a:pt x="1866" y="615"/>
                    <a:pt x="1790" y="235"/>
                  </a:cubicBezTo>
                  <a:cubicBezTo>
                    <a:pt x="1757" y="233"/>
                    <a:pt x="1723" y="233"/>
                    <a:pt x="1690" y="233"/>
                  </a:cubicBezTo>
                  <a:cubicBezTo>
                    <a:pt x="1674" y="233"/>
                    <a:pt x="1658" y="233"/>
                    <a:pt x="1642" y="233"/>
                  </a:cubicBezTo>
                  <a:cubicBezTo>
                    <a:pt x="1572" y="233"/>
                    <a:pt x="1504" y="232"/>
                    <a:pt x="1443" y="216"/>
                  </a:cubicBezTo>
                  <a:cubicBezTo>
                    <a:pt x="1334" y="182"/>
                    <a:pt x="1147" y="1"/>
                    <a:pt x="1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4"/>
            <p:cNvSpPr/>
            <p:nvPr/>
          </p:nvSpPr>
          <p:spPr>
            <a:xfrm>
              <a:off x="5987350" y="2782500"/>
              <a:ext cx="265850" cy="222950"/>
            </a:xfrm>
            <a:custGeom>
              <a:avLst/>
              <a:gdLst/>
              <a:ahLst/>
              <a:cxnLst/>
              <a:rect l="l" t="t" r="r" b="b"/>
              <a:pathLst>
                <a:path w="10634" h="8918" extrusionOk="0">
                  <a:moveTo>
                    <a:pt x="9417" y="6"/>
                  </a:moveTo>
                  <a:cubicBezTo>
                    <a:pt x="9184" y="6"/>
                    <a:pt x="8970" y="90"/>
                    <a:pt x="8736" y="90"/>
                  </a:cubicBezTo>
                  <a:cubicBezTo>
                    <a:pt x="8727" y="90"/>
                    <a:pt x="8718" y="89"/>
                    <a:pt x="8709" y="89"/>
                  </a:cubicBezTo>
                  <a:cubicBezTo>
                    <a:pt x="8517" y="84"/>
                    <a:pt x="8347" y="43"/>
                    <a:pt x="8170" y="43"/>
                  </a:cubicBezTo>
                  <a:cubicBezTo>
                    <a:pt x="8105" y="43"/>
                    <a:pt x="8039" y="48"/>
                    <a:pt x="7971" y="63"/>
                  </a:cubicBezTo>
                  <a:cubicBezTo>
                    <a:pt x="7573" y="137"/>
                    <a:pt x="6828" y="0"/>
                    <a:pt x="6558" y="310"/>
                  </a:cubicBezTo>
                  <a:cubicBezTo>
                    <a:pt x="6393" y="505"/>
                    <a:pt x="6359" y="793"/>
                    <a:pt x="6212" y="986"/>
                  </a:cubicBezTo>
                  <a:cubicBezTo>
                    <a:pt x="6068" y="1180"/>
                    <a:pt x="5890" y="1269"/>
                    <a:pt x="6049" y="1531"/>
                  </a:cubicBezTo>
                  <a:cubicBezTo>
                    <a:pt x="6193" y="1774"/>
                    <a:pt x="6510" y="1726"/>
                    <a:pt x="6496" y="2043"/>
                  </a:cubicBezTo>
                  <a:cubicBezTo>
                    <a:pt x="6489" y="2117"/>
                    <a:pt x="6352" y="2504"/>
                    <a:pt x="6282" y="2586"/>
                  </a:cubicBezTo>
                  <a:cubicBezTo>
                    <a:pt x="5883" y="3069"/>
                    <a:pt x="5028" y="2718"/>
                    <a:pt x="5083" y="3552"/>
                  </a:cubicBezTo>
                  <a:cubicBezTo>
                    <a:pt x="5116" y="3554"/>
                    <a:pt x="5151" y="3555"/>
                    <a:pt x="5188" y="3555"/>
                  </a:cubicBezTo>
                  <a:cubicBezTo>
                    <a:pt x="5496" y="3555"/>
                    <a:pt x="5914" y="3478"/>
                    <a:pt x="6172" y="3386"/>
                  </a:cubicBezTo>
                  <a:cubicBezTo>
                    <a:pt x="6359" y="3313"/>
                    <a:pt x="6702" y="2879"/>
                    <a:pt x="6903" y="2879"/>
                  </a:cubicBezTo>
                  <a:cubicBezTo>
                    <a:pt x="6948" y="2879"/>
                    <a:pt x="6985" y="2900"/>
                    <a:pt x="7013" y="2951"/>
                  </a:cubicBezTo>
                  <a:cubicBezTo>
                    <a:pt x="7227" y="3352"/>
                    <a:pt x="6393" y="3456"/>
                    <a:pt x="6208" y="3566"/>
                  </a:cubicBezTo>
                  <a:cubicBezTo>
                    <a:pt x="5889" y="3758"/>
                    <a:pt x="5698" y="3896"/>
                    <a:pt x="5377" y="3896"/>
                  </a:cubicBezTo>
                  <a:cubicBezTo>
                    <a:pt x="5309" y="3896"/>
                    <a:pt x="5234" y="3890"/>
                    <a:pt x="5150" y="3876"/>
                  </a:cubicBezTo>
                  <a:cubicBezTo>
                    <a:pt x="4765" y="3817"/>
                    <a:pt x="4150" y="3236"/>
                    <a:pt x="3745" y="3236"/>
                  </a:cubicBezTo>
                  <a:cubicBezTo>
                    <a:pt x="3674" y="3236"/>
                    <a:pt x="3609" y="3254"/>
                    <a:pt x="3552" y="3297"/>
                  </a:cubicBezTo>
                  <a:cubicBezTo>
                    <a:pt x="3379" y="3420"/>
                    <a:pt x="3413" y="3525"/>
                    <a:pt x="3192" y="3614"/>
                  </a:cubicBezTo>
                  <a:cubicBezTo>
                    <a:pt x="3062" y="3662"/>
                    <a:pt x="2916" y="3641"/>
                    <a:pt x="2786" y="3732"/>
                  </a:cubicBezTo>
                  <a:cubicBezTo>
                    <a:pt x="2550" y="3876"/>
                    <a:pt x="2351" y="4268"/>
                    <a:pt x="2510" y="4537"/>
                  </a:cubicBezTo>
                  <a:cubicBezTo>
                    <a:pt x="2605" y="4703"/>
                    <a:pt x="2751" y="4732"/>
                    <a:pt x="2904" y="4732"/>
                  </a:cubicBezTo>
                  <a:cubicBezTo>
                    <a:pt x="2988" y="4732"/>
                    <a:pt x="3075" y="4724"/>
                    <a:pt x="3158" y="4724"/>
                  </a:cubicBezTo>
                  <a:cubicBezTo>
                    <a:pt x="3238" y="4724"/>
                    <a:pt x="3314" y="4732"/>
                    <a:pt x="3379" y="4765"/>
                  </a:cubicBezTo>
                  <a:cubicBezTo>
                    <a:pt x="3649" y="4905"/>
                    <a:pt x="3608" y="5325"/>
                    <a:pt x="3918" y="5429"/>
                  </a:cubicBezTo>
                  <a:cubicBezTo>
                    <a:pt x="4139" y="5496"/>
                    <a:pt x="5352" y="5337"/>
                    <a:pt x="5054" y="5960"/>
                  </a:cubicBezTo>
                  <a:cubicBezTo>
                    <a:pt x="4984" y="6110"/>
                    <a:pt x="4818" y="6160"/>
                    <a:pt x="4622" y="6160"/>
                  </a:cubicBezTo>
                  <a:cubicBezTo>
                    <a:pt x="4280" y="6160"/>
                    <a:pt x="3846" y="6009"/>
                    <a:pt x="3663" y="5979"/>
                  </a:cubicBezTo>
                  <a:cubicBezTo>
                    <a:pt x="3596" y="5970"/>
                    <a:pt x="3532" y="5965"/>
                    <a:pt x="3469" y="5965"/>
                  </a:cubicBezTo>
                  <a:cubicBezTo>
                    <a:pt x="2980" y="5965"/>
                    <a:pt x="2596" y="6217"/>
                    <a:pt x="2130" y="6241"/>
                  </a:cubicBezTo>
                  <a:cubicBezTo>
                    <a:pt x="1820" y="6262"/>
                    <a:pt x="1709" y="6270"/>
                    <a:pt x="1491" y="6505"/>
                  </a:cubicBezTo>
                  <a:cubicBezTo>
                    <a:pt x="1325" y="6669"/>
                    <a:pt x="1284" y="6822"/>
                    <a:pt x="1008" y="6849"/>
                  </a:cubicBezTo>
                  <a:cubicBezTo>
                    <a:pt x="986" y="6851"/>
                    <a:pt x="964" y="6852"/>
                    <a:pt x="943" y="6852"/>
                  </a:cubicBezTo>
                  <a:cubicBezTo>
                    <a:pt x="788" y="6852"/>
                    <a:pt x="625" y="6806"/>
                    <a:pt x="466" y="6806"/>
                  </a:cubicBezTo>
                  <a:cubicBezTo>
                    <a:pt x="416" y="6806"/>
                    <a:pt x="367" y="6810"/>
                    <a:pt x="318" y="6822"/>
                  </a:cubicBezTo>
                  <a:cubicBezTo>
                    <a:pt x="200" y="6856"/>
                    <a:pt x="97" y="6904"/>
                    <a:pt x="1" y="6952"/>
                  </a:cubicBezTo>
                  <a:cubicBezTo>
                    <a:pt x="145" y="7036"/>
                    <a:pt x="289" y="7132"/>
                    <a:pt x="421" y="7195"/>
                  </a:cubicBezTo>
                  <a:cubicBezTo>
                    <a:pt x="735" y="7335"/>
                    <a:pt x="1293" y="7561"/>
                    <a:pt x="1739" y="7561"/>
                  </a:cubicBezTo>
                  <a:cubicBezTo>
                    <a:pt x="1860" y="7561"/>
                    <a:pt x="1972" y="7544"/>
                    <a:pt x="2070" y="7505"/>
                  </a:cubicBezTo>
                  <a:cubicBezTo>
                    <a:pt x="2406" y="7365"/>
                    <a:pt x="2324" y="6904"/>
                    <a:pt x="2634" y="6772"/>
                  </a:cubicBezTo>
                  <a:cubicBezTo>
                    <a:pt x="2708" y="6738"/>
                    <a:pt x="2795" y="6725"/>
                    <a:pt x="2887" y="6725"/>
                  </a:cubicBezTo>
                  <a:cubicBezTo>
                    <a:pt x="3131" y="6725"/>
                    <a:pt x="3412" y="6820"/>
                    <a:pt x="3586" y="6890"/>
                  </a:cubicBezTo>
                  <a:cubicBezTo>
                    <a:pt x="3870" y="7007"/>
                    <a:pt x="4305" y="7029"/>
                    <a:pt x="4559" y="7173"/>
                  </a:cubicBezTo>
                  <a:cubicBezTo>
                    <a:pt x="4828" y="7325"/>
                    <a:pt x="4807" y="7615"/>
                    <a:pt x="5021" y="7815"/>
                  </a:cubicBezTo>
                  <a:cubicBezTo>
                    <a:pt x="5448" y="8209"/>
                    <a:pt x="6090" y="8043"/>
                    <a:pt x="6270" y="8740"/>
                  </a:cubicBezTo>
                  <a:cubicBezTo>
                    <a:pt x="6282" y="8800"/>
                    <a:pt x="6297" y="8862"/>
                    <a:pt x="6304" y="8918"/>
                  </a:cubicBezTo>
                  <a:cubicBezTo>
                    <a:pt x="6496" y="8733"/>
                    <a:pt x="6683" y="8538"/>
                    <a:pt x="6835" y="8317"/>
                  </a:cubicBezTo>
                  <a:cubicBezTo>
                    <a:pt x="7200" y="7793"/>
                    <a:pt x="7332" y="7250"/>
                    <a:pt x="7277" y="6608"/>
                  </a:cubicBezTo>
                  <a:cubicBezTo>
                    <a:pt x="7255" y="6402"/>
                    <a:pt x="7123" y="6029"/>
                    <a:pt x="7222" y="5835"/>
                  </a:cubicBezTo>
                  <a:cubicBezTo>
                    <a:pt x="7285" y="5703"/>
                    <a:pt x="7331" y="5693"/>
                    <a:pt x="7422" y="5693"/>
                  </a:cubicBezTo>
                  <a:cubicBezTo>
                    <a:pt x="7438" y="5693"/>
                    <a:pt x="7456" y="5693"/>
                    <a:pt x="7475" y="5693"/>
                  </a:cubicBezTo>
                  <a:cubicBezTo>
                    <a:pt x="7500" y="5693"/>
                    <a:pt x="7527" y="5693"/>
                    <a:pt x="7558" y="5691"/>
                  </a:cubicBezTo>
                  <a:cubicBezTo>
                    <a:pt x="8137" y="5650"/>
                    <a:pt x="8627" y="5650"/>
                    <a:pt x="9082" y="5186"/>
                  </a:cubicBezTo>
                  <a:cubicBezTo>
                    <a:pt x="9358" y="4905"/>
                    <a:pt x="9593" y="4345"/>
                    <a:pt x="9505" y="3946"/>
                  </a:cubicBezTo>
                  <a:cubicBezTo>
                    <a:pt x="9435" y="3670"/>
                    <a:pt x="9041" y="3345"/>
                    <a:pt x="9276" y="3050"/>
                  </a:cubicBezTo>
                  <a:cubicBezTo>
                    <a:pt x="9365" y="2946"/>
                    <a:pt x="9608" y="2918"/>
                    <a:pt x="9730" y="2848"/>
                  </a:cubicBezTo>
                  <a:cubicBezTo>
                    <a:pt x="9985" y="2725"/>
                    <a:pt x="10151" y="2526"/>
                    <a:pt x="10324" y="2298"/>
                  </a:cubicBezTo>
                  <a:cubicBezTo>
                    <a:pt x="10586" y="1952"/>
                    <a:pt x="10634" y="1572"/>
                    <a:pt x="10490" y="1173"/>
                  </a:cubicBezTo>
                  <a:cubicBezTo>
                    <a:pt x="10468" y="1110"/>
                    <a:pt x="10449" y="1048"/>
                    <a:pt x="10420" y="981"/>
                  </a:cubicBezTo>
                  <a:lnTo>
                    <a:pt x="10420" y="974"/>
                  </a:lnTo>
                  <a:cubicBezTo>
                    <a:pt x="10254" y="510"/>
                    <a:pt x="10007" y="27"/>
                    <a:pt x="9468" y="8"/>
                  </a:cubicBezTo>
                  <a:cubicBezTo>
                    <a:pt x="9451" y="7"/>
                    <a:pt x="9434" y="6"/>
                    <a:pt x="9417" y="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4"/>
            <p:cNvSpPr/>
            <p:nvPr/>
          </p:nvSpPr>
          <p:spPr>
            <a:xfrm>
              <a:off x="5934550" y="2950600"/>
              <a:ext cx="230600" cy="193975"/>
            </a:xfrm>
            <a:custGeom>
              <a:avLst/>
              <a:gdLst/>
              <a:ahLst/>
              <a:cxnLst/>
              <a:rect l="l" t="t" r="r" b="b"/>
              <a:pathLst>
                <a:path w="9224" h="7759" extrusionOk="0">
                  <a:moveTo>
                    <a:pt x="4999" y="1"/>
                  </a:moveTo>
                  <a:cubicBezTo>
                    <a:pt x="4907" y="1"/>
                    <a:pt x="4820" y="14"/>
                    <a:pt x="4746" y="48"/>
                  </a:cubicBezTo>
                  <a:cubicBezTo>
                    <a:pt x="4436" y="180"/>
                    <a:pt x="4518" y="641"/>
                    <a:pt x="4182" y="781"/>
                  </a:cubicBezTo>
                  <a:cubicBezTo>
                    <a:pt x="4084" y="820"/>
                    <a:pt x="3972" y="837"/>
                    <a:pt x="3851" y="837"/>
                  </a:cubicBezTo>
                  <a:cubicBezTo>
                    <a:pt x="3405" y="837"/>
                    <a:pt x="2847" y="611"/>
                    <a:pt x="2533" y="471"/>
                  </a:cubicBezTo>
                  <a:cubicBezTo>
                    <a:pt x="2401" y="408"/>
                    <a:pt x="2257" y="310"/>
                    <a:pt x="2113" y="228"/>
                  </a:cubicBezTo>
                  <a:cubicBezTo>
                    <a:pt x="1981" y="154"/>
                    <a:pt x="1844" y="84"/>
                    <a:pt x="1712" y="69"/>
                  </a:cubicBezTo>
                  <a:cubicBezTo>
                    <a:pt x="1696" y="68"/>
                    <a:pt x="1681" y="67"/>
                    <a:pt x="1665" y="67"/>
                  </a:cubicBezTo>
                  <a:cubicBezTo>
                    <a:pt x="1439" y="67"/>
                    <a:pt x="1202" y="253"/>
                    <a:pt x="988" y="305"/>
                  </a:cubicBezTo>
                  <a:cubicBezTo>
                    <a:pt x="642" y="401"/>
                    <a:pt x="291" y="464"/>
                    <a:pt x="1" y="634"/>
                  </a:cubicBezTo>
                  <a:cubicBezTo>
                    <a:pt x="37" y="649"/>
                    <a:pt x="70" y="677"/>
                    <a:pt x="92" y="711"/>
                  </a:cubicBezTo>
                  <a:cubicBezTo>
                    <a:pt x="195" y="884"/>
                    <a:pt x="78" y="1208"/>
                    <a:pt x="106" y="1401"/>
                  </a:cubicBezTo>
                  <a:cubicBezTo>
                    <a:pt x="162" y="1766"/>
                    <a:pt x="325" y="1843"/>
                    <a:pt x="649" y="1877"/>
                  </a:cubicBezTo>
                  <a:cubicBezTo>
                    <a:pt x="933" y="1905"/>
                    <a:pt x="981" y="2035"/>
                    <a:pt x="1084" y="2278"/>
                  </a:cubicBezTo>
                  <a:cubicBezTo>
                    <a:pt x="1195" y="2533"/>
                    <a:pt x="1313" y="2773"/>
                    <a:pt x="1541" y="2953"/>
                  </a:cubicBezTo>
                  <a:cubicBezTo>
                    <a:pt x="1644" y="3042"/>
                    <a:pt x="1774" y="3112"/>
                    <a:pt x="1899" y="3167"/>
                  </a:cubicBezTo>
                  <a:cubicBezTo>
                    <a:pt x="2050" y="3234"/>
                    <a:pt x="2286" y="3234"/>
                    <a:pt x="2416" y="3325"/>
                  </a:cubicBezTo>
                  <a:cubicBezTo>
                    <a:pt x="2541" y="3407"/>
                    <a:pt x="2560" y="3580"/>
                    <a:pt x="2678" y="3676"/>
                  </a:cubicBezTo>
                  <a:cubicBezTo>
                    <a:pt x="2802" y="3772"/>
                    <a:pt x="2995" y="3794"/>
                    <a:pt x="3134" y="3864"/>
                  </a:cubicBezTo>
                  <a:cubicBezTo>
                    <a:pt x="3382" y="3986"/>
                    <a:pt x="3507" y="4263"/>
                    <a:pt x="3574" y="4532"/>
                  </a:cubicBezTo>
                  <a:cubicBezTo>
                    <a:pt x="3636" y="4786"/>
                    <a:pt x="3629" y="5354"/>
                    <a:pt x="3905" y="5498"/>
                  </a:cubicBezTo>
                  <a:cubicBezTo>
                    <a:pt x="3946" y="5518"/>
                    <a:pt x="3985" y="5527"/>
                    <a:pt x="4024" y="5527"/>
                  </a:cubicBezTo>
                  <a:cubicBezTo>
                    <a:pt x="4255" y="5527"/>
                    <a:pt x="4462" y="5208"/>
                    <a:pt x="4709" y="5208"/>
                  </a:cubicBezTo>
                  <a:cubicBezTo>
                    <a:pt x="4737" y="5208"/>
                    <a:pt x="4765" y="5212"/>
                    <a:pt x="4795" y="5221"/>
                  </a:cubicBezTo>
                  <a:cubicBezTo>
                    <a:pt x="4996" y="5284"/>
                    <a:pt x="4968" y="5469"/>
                    <a:pt x="5023" y="5668"/>
                  </a:cubicBezTo>
                  <a:cubicBezTo>
                    <a:pt x="5078" y="5863"/>
                    <a:pt x="5189" y="6055"/>
                    <a:pt x="5285" y="6235"/>
                  </a:cubicBezTo>
                  <a:cubicBezTo>
                    <a:pt x="5477" y="6627"/>
                    <a:pt x="5857" y="6855"/>
                    <a:pt x="6174" y="7139"/>
                  </a:cubicBezTo>
                  <a:cubicBezTo>
                    <a:pt x="6498" y="7435"/>
                    <a:pt x="6760" y="7627"/>
                    <a:pt x="7125" y="7759"/>
                  </a:cubicBezTo>
                  <a:cubicBezTo>
                    <a:pt x="7147" y="7696"/>
                    <a:pt x="7173" y="7634"/>
                    <a:pt x="7202" y="7579"/>
                  </a:cubicBezTo>
                  <a:cubicBezTo>
                    <a:pt x="7423" y="7165"/>
                    <a:pt x="7911" y="7290"/>
                    <a:pt x="8147" y="6985"/>
                  </a:cubicBezTo>
                  <a:cubicBezTo>
                    <a:pt x="8589" y="6406"/>
                    <a:pt x="6808" y="5704"/>
                    <a:pt x="8065" y="5476"/>
                  </a:cubicBezTo>
                  <a:cubicBezTo>
                    <a:pt x="8767" y="5344"/>
                    <a:pt x="9223" y="4758"/>
                    <a:pt x="9084" y="4027"/>
                  </a:cubicBezTo>
                  <a:cubicBezTo>
                    <a:pt x="9009" y="3635"/>
                    <a:pt x="8836" y="3323"/>
                    <a:pt x="8644" y="3013"/>
                  </a:cubicBezTo>
                  <a:cubicBezTo>
                    <a:pt x="8464" y="2718"/>
                    <a:pt x="8471" y="2482"/>
                    <a:pt x="8416" y="2194"/>
                  </a:cubicBezTo>
                  <a:cubicBezTo>
                    <a:pt x="8409" y="2138"/>
                    <a:pt x="8394" y="2076"/>
                    <a:pt x="8382" y="2013"/>
                  </a:cubicBezTo>
                  <a:cubicBezTo>
                    <a:pt x="8202" y="1317"/>
                    <a:pt x="7560" y="1482"/>
                    <a:pt x="7133" y="1091"/>
                  </a:cubicBezTo>
                  <a:cubicBezTo>
                    <a:pt x="6919" y="889"/>
                    <a:pt x="6940" y="601"/>
                    <a:pt x="6671" y="449"/>
                  </a:cubicBezTo>
                  <a:cubicBezTo>
                    <a:pt x="6417" y="305"/>
                    <a:pt x="5982" y="283"/>
                    <a:pt x="5698" y="166"/>
                  </a:cubicBezTo>
                  <a:cubicBezTo>
                    <a:pt x="5524" y="96"/>
                    <a:pt x="5243" y="1"/>
                    <a:pt x="4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4"/>
            <p:cNvSpPr/>
            <p:nvPr/>
          </p:nvSpPr>
          <p:spPr>
            <a:xfrm>
              <a:off x="5911675" y="1984275"/>
              <a:ext cx="62250" cy="103650"/>
            </a:xfrm>
            <a:custGeom>
              <a:avLst/>
              <a:gdLst/>
              <a:ahLst/>
              <a:cxnLst/>
              <a:rect l="l" t="t" r="r" b="b"/>
              <a:pathLst>
                <a:path w="2490" h="4146" extrusionOk="0">
                  <a:moveTo>
                    <a:pt x="2165" y="1"/>
                  </a:moveTo>
                  <a:cubicBezTo>
                    <a:pt x="1776" y="1"/>
                    <a:pt x="1070" y="377"/>
                    <a:pt x="841" y="631"/>
                  </a:cubicBezTo>
                  <a:cubicBezTo>
                    <a:pt x="565" y="943"/>
                    <a:pt x="716" y="1419"/>
                    <a:pt x="716" y="1791"/>
                  </a:cubicBezTo>
                  <a:cubicBezTo>
                    <a:pt x="723" y="2294"/>
                    <a:pt x="387" y="2515"/>
                    <a:pt x="178" y="2935"/>
                  </a:cubicBezTo>
                  <a:cubicBezTo>
                    <a:pt x="0" y="3286"/>
                    <a:pt x="0" y="3750"/>
                    <a:pt x="19" y="4142"/>
                  </a:cubicBezTo>
                  <a:cubicBezTo>
                    <a:pt x="64" y="4144"/>
                    <a:pt x="108" y="4145"/>
                    <a:pt x="151" y="4145"/>
                  </a:cubicBezTo>
                  <a:cubicBezTo>
                    <a:pt x="497" y="4145"/>
                    <a:pt x="773" y="4056"/>
                    <a:pt x="937" y="3695"/>
                  </a:cubicBezTo>
                  <a:cubicBezTo>
                    <a:pt x="1081" y="3370"/>
                    <a:pt x="1000" y="2942"/>
                    <a:pt x="1262" y="2659"/>
                  </a:cubicBezTo>
                  <a:cubicBezTo>
                    <a:pt x="1495" y="2397"/>
                    <a:pt x="1862" y="2383"/>
                    <a:pt x="2055" y="2061"/>
                  </a:cubicBezTo>
                  <a:cubicBezTo>
                    <a:pt x="2235" y="1763"/>
                    <a:pt x="2228" y="1412"/>
                    <a:pt x="2247" y="1073"/>
                  </a:cubicBezTo>
                  <a:cubicBezTo>
                    <a:pt x="2268" y="825"/>
                    <a:pt x="2490" y="357"/>
                    <a:pt x="2220" y="4"/>
                  </a:cubicBezTo>
                  <a:cubicBezTo>
                    <a:pt x="2203" y="2"/>
                    <a:pt x="2184" y="1"/>
                    <a:pt x="2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4"/>
            <p:cNvSpPr/>
            <p:nvPr/>
          </p:nvSpPr>
          <p:spPr>
            <a:xfrm>
              <a:off x="5807525" y="4019550"/>
              <a:ext cx="47275" cy="40050"/>
            </a:xfrm>
            <a:custGeom>
              <a:avLst/>
              <a:gdLst/>
              <a:ahLst/>
              <a:cxnLst/>
              <a:rect l="l" t="t" r="r" b="b"/>
              <a:pathLst>
                <a:path w="1891" h="1602" extrusionOk="0">
                  <a:moveTo>
                    <a:pt x="560" y="0"/>
                  </a:moveTo>
                  <a:cubicBezTo>
                    <a:pt x="466" y="0"/>
                    <a:pt x="373" y="28"/>
                    <a:pt x="283" y="99"/>
                  </a:cubicBezTo>
                  <a:cubicBezTo>
                    <a:pt x="278" y="97"/>
                    <a:pt x="272" y="96"/>
                    <a:pt x="267" y="96"/>
                  </a:cubicBezTo>
                  <a:cubicBezTo>
                    <a:pt x="151" y="96"/>
                    <a:pt x="1" y="491"/>
                    <a:pt x="28" y="603"/>
                  </a:cubicBezTo>
                  <a:cubicBezTo>
                    <a:pt x="76" y="829"/>
                    <a:pt x="372" y="781"/>
                    <a:pt x="526" y="851"/>
                  </a:cubicBezTo>
                  <a:cubicBezTo>
                    <a:pt x="836" y="995"/>
                    <a:pt x="792" y="1519"/>
                    <a:pt x="1165" y="1596"/>
                  </a:cubicBezTo>
                  <a:cubicBezTo>
                    <a:pt x="1187" y="1599"/>
                    <a:pt x="1209" y="1601"/>
                    <a:pt x="1230" y="1601"/>
                  </a:cubicBezTo>
                  <a:cubicBezTo>
                    <a:pt x="1547" y="1601"/>
                    <a:pt x="1761" y="1184"/>
                    <a:pt x="1806" y="920"/>
                  </a:cubicBezTo>
                  <a:cubicBezTo>
                    <a:pt x="1891" y="485"/>
                    <a:pt x="1600" y="452"/>
                    <a:pt x="1290" y="327"/>
                  </a:cubicBezTo>
                  <a:cubicBezTo>
                    <a:pt x="1128" y="260"/>
                    <a:pt x="846"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4"/>
            <p:cNvSpPr/>
            <p:nvPr/>
          </p:nvSpPr>
          <p:spPr>
            <a:xfrm>
              <a:off x="5784075" y="2082450"/>
              <a:ext cx="68800" cy="63175"/>
            </a:xfrm>
            <a:custGeom>
              <a:avLst/>
              <a:gdLst/>
              <a:ahLst/>
              <a:cxnLst/>
              <a:rect l="l" t="t" r="r" b="b"/>
              <a:pathLst>
                <a:path w="2752" h="2527" extrusionOk="0">
                  <a:moveTo>
                    <a:pt x="1649" y="1"/>
                  </a:moveTo>
                  <a:cubicBezTo>
                    <a:pt x="1346" y="22"/>
                    <a:pt x="1235" y="340"/>
                    <a:pt x="1021" y="484"/>
                  </a:cubicBezTo>
                  <a:cubicBezTo>
                    <a:pt x="779" y="642"/>
                    <a:pt x="450" y="657"/>
                    <a:pt x="241" y="856"/>
                  </a:cubicBezTo>
                  <a:cubicBezTo>
                    <a:pt x="0" y="1111"/>
                    <a:pt x="15" y="1877"/>
                    <a:pt x="144" y="2216"/>
                  </a:cubicBezTo>
                  <a:cubicBezTo>
                    <a:pt x="234" y="2443"/>
                    <a:pt x="353" y="2527"/>
                    <a:pt x="481" y="2527"/>
                  </a:cubicBezTo>
                  <a:cubicBezTo>
                    <a:pt x="724" y="2527"/>
                    <a:pt x="998" y="2218"/>
                    <a:pt x="1151" y="2014"/>
                  </a:cubicBezTo>
                  <a:cubicBezTo>
                    <a:pt x="1497" y="1560"/>
                    <a:pt x="2158" y="1678"/>
                    <a:pt x="2519" y="1214"/>
                  </a:cubicBezTo>
                  <a:cubicBezTo>
                    <a:pt x="2670" y="1022"/>
                    <a:pt x="2752" y="690"/>
                    <a:pt x="2538" y="513"/>
                  </a:cubicBezTo>
                  <a:cubicBezTo>
                    <a:pt x="2463" y="445"/>
                    <a:pt x="2387" y="421"/>
                    <a:pt x="2310" y="421"/>
                  </a:cubicBezTo>
                  <a:cubicBezTo>
                    <a:pt x="2119" y="421"/>
                    <a:pt x="1921" y="569"/>
                    <a:pt x="1716" y="569"/>
                  </a:cubicBezTo>
                  <a:cubicBezTo>
                    <a:pt x="1707" y="569"/>
                    <a:pt x="1698" y="568"/>
                    <a:pt x="1690" y="568"/>
                  </a:cubicBezTo>
                  <a:cubicBezTo>
                    <a:pt x="1670" y="409"/>
                    <a:pt x="1690" y="215"/>
                    <a:pt x="1656" y="70"/>
                  </a:cubicBezTo>
                  <a:cubicBezTo>
                    <a:pt x="1730" y="56"/>
                    <a:pt x="1800" y="56"/>
                    <a:pt x="1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4"/>
            <p:cNvSpPr/>
            <p:nvPr/>
          </p:nvSpPr>
          <p:spPr>
            <a:xfrm>
              <a:off x="5685975" y="4022300"/>
              <a:ext cx="95900" cy="65550"/>
            </a:xfrm>
            <a:custGeom>
              <a:avLst/>
              <a:gdLst/>
              <a:ahLst/>
              <a:cxnLst/>
              <a:rect l="l" t="t" r="r" b="b"/>
              <a:pathLst>
                <a:path w="3836" h="2622" extrusionOk="0">
                  <a:moveTo>
                    <a:pt x="2283" y="1"/>
                  </a:moveTo>
                  <a:cubicBezTo>
                    <a:pt x="2106" y="1"/>
                    <a:pt x="1936" y="16"/>
                    <a:pt x="1814" y="29"/>
                  </a:cubicBezTo>
                  <a:cubicBezTo>
                    <a:pt x="1509" y="65"/>
                    <a:pt x="1435" y="217"/>
                    <a:pt x="1228" y="397"/>
                  </a:cubicBezTo>
                  <a:cubicBezTo>
                    <a:pt x="1070" y="534"/>
                    <a:pt x="856" y="534"/>
                    <a:pt x="656" y="534"/>
                  </a:cubicBezTo>
                  <a:cubicBezTo>
                    <a:pt x="579" y="534"/>
                    <a:pt x="487" y="524"/>
                    <a:pt x="398" y="524"/>
                  </a:cubicBezTo>
                  <a:cubicBezTo>
                    <a:pt x="295" y="524"/>
                    <a:pt x="197" y="537"/>
                    <a:pt x="130" y="596"/>
                  </a:cubicBezTo>
                  <a:cubicBezTo>
                    <a:pt x="34" y="685"/>
                    <a:pt x="0" y="899"/>
                    <a:pt x="48" y="1017"/>
                  </a:cubicBezTo>
                  <a:cubicBezTo>
                    <a:pt x="48" y="1245"/>
                    <a:pt x="82" y="1858"/>
                    <a:pt x="373" y="1906"/>
                  </a:cubicBezTo>
                  <a:cubicBezTo>
                    <a:pt x="382" y="1907"/>
                    <a:pt x="391" y="1908"/>
                    <a:pt x="400" y="1908"/>
                  </a:cubicBezTo>
                  <a:cubicBezTo>
                    <a:pt x="609" y="1908"/>
                    <a:pt x="699" y="1541"/>
                    <a:pt x="738" y="1382"/>
                  </a:cubicBezTo>
                  <a:cubicBezTo>
                    <a:pt x="767" y="1378"/>
                    <a:pt x="794" y="1375"/>
                    <a:pt x="821" y="1375"/>
                  </a:cubicBezTo>
                  <a:cubicBezTo>
                    <a:pt x="1068" y="1375"/>
                    <a:pt x="1193" y="1572"/>
                    <a:pt x="1199" y="1803"/>
                  </a:cubicBezTo>
                  <a:cubicBezTo>
                    <a:pt x="1203" y="2023"/>
                    <a:pt x="1241" y="2064"/>
                    <a:pt x="1307" y="2064"/>
                  </a:cubicBezTo>
                  <a:cubicBezTo>
                    <a:pt x="1346" y="2064"/>
                    <a:pt x="1395" y="2049"/>
                    <a:pt x="1453" y="2049"/>
                  </a:cubicBezTo>
                  <a:cubicBezTo>
                    <a:pt x="1505" y="2049"/>
                    <a:pt x="1563" y="2061"/>
                    <a:pt x="1627" y="2106"/>
                  </a:cubicBezTo>
                  <a:cubicBezTo>
                    <a:pt x="1704" y="2168"/>
                    <a:pt x="1745" y="2355"/>
                    <a:pt x="1834" y="2430"/>
                  </a:cubicBezTo>
                  <a:cubicBezTo>
                    <a:pt x="1925" y="2519"/>
                    <a:pt x="2028" y="2562"/>
                    <a:pt x="2139" y="2589"/>
                  </a:cubicBezTo>
                  <a:cubicBezTo>
                    <a:pt x="2227" y="2610"/>
                    <a:pt x="2317" y="2621"/>
                    <a:pt x="2408" y="2621"/>
                  </a:cubicBezTo>
                  <a:cubicBezTo>
                    <a:pt x="2692" y="2621"/>
                    <a:pt x="2973" y="2512"/>
                    <a:pt x="3150" y="2293"/>
                  </a:cubicBezTo>
                  <a:cubicBezTo>
                    <a:pt x="3275" y="2142"/>
                    <a:pt x="3309" y="1961"/>
                    <a:pt x="3386" y="1796"/>
                  </a:cubicBezTo>
                  <a:cubicBezTo>
                    <a:pt x="3456" y="1651"/>
                    <a:pt x="3545" y="1548"/>
                    <a:pt x="3641" y="1423"/>
                  </a:cubicBezTo>
                  <a:cubicBezTo>
                    <a:pt x="3725" y="1313"/>
                    <a:pt x="3835" y="1176"/>
                    <a:pt x="3792" y="1024"/>
                  </a:cubicBezTo>
                  <a:cubicBezTo>
                    <a:pt x="3758" y="873"/>
                    <a:pt x="3629" y="851"/>
                    <a:pt x="3470" y="810"/>
                  </a:cubicBezTo>
                  <a:cubicBezTo>
                    <a:pt x="3283" y="762"/>
                    <a:pt x="3227" y="781"/>
                    <a:pt x="3153" y="596"/>
                  </a:cubicBezTo>
                  <a:cubicBezTo>
                    <a:pt x="3098" y="450"/>
                    <a:pt x="3110" y="291"/>
                    <a:pt x="2994" y="176"/>
                  </a:cubicBezTo>
                  <a:cubicBezTo>
                    <a:pt x="2843" y="37"/>
                    <a:pt x="2555"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4"/>
            <p:cNvSpPr/>
            <p:nvPr/>
          </p:nvSpPr>
          <p:spPr>
            <a:xfrm>
              <a:off x="5650475" y="1871600"/>
              <a:ext cx="41050" cy="49725"/>
            </a:xfrm>
            <a:custGeom>
              <a:avLst/>
              <a:gdLst/>
              <a:ahLst/>
              <a:cxnLst/>
              <a:rect l="l" t="t" r="r" b="b"/>
              <a:pathLst>
                <a:path w="1642" h="1989" extrusionOk="0">
                  <a:moveTo>
                    <a:pt x="0" y="0"/>
                  </a:moveTo>
                  <a:cubicBezTo>
                    <a:pt x="4" y="406"/>
                    <a:pt x="460" y="1989"/>
                    <a:pt x="1020" y="1989"/>
                  </a:cubicBezTo>
                  <a:cubicBezTo>
                    <a:pt x="1107" y="1989"/>
                    <a:pt x="1197" y="1950"/>
                    <a:pt x="1288" y="1863"/>
                  </a:cubicBezTo>
                  <a:cubicBezTo>
                    <a:pt x="1641" y="1531"/>
                    <a:pt x="1351" y="952"/>
                    <a:pt x="1192" y="635"/>
                  </a:cubicBezTo>
                  <a:cubicBezTo>
                    <a:pt x="964" y="200"/>
                    <a:pt x="805"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4"/>
            <p:cNvSpPr/>
            <p:nvPr/>
          </p:nvSpPr>
          <p:spPr>
            <a:xfrm>
              <a:off x="5642725" y="1786250"/>
              <a:ext cx="85900" cy="68375"/>
            </a:xfrm>
            <a:custGeom>
              <a:avLst/>
              <a:gdLst/>
              <a:ahLst/>
              <a:cxnLst/>
              <a:rect l="l" t="t" r="r" b="b"/>
              <a:pathLst>
                <a:path w="3436" h="2735" extrusionOk="0">
                  <a:moveTo>
                    <a:pt x="671" y="1"/>
                  </a:moveTo>
                  <a:cubicBezTo>
                    <a:pt x="341" y="1"/>
                    <a:pt x="90" y="41"/>
                    <a:pt x="115" y="180"/>
                  </a:cubicBezTo>
                  <a:cubicBezTo>
                    <a:pt x="0" y="415"/>
                    <a:pt x="425" y="711"/>
                    <a:pt x="606" y="906"/>
                  </a:cubicBezTo>
                  <a:cubicBezTo>
                    <a:pt x="908" y="1242"/>
                    <a:pt x="889" y="1331"/>
                    <a:pt x="952" y="1773"/>
                  </a:cubicBezTo>
                  <a:cubicBezTo>
                    <a:pt x="1009" y="2204"/>
                    <a:pt x="1225" y="2735"/>
                    <a:pt x="1513" y="2735"/>
                  </a:cubicBezTo>
                  <a:cubicBezTo>
                    <a:pt x="1636" y="2735"/>
                    <a:pt x="1773" y="2637"/>
                    <a:pt x="1915" y="2393"/>
                  </a:cubicBezTo>
                  <a:cubicBezTo>
                    <a:pt x="2081" y="2119"/>
                    <a:pt x="2136" y="1843"/>
                    <a:pt x="2413" y="1648"/>
                  </a:cubicBezTo>
                  <a:cubicBezTo>
                    <a:pt x="2730" y="1437"/>
                    <a:pt x="3054" y="1485"/>
                    <a:pt x="3191" y="1021"/>
                  </a:cubicBezTo>
                  <a:cubicBezTo>
                    <a:pt x="3436" y="252"/>
                    <a:pt x="2587" y="84"/>
                    <a:pt x="2014" y="84"/>
                  </a:cubicBezTo>
                  <a:cubicBezTo>
                    <a:pt x="2002" y="84"/>
                    <a:pt x="1990" y="84"/>
                    <a:pt x="1978" y="84"/>
                  </a:cubicBezTo>
                  <a:cubicBezTo>
                    <a:pt x="1771" y="84"/>
                    <a:pt x="1142" y="1"/>
                    <a:pt x="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4"/>
            <p:cNvSpPr/>
            <p:nvPr/>
          </p:nvSpPr>
          <p:spPr>
            <a:xfrm>
              <a:off x="5579225" y="4078950"/>
              <a:ext cx="43625" cy="48625"/>
            </a:xfrm>
            <a:custGeom>
              <a:avLst/>
              <a:gdLst/>
              <a:ahLst/>
              <a:cxnLst/>
              <a:rect l="l" t="t" r="r" b="b"/>
              <a:pathLst>
                <a:path w="1745" h="1945" extrusionOk="0">
                  <a:moveTo>
                    <a:pt x="993" y="1"/>
                  </a:moveTo>
                  <a:cubicBezTo>
                    <a:pt x="866" y="1"/>
                    <a:pt x="744" y="40"/>
                    <a:pt x="608" y="97"/>
                  </a:cubicBezTo>
                  <a:cubicBezTo>
                    <a:pt x="449" y="164"/>
                    <a:pt x="159" y="219"/>
                    <a:pt x="96" y="407"/>
                  </a:cubicBezTo>
                  <a:cubicBezTo>
                    <a:pt x="0" y="683"/>
                    <a:pt x="317" y="599"/>
                    <a:pt x="291" y="806"/>
                  </a:cubicBezTo>
                  <a:cubicBezTo>
                    <a:pt x="284" y="923"/>
                    <a:pt x="152" y="909"/>
                    <a:pt x="207" y="1048"/>
                  </a:cubicBezTo>
                  <a:cubicBezTo>
                    <a:pt x="250" y="1144"/>
                    <a:pt x="413" y="1060"/>
                    <a:pt x="435" y="1310"/>
                  </a:cubicBezTo>
                  <a:cubicBezTo>
                    <a:pt x="236" y="1433"/>
                    <a:pt x="207" y="1702"/>
                    <a:pt x="394" y="1805"/>
                  </a:cubicBezTo>
                  <a:cubicBezTo>
                    <a:pt x="500" y="1871"/>
                    <a:pt x="746" y="1945"/>
                    <a:pt x="901" y="1945"/>
                  </a:cubicBezTo>
                  <a:cubicBezTo>
                    <a:pt x="928" y="1945"/>
                    <a:pt x="953" y="1942"/>
                    <a:pt x="973" y="1937"/>
                  </a:cubicBezTo>
                  <a:cubicBezTo>
                    <a:pt x="1151" y="1889"/>
                    <a:pt x="1180" y="1613"/>
                    <a:pt x="1103" y="1433"/>
                  </a:cubicBezTo>
                  <a:cubicBezTo>
                    <a:pt x="1014" y="1200"/>
                    <a:pt x="815" y="1137"/>
                    <a:pt x="1098" y="950"/>
                  </a:cubicBezTo>
                  <a:cubicBezTo>
                    <a:pt x="1415" y="750"/>
                    <a:pt x="1745" y="255"/>
                    <a:pt x="1242" y="53"/>
                  </a:cubicBezTo>
                  <a:cubicBezTo>
                    <a:pt x="1155" y="16"/>
                    <a:pt x="1073" y="1"/>
                    <a:pt x="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4"/>
            <p:cNvSpPr/>
            <p:nvPr/>
          </p:nvSpPr>
          <p:spPr>
            <a:xfrm>
              <a:off x="5575225" y="2538750"/>
              <a:ext cx="43375" cy="45650"/>
            </a:xfrm>
            <a:custGeom>
              <a:avLst/>
              <a:gdLst/>
              <a:ahLst/>
              <a:cxnLst/>
              <a:rect l="l" t="t" r="r" b="b"/>
              <a:pathLst>
                <a:path w="1735" h="1826" extrusionOk="0">
                  <a:moveTo>
                    <a:pt x="918" y="1"/>
                  </a:moveTo>
                  <a:cubicBezTo>
                    <a:pt x="716" y="1"/>
                    <a:pt x="409" y="50"/>
                    <a:pt x="307" y="177"/>
                  </a:cubicBezTo>
                  <a:cubicBezTo>
                    <a:pt x="148" y="364"/>
                    <a:pt x="271" y="619"/>
                    <a:pt x="271" y="840"/>
                  </a:cubicBezTo>
                  <a:cubicBezTo>
                    <a:pt x="271" y="1049"/>
                    <a:pt x="1" y="1825"/>
                    <a:pt x="330" y="1825"/>
                  </a:cubicBezTo>
                  <a:cubicBezTo>
                    <a:pt x="368" y="1825"/>
                    <a:pt x="414" y="1815"/>
                    <a:pt x="470" y="1792"/>
                  </a:cubicBezTo>
                  <a:cubicBezTo>
                    <a:pt x="691" y="1703"/>
                    <a:pt x="672" y="1364"/>
                    <a:pt x="838" y="1205"/>
                  </a:cubicBezTo>
                  <a:cubicBezTo>
                    <a:pt x="989" y="1061"/>
                    <a:pt x="1222" y="1109"/>
                    <a:pt x="1374" y="970"/>
                  </a:cubicBezTo>
                  <a:cubicBezTo>
                    <a:pt x="1734" y="641"/>
                    <a:pt x="1547" y="177"/>
                    <a:pt x="1023" y="6"/>
                  </a:cubicBezTo>
                  <a:cubicBezTo>
                    <a:pt x="993" y="3"/>
                    <a:pt x="958" y="1"/>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4"/>
            <p:cNvSpPr/>
            <p:nvPr/>
          </p:nvSpPr>
          <p:spPr>
            <a:xfrm>
              <a:off x="5564075" y="2118500"/>
              <a:ext cx="77475" cy="66800"/>
            </a:xfrm>
            <a:custGeom>
              <a:avLst/>
              <a:gdLst/>
              <a:ahLst/>
              <a:cxnLst/>
              <a:rect l="l" t="t" r="r" b="b"/>
              <a:pathLst>
                <a:path w="3099" h="2672" extrusionOk="0">
                  <a:moveTo>
                    <a:pt x="2387" y="0"/>
                  </a:moveTo>
                  <a:cubicBezTo>
                    <a:pt x="2385" y="0"/>
                    <a:pt x="2382" y="0"/>
                    <a:pt x="2380" y="0"/>
                  </a:cubicBezTo>
                  <a:cubicBezTo>
                    <a:pt x="2084" y="0"/>
                    <a:pt x="1793" y="243"/>
                    <a:pt x="1558" y="366"/>
                  </a:cubicBezTo>
                  <a:cubicBezTo>
                    <a:pt x="1277" y="519"/>
                    <a:pt x="1055" y="512"/>
                    <a:pt x="760" y="568"/>
                  </a:cubicBezTo>
                  <a:cubicBezTo>
                    <a:pt x="407" y="628"/>
                    <a:pt x="448" y="726"/>
                    <a:pt x="407" y="1043"/>
                  </a:cubicBezTo>
                  <a:cubicBezTo>
                    <a:pt x="366" y="1353"/>
                    <a:pt x="186" y="1630"/>
                    <a:pt x="152" y="1940"/>
                  </a:cubicBezTo>
                  <a:cubicBezTo>
                    <a:pt x="118" y="2098"/>
                    <a:pt x="1" y="2449"/>
                    <a:pt x="130" y="2600"/>
                  </a:cubicBezTo>
                  <a:cubicBezTo>
                    <a:pt x="179" y="2652"/>
                    <a:pt x="243" y="2672"/>
                    <a:pt x="312" y="2672"/>
                  </a:cubicBezTo>
                  <a:cubicBezTo>
                    <a:pt x="498" y="2672"/>
                    <a:pt x="728" y="2528"/>
                    <a:pt x="849" y="2442"/>
                  </a:cubicBezTo>
                  <a:cubicBezTo>
                    <a:pt x="1144" y="2235"/>
                    <a:pt x="1344" y="1966"/>
                    <a:pt x="1601" y="1733"/>
                  </a:cubicBezTo>
                  <a:cubicBezTo>
                    <a:pt x="1800" y="1546"/>
                    <a:pt x="2026" y="1421"/>
                    <a:pt x="2221" y="1250"/>
                  </a:cubicBezTo>
                  <a:cubicBezTo>
                    <a:pt x="2496" y="1008"/>
                    <a:pt x="3099" y="0"/>
                    <a:pt x="2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4"/>
            <p:cNvSpPr/>
            <p:nvPr/>
          </p:nvSpPr>
          <p:spPr>
            <a:xfrm>
              <a:off x="5521475" y="2350275"/>
              <a:ext cx="42925" cy="53525"/>
            </a:xfrm>
            <a:custGeom>
              <a:avLst/>
              <a:gdLst/>
              <a:ahLst/>
              <a:cxnLst/>
              <a:rect l="l" t="t" r="r" b="b"/>
              <a:pathLst>
                <a:path w="1717" h="2141" extrusionOk="0">
                  <a:moveTo>
                    <a:pt x="1407" y="0"/>
                  </a:moveTo>
                  <a:cubicBezTo>
                    <a:pt x="1001" y="207"/>
                    <a:pt x="436" y="421"/>
                    <a:pt x="333" y="916"/>
                  </a:cubicBezTo>
                  <a:cubicBezTo>
                    <a:pt x="296" y="1089"/>
                    <a:pt x="366" y="1288"/>
                    <a:pt x="318" y="1461"/>
                  </a:cubicBezTo>
                  <a:cubicBezTo>
                    <a:pt x="256" y="1701"/>
                    <a:pt x="1" y="1855"/>
                    <a:pt x="42" y="2129"/>
                  </a:cubicBezTo>
                  <a:cubicBezTo>
                    <a:pt x="91" y="2137"/>
                    <a:pt x="138" y="2141"/>
                    <a:pt x="182" y="2141"/>
                  </a:cubicBezTo>
                  <a:cubicBezTo>
                    <a:pt x="710" y="2141"/>
                    <a:pt x="841" y="1598"/>
                    <a:pt x="1236" y="1336"/>
                  </a:cubicBezTo>
                  <a:cubicBezTo>
                    <a:pt x="1498" y="1165"/>
                    <a:pt x="1657" y="1110"/>
                    <a:pt x="1697" y="764"/>
                  </a:cubicBezTo>
                  <a:cubicBezTo>
                    <a:pt x="1717" y="524"/>
                    <a:pt x="1642" y="233"/>
                    <a:pt x="1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4"/>
            <p:cNvSpPr/>
            <p:nvPr/>
          </p:nvSpPr>
          <p:spPr>
            <a:xfrm>
              <a:off x="5403375" y="2429300"/>
              <a:ext cx="152250" cy="127000"/>
            </a:xfrm>
            <a:custGeom>
              <a:avLst/>
              <a:gdLst/>
              <a:ahLst/>
              <a:cxnLst/>
              <a:rect l="l" t="t" r="r" b="b"/>
              <a:pathLst>
                <a:path w="6090" h="5080" extrusionOk="0">
                  <a:moveTo>
                    <a:pt x="3665" y="1"/>
                  </a:moveTo>
                  <a:cubicBezTo>
                    <a:pt x="3634" y="1"/>
                    <a:pt x="3602" y="2"/>
                    <a:pt x="3571" y="4"/>
                  </a:cubicBezTo>
                  <a:cubicBezTo>
                    <a:pt x="3317" y="18"/>
                    <a:pt x="3084" y="100"/>
                    <a:pt x="2745" y="343"/>
                  </a:cubicBezTo>
                  <a:cubicBezTo>
                    <a:pt x="2497" y="520"/>
                    <a:pt x="2283" y="638"/>
                    <a:pt x="1986" y="722"/>
                  </a:cubicBezTo>
                  <a:cubicBezTo>
                    <a:pt x="1709" y="804"/>
                    <a:pt x="1296" y="797"/>
                    <a:pt x="1070" y="984"/>
                  </a:cubicBezTo>
                  <a:cubicBezTo>
                    <a:pt x="758" y="1232"/>
                    <a:pt x="1020" y="1467"/>
                    <a:pt x="875" y="1748"/>
                  </a:cubicBezTo>
                  <a:cubicBezTo>
                    <a:pt x="717" y="2046"/>
                    <a:pt x="263" y="2032"/>
                    <a:pt x="8" y="2205"/>
                  </a:cubicBezTo>
                  <a:cubicBezTo>
                    <a:pt x="1" y="2493"/>
                    <a:pt x="207" y="2777"/>
                    <a:pt x="296" y="3046"/>
                  </a:cubicBezTo>
                  <a:cubicBezTo>
                    <a:pt x="428" y="3466"/>
                    <a:pt x="476" y="3853"/>
                    <a:pt x="952" y="3949"/>
                  </a:cubicBezTo>
                  <a:cubicBezTo>
                    <a:pt x="989" y="3958"/>
                    <a:pt x="1027" y="3961"/>
                    <a:pt x="1066" y="3961"/>
                  </a:cubicBezTo>
                  <a:cubicBezTo>
                    <a:pt x="1530" y="3961"/>
                    <a:pt x="2071" y="3405"/>
                    <a:pt x="2451" y="3405"/>
                  </a:cubicBezTo>
                  <a:cubicBezTo>
                    <a:pt x="2591" y="3405"/>
                    <a:pt x="2709" y="3481"/>
                    <a:pt x="2793" y="3687"/>
                  </a:cubicBezTo>
                  <a:cubicBezTo>
                    <a:pt x="2952" y="4067"/>
                    <a:pt x="3098" y="4466"/>
                    <a:pt x="3379" y="4735"/>
                  </a:cubicBezTo>
                  <a:cubicBezTo>
                    <a:pt x="3531" y="4894"/>
                    <a:pt x="3718" y="5012"/>
                    <a:pt x="3973" y="5060"/>
                  </a:cubicBezTo>
                  <a:cubicBezTo>
                    <a:pt x="4039" y="5073"/>
                    <a:pt x="4108" y="5080"/>
                    <a:pt x="4176" y="5080"/>
                  </a:cubicBezTo>
                  <a:cubicBezTo>
                    <a:pt x="4755" y="5080"/>
                    <a:pt x="5387" y="4621"/>
                    <a:pt x="5676" y="4190"/>
                  </a:cubicBezTo>
                  <a:cubicBezTo>
                    <a:pt x="6090" y="3570"/>
                    <a:pt x="5794" y="3156"/>
                    <a:pt x="5643" y="2541"/>
                  </a:cubicBezTo>
                  <a:cubicBezTo>
                    <a:pt x="5503" y="2017"/>
                    <a:pt x="5607" y="1465"/>
                    <a:pt x="5484" y="934"/>
                  </a:cubicBezTo>
                  <a:cubicBezTo>
                    <a:pt x="5429" y="693"/>
                    <a:pt x="5326" y="196"/>
                    <a:pt x="5083" y="59"/>
                  </a:cubicBezTo>
                  <a:cubicBezTo>
                    <a:pt x="5039" y="35"/>
                    <a:pt x="4976" y="27"/>
                    <a:pt x="4903" y="27"/>
                  </a:cubicBezTo>
                  <a:cubicBezTo>
                    <a:pt x="4742" y="27"/>
                    <a:pt x="4537" y="68"/>
                    <a:pt x="4405" y="68"/>
                  </a:cubicBezTo>
                  <a:cubicBezTo>
                    <a:pt x="4392" y="68"/>
                    <a:pt x="4379" y="67"/>
                    <a:pt x="4367" y="66"/>
                  </a:cubicBezTo>
                  <a:cubicBezTo>
                    <a:pt x="4086" y="37"/>
                    <a:pt x="3867" y="1"/>
                    <a:pt x="3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4"/>
            <p:cNvSpPr/>
            <p:nvPr/>
          </p:nvSpPr>
          <p:spPr>
            <a:xfrm>
              <a:off x="5496125" y="2190050"/>
              <a:ext cx="65225" cy="72975"/>
            </a:xfrm>
            <a:custGeom>
              <a:avLst/>
              <a:gdLst/>
              <a:ahLst/>
              <a:cxnLst/>
              <a:rect l="l" t="t" r="r" b="b"/>
              <a:pathLst>
                <a:path w="2609" h="2919" extrusionOk="0">
                  <a:moveTo>
                    <a:pt x="1690" y="0"/>
                  </a:moveTo>
                  <a:cubicBezTo>
                    <a:pt x="1462" y="243"/>
                    <a:pt x="1421" y="587"/>
                    <a:pt x="1284" y="870"/>
                  </a:cubicBezTo>
                  <a:cubicBezTo>
                    <a:pt x="1152" y="1159"/>
                    <a:pt x="952" y="1320"/>
                    <a:pt x="739" y="1545"/>
                  </a:cubicBezTo>
                  <a:cubicBezTo>
                    <a:pt x="573" y="1726"/>
                    <a:pt x="1" y="2711"/>
                    <a:pt x="366" y="2913"/>
                  </a:cubicBezTo>
                  <a:cubicBezTo>
                    <a:pt x="374" y="2917"/>
                    <a:pt x="382" y="2919"/>
                    <a:pt x="391" y="2919"/>
                  </a:cubicBezTo>
                  <a:cubicBezTo>
                    <a:pt x="576" y="2919"/>
                    <a:pt x="1039" y="2063"/>
                    <a:pt x="1243" y="1932"/>
                  </a:cubicBezTo>
                  <a:cubicBezTo>
                    <a:pt x="1476" y="1788"/>
                    <a:pt x="1572" y="1788"/>
                    <a:pt x="1705" y="1512"/>
                  </a:cubicBezTo>
                  <a:cubicBezTo>
                    <a:pt x="1849" y="1202"/>
                    <a:pt x="1897" y="1187"/>
                    <a:pt x="2159" y="1014"/>
                  </a:cubicBezTo>
                  <a:cubicBezTo>
                    <a:pt x="2608" y="719"/>
                    <a:pt x="2387" y="118"/>
                    <a:pt x="1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4"/>
            <p:cNvSpPr/>
            <p:nvPr/>
          </p:nvSpPr>
          <p:spPr>
            <a:xfrm>
              <a:off x="5419825" y="2135725"/>
              <a:ext cx="484950" cy="826825"/>
            </a:xfrm>
            <a:custGeom>
              <a:avLst/>
              <a:gdLst/>
              <a:ahLst/>
              <a:cxnLst/>
              <a:rect l="l" t="t" r="r" b="b"/>
              <a:pathLst>
                <a:path w="19398" h="33073" extrusionOk="0">
                  <a:moveTo>
                    <a:pt x="11267" y="1"/>
                  </a:moveTo>
                  <a:cubicBezTo>
                    <a:pt x="10331" y="1"/>
                    <a:pt x="10443" y="950"/>
                    <a:pt x="9957" y="1539"/>
                  </a:cubicBezTo>
                  <a:cubicBezTo>
                    <a:pt x="9190" y="1794"/>
                    <a:pt x="9433" y="3014"/>
                    <a:pt x="8743" y="3312"/>
                  </a:cubicBezTo>
                  <a:cubicBezTo>
                    <a:pt x="8647" y="3354"/>
                    <a:pt x="8557" y="3372"/>
                    <a:pt x="8472" y="3372"/>
                  </a:cubicBezTo>
                  <a:cubicBezTo>
                    <a:pt x="7951" y="3372"/>
                    <a:pt x="7598" y="2704"/>
                    <a:pt x="7079" y="2704"/>
                  </a:cubicBezTo>
                  <a:cubicBezTo>
                    <a:pt x="6997" y="2704"/>
                    <a:pt x="6910" y="2721"/>
                    <a:pt x="6818" y="2760"/>
                  </a:cubicBezTo>
                  <a:cubicBezTo>
                    <a:pt x="6018" y="3099"/>
                    <a:pt x="6818" y="3899"/>
                    <a:pt x="6749" y="4560"/>
                  </a:cubicBezTo>
                  <a:cubicBezTo>
                    <a:pt x="6667" y="5319"/>
                    <a:pt x="6136" y="5304"/>
                    <a:pt x="5783" y="5843"/>
                  </a:cubicBezTo>
                  <a:cubicBezTo>
                    <a:pt x="5177" y="6775"/>
                    <a:pt x="6254" y="7842"/>
                    <a:pt x="6398" y="8760"/>
                  </a:cubicBezTo>
                  <a:cubicBezTo>
                    <a:pt x="6542" y="9663"/>
                    <a:pt x="6446" y="9711"/>
                    <a:pt x="5804" y="10271"/>
                  </a:cubicBezTo>
                  <a:cubicBezTo>
                    <a:pt x="5417" y="10608"/>
                    <a:pt x="5122" y="10987"/>
                    <a:pt x="5273" y="11555"/>
                  </a:cubicBezTo>
                  <a:cubicBezTo>
                    <a:pt x="5360" y="11875"/>
                    <a:pt x="5484" y="12001"/>
                    <a:pt x="5635" y="12001"/>
                  </a:cubicBezTo>
                  <a:cubicBezTo>
                    <a:pt x="6171" y="12001"/>
                    <a:pt x="7039" y="10403"/>
                    <a:pt x="7737" y="10403"/>
                  </a:cubicBezTo>
                  <a:cubicBezTo>
                    <a:pt x="7772" y="10403"/>
                    <a:pt x="7806" y="10407"/>
                    <a:pt x="7840" y="10416"/>
                  </a:cubicBezTo>
                  <a:cubicBezTo>
                    <a:pt x="8094" y="11485"/>
                    <a:pt x="7114" y="12477"/>
                    <a:pt x="6797" y="13395"/>
                  </a:cubicBezTo>
                  <a:cubicBezTo>
                    <a:pt x="6405" y="14519"/>
                    <a:pt x="7513" y="14596"/>
                    <a:pt x="8350" y="14596"/>
                  </a:cubicBezTo>
                  <a:cubicBezTo>
                    <a:pt x="8483" y="14596"/>
                    <a:pt x="8609" y="14594"/>
                    <a:pt x="8721" y="14594"/>
                  </a:cubicBezTo>
                  <a:cubicBezTo>
                    <a:pt x="8893" y="14594"/>
                    <a:pt x="9151" y="14564"/>
                    <a:pt x="9405" y="14564"/>
                  </a:cubicBezTo>
                  <a:cubicBezTo>
                    <a:pt x="9679" y="14564"/>
                    <a:pt x="9950" y="14599"/>
                    <a:pt x="10101" y="14746"/>
                  </a:cubicBezTo>
                  <a:cubicBezTo>
                    <a:pt x="10658" y="15291"/>
                    <a:pt x="9887" y="15498"/>
                    <a:pt x="9695" y="15918"/>
                  </a:cubicBezTo>
                  <a:cubicBezTo>
                    <a:pt x="9522" y="16298"/>
                    <a:pt x="9562" y="16947"/>
                    <a:pt x="9714" y="17312"/>
                  </a:cubicBezTo>
                  <a:cubicBezTo>
                    <a:pt x="9908" y="17761"/>
                    <a:pt x="10452" y="17925"/>
                    <a:pt x="10610" y="18367"/>
                  </a:cubicBezTo>
                  <a:cubicBezTo>
                    <a:pt x="10838" y="19023"/>
                    <a:pt x="10315" y="19097"/>
                    <a:pt x="10038" y="19532"/>
                  </a:cubicBezTo>
                  <a:cubicBezTo>
                    <a:pt x="9755" y="20001"/>
                    <a:pt x="9908" y="20532"/>
                    <a:pt x="9728" y="21015"/>
                  </a:cubicBezTo>
                  <a:cubicBezTo>
                    <a:pt x="9627" y="21019"/>
                    <a:pt x="9530" y="21021"/>
                    <a:pt x="9436" y="21021"/>
                  </a:cubicBezTo>
                  <a:cubicBezTo>
                    <a:pt x="8781" y="21021"/>
                    <a:pt x="8305" y="20919"/>
                    <a:pt x="7707" y="20532"/>
                  </a:cubicBezTo>
                  <a:cubicBezTo>
                    <a:pt x="7450" y="20371"/>
                    <a:pt x="6697" y="19883"/>
                    <a:pt x="6177" y="19883"/>
                  </a:cubicBezTo>
                  <a:cubicBezTo>
                    <a:pt x="6012" y="19883"/>
                    <a:pt x="5870" y="19932"/>
                    <a:pt x="5775" y="20056"/>
                  </a:cubicBezTo>
                  <a:cubicBezTo>
                    <a:pt x="5610" y="20270"/>
                    <a:pt x="5908" y="20734"/>
                    <a:pt x="5838" y="20974"/>
                  </a:cubicBezTo>
                  <a:cubicBezTo>
                    <a:pt x="5749" y="21258"/>
                    <a:pt x="5343" y="21347"/>
                    <a:pt x="5307" y="21546"/>
                  </a:cubicBezTo>
                  <a:cubicBezTo>
                    <a:pt x="5232" y="22010"/>
                    <a:pt x="6081" y="22445"/>
                    <a:pt x="6037" y="23127"/>
                  </a:cubicBezTo>
                  <a:cubicBezTo>
                    <a:pt x="5941" y="24831"/>
                    <a:pt x="4459" y="24610"/>
                    <a:pt x="3260" y="25023"/>
                  </a:cubicBezTo>
                  <a:cubicBezTo>
                    <a:pt x="2659" y="25230"/>
                    <a:pt x="2563" y="25410"/>
                    <a:pt x="2625" y="26052"/>
                  </a:cubicBezTo>
                  <a:cubicBezTo>
                    <a:pt x="2685" y="26658"/>
                    <a:pt x="2752" y="26766"/>
                    <a:pt x="3137" y="26766"/>
                  </a:cubicBezTo>
                  <a:cubicBezTo>
                    <a:pt x="3227" y="26766"/>
                    <a:pt x="3336" y="26760"/>
                    <a:pt x="3466" y="26753"/>
                  </a:cubicBezTo>
                  <a:cubicBezTo>
                    <a:pt x="3540" y="26749"/>
                    <a:pt x="3612" y="26748"/>
                    <a:pt x="3682" y="26748"/>
                  </a:cubicBezTo>
                  <a:cubicBezTo>
                    <a:pt x="4511" y="26748"/>
                    <a:pt x="5062" y="27014"/>
                    <a:pt x="5576" y="27657"/>
                  </a:cubicBezTo>
                  <a:cubicBezTo>
                    <a:pt x="5941" y="28120"/>
                    <a:pt x="6114" y="28354"/>
                    <a:pt x="6715" y="28430"/>
                  </a:cubicBezTo>
                  <a:cubicBezTo>
                    <a:pt x="6760" y="28436"/>
                    <a:pt x="6805" y="28438"/>
                    <a:pt x="6849" y="28438"/>
                  </a:cubicBezTo>
                  <a:cubicBezTo>
                    <a:pt x="7270" y="28438"/>
                    <a:pt x="7658" y="28212"/>
                    <a:pt x="8046" y="28212"/>
                  </a:cubicBezTo>
                  <a:cubicBezTo>
                    <a:pt x="8078" y="28212"/>
                    <a:pt x="8110" y="28213"/>
                    <a:pt x="8142" y="28217"/>
                  </a:cubicBezTo>
                  <a:cubicBezTo>
                    <a:pt x="9005" y="28320"/>
                    <a:pt x="8431" y="28450"/>
                    <a:pt x="8073" y="28719"/>
                  </a:cubicBezTo>
                  <a:cubicBezTo>
                    <a:pt x="7722" y="28988"/>
                    <a:pt x="7542" y="29471"/>
                    <a:pt x="7135" y="29615"/>
                  </a:cubicBezTo>
                  <a:cubicBezTo>
                    <a:pt x="6988" y="29668"/>
                    <a:pt x="6845" y="29689"/>
                    <a:pt x="6706" y="29689"/>
                  </a:cubicBezTo>
                  <a:cubicBezTo>
                    <a:pt x="6131" y="29689"/>
                    <a:pt x="5612" y="29328"/>
                    <a:pt x="5044" y="29328"/>
                  </a:cubicBezTo>
                  <a:cubicBezTo>
                    <a:pt x="4867" y="29328"/>
                    <a:pt x="4685" y="29364"/>
                    <a:pt x="4495" y="29457"/>
                  </a:cubicBezTo>
                  <a:cubicBezTo>
                    <a:pt x="4252" y="29574"/>
                    <a:pt x="4108" y="29829"/>
                    <a:pt x="3853" y="29940"/>
                  </a:cubicBezTo>
                  <a:cubicBezTo>
                    <a:pt x="3625" y="30031"/>
                    <a:pt x="3392" y="29954"/>
                    <a:pt x="3183" y="30031"/>
                  </a:cubicBezTo>
                  <a:cubicBezTo>
                    <a:pt x="2810" y="30168"/>
                    <a:pt x="2591" y="30355"/>
                    <a:pt x="2342" y="30684"/>
                  </a:cubicBezTo>
                  <a:cubicBezTo>
                    <a:pt x="1755" y="31465"/>
                    <a:pt x="1316" y="32016"/>
                    <a:pt x="253" y="32126"/>
                  </a:cubicBezTo>
                  <a:cubicBezTo>
                    <a:pt x="1" y="32691"/>
                    <a:pt x="606" y="32968"/>
                    <a:pt x="1013" y="32968"/>
                  </a:cubicBezTo>
                  <a:cubicBezTo>
                    <a:pt x="1029" y="32968"/>
                    <a:pt x="1044" y="32968"/>
                    <a:pt x="1058" y="32967"/>
                  </a:cubicBezTo>
                  <a:cubicBezTo>
                    <a:pt x="1928" y="32928"/>
                    <a:pt x="2470" y="32085"/>
                    <a:pt x="3295" y="32085"/>
                  </a:cubicBezTo>
                  <a:cubicBezTo>
                    <a:pt x="3470" y="32085"/>
                    <a:pt x="3658" y="32123"/>
                    <a:pt x="3865" y="32215"/>
                  </a:cubicBezTo>
                  <a:cubicBezTo>
                    <a:pt x="4318" y="32414"/>
                    <a:pt x="4450" y="32763"/>
                    <a:pt x="4667" y="32763"/>
                  </a:cubicBezTo>
                  <a:cubicBezTo>
                    <a:pt x="4780" y="32763"/>
                    <a:pt x="4916" y="32668"/>
                    <a:pt x="5134" y="32407"/>
                  </a:cubicBezTo>
                  <a:cubicBezTo>
                    <a:pt x="5480" y="32001"/>
                    <a:pt x="5396" y="31828"/>
                    <a:pt x="5970" y="31706"/>
                  </a:cubicBezTo>
                  <a:cubicBezTo>
                    <a:pt x="6125" y="31672"/>
                    <a:pt x="6359" y="31654"/>
                    <a:pt x="6596" y="31654"/>
                  </a:cubicBezTo>
                  <a:cubicBezTo>
                    <a:pt x="6845" y="31654"/>
                    <a:pt x="7096" y="31674"/>
                    <a:pt x="7258" y="31713"/>
                  </a:cubicBezTo>
                  <a:cubicBezTo>
                    <a:pt x="7852" y="31850"/>
                    <a:pt x="7873" y="32333"/>
                    <a:pt x="8479" y="32477"/>
                  </a:cubicBezTo>
                  <a:cubicBezTo>
                    <a:pt x="8635" y="32514"/>
                    <a:pt x="8793" y="32529"/>
                    <a:pt x="8950" y="32529"/>
                  </a:cubicBezTo>
                  <a:cubicBezTo>
                    <a:pt x="9642" y="32529"/>
                    <a:pt x="10341" y="32236"/>
                    <a:pt x="11004" y="32201"/>
                  </a:cubicBezTo>
                  <a:cubicBezTo>
                    <a:pt x="11051" y="32198"/>
                    <a:pt x="11098" y="32197"/>
                    <a:pt x="11145" y="32197"/>
                  </a:cubicBezTo>
                  <a:cubicBezTo>
                    <a:pt x="12412" y="32197"/>
                    <a:pt x="13682" y="33073"/>
                    <a:pt x="15014" y="33073"/>
                  </a:cubicBezTo>
                  <a:cubicBezTo>
                    <a:pt x="15400" y="33073"/>
                    <a:pt x="15792" y="32999"/>
                    <a:pt x="16190" y="32809"/>
                  </a:cubicBezTo>
                  <a:cubicBezTo>
                    <a:pt x="17901" y="31994"/>
                    <a:pt x="15522" y="31256"/>
                    <a:pt x="16156" y="30098"/>
                  </a:cubicBezTo>
                  <a:cubicBezTo>
                    <a:pt x="16591" y="29298"/>
                    <a:pt x="18067" y="29408"/>
                    <a:pt x="18679" y="28781"/>
                  </a:cubicBezTo>
                  <a:cubicBezTo>
                    <a:pt x="19210" y="28229"/>
                    <a:pt x="19398" y="27236"/>
                    <a:pt x="19321" y="26513"/>
                  </a:cubicBezTo>
                  <a:cubicBezTo>
                    <a:pt x="19232" y="25754"/>
                    <a:pt x="18922" y="25566"/>
                    <a:pt x="18163" y="25352"/>
                  </a:cubicBezTo>
                  <a:cubicBezTo>
                    <a:pt x="17886" y="25278"/>
                    <a:pt x="16742" y="25359"/>
                    <a:pt x="16591" y="25208"/>
                  </a:cubicBezTo>
                  <a:cubicBezTo>
                    <a:pt x="16252" y="24872"/>
                    <a:pt x="16872" y="24132"/>
                    <a:pt x="16942" y="23802"/>
                  </a:cubicBezTo>
                  <a:cubicBezTo>
                    <a:pt x="17074" y="23161"/>
                    <a:pt x="16721" y="22656"/>
                    <a:pt x="16658" y="22063"/>
                  </a:cubicBezTo>
                  <a:cubicBezTo>
                    <a:pt x="16562" y="20981"/>
                    <a:pt x="17274" y="19960"/>
                    <a:pt x="16735" y="18927"/>
                  </a:cubicBezTo>
                  <a:cubicBezTo>
                    <a:pt x="16418" y="18319"/>
                    <a:pt x="15750" y="18050"/>
                    <a:pt x="15370" y="17497"/>
                  </a:cubicBezTo>
                  <a:cubicBezTo>
                    <a:pt x="15053" y="17028"/>
                    <a:pt x="14736" y="16272"/>
                    <a:pt x="14707" y="15697"/>
                  </a:cubicBezTo>
                  <a:cubicBezTo>
                    <a:pt x="14638" y="14416"/>
                    <a:pt x="15327" y="13237"/>
                    <a:pt x="13948" y="12415"/>
                  </a:cubicBezTo>
                  <a:cubicBezTo>
                    <a:pt x="13494" y="12146"/>
                    <a:pt x="12129" y="11994"/>
                    <a:pt x="11908" y="11442"/>
                  </a:cubicBezTo>
                  <a:cubicBezTo>
                    <a:pt x="11711" y="10947"/>
                    <a:pt x="11934" y="10877"/>
                    <a:pt x="12233" y="10877"/>
                  </a:cubicBezTo>
                  <a:cubicBezTo>
                    <a:pt x="12350" y="10877"/>
                    <a:pt x="12480" y="10888"/>
                    <a:pt x="12601" y="10888"/>
                  </a:cubicBezTo>
                  <a:cubicBezTo>
                    <a:pt x="12732" y="10888"/>
                    <a:pt x="12853" y="10875"/>
                    <a:pt x="12936" y="10822"/>
                  </a:cubicBezTo>
                  <a:cubicBezTo>
                    <a:pt x="13232" y="10629"/>
                    <a:pt x="13261" y="10271"/>
                    <a:pt x="13369" y="9933"/>
                  </a:cubicBezTo>
                  <a:cubicBezTo>
                    <a:pt x="13501" y="9526"/>
                    <a:pt x="13446" y="9560"/>
                    <a:pt x="13660" y="9257"/>
                  </a:cubicBezTo>
                  <a:cubicBezTo>
                    <a:pt x="13950" y="8849"/>
                    <a:pt x="14481" y="8380"/>
                    <a:pt x="14866" y="8029"/>
                  </a:cubicBezTo>
                  <a:cubicBezTo>
                    <a:pt x="15570" y="7388"/>
                    <a:pt x="16702" y="6297"/>
                    <a:pt x="16190" y="5179"/>
                  </a:cubicBezTo>
                  <a:cubicBezTo>
                    <a:pt x="15577" y="3829"/>
                    <a:pt x="11730" y="5285"/>
                    <a:pt x="12191" y="3490"/>
                  </a:cubicBezTo>
                  <a:cubicBezTo>
                    <a:pt x="12432" y="2553"/>
                    <a:pt x="13700" y="2380"/>
                    <a:pt x="14433" y="1952"/>
                  </a:cubicBezTo>
                  <a:cubicBezTo>
                    <a:pt x="15640" y="1243"/>
                    <a:pt x="14964" y="566"/>
                    <a:pt x="13907" y="561"/>
                  </a:cubicBezTo>
                  <a:cubicBezTo>
                    <a:pt x="13426" y="554"/>
                    <a:pt x="12996" y="566"/>
                    <a:pt x="12542" y="458"/>
                  </a:cubicBezTo>
                  <a:cubicBezTo>
                    <a:pt x="12100" y="347"/>
                    <a:pt x="11723" y="8"/>
                    <a:pt x="11288" y="1"/>
                  </a:cubicBezTo>
                  <a:cubicBezTo>
                    <a:pt x="11281" y="1"/>
                    <a:pt x="11274" y="1"/>
                    <a:pt x="1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4"/>
            <p:cNvSpPr/>
            <p:nvPr/>
          </p:nvSpPr>
          <p:spPr>
            <a:xfrm>
              <a:off x="5250425" y="2408800"/>
              <a:ext cx="247121" cy="268235"/>
            </a:xfrm>
            <a:custGeom>
              <a:avLst/>
              <a:gdLst/>
              <a:ahLst/>
              <a:cxnLst/>
              <a:rect l="l" t="t" r="r" b="b"/>
              <a:pathLst>
                <a:path w="12196" h="13238" extrusionOk="0">
                  <a:moveTo>
                    <a:pt x="9301" y="0"/>
                  </a:moveTo>
                  <a:cubicBezTo>
                    <a:pt x="9258" y="0"/>
                    <a:pt x="9213" y="3"/>
                    <a:pt x="9167" y="9"/>
                  </a:cubicBezTo>
                  <a:cubicBezTo>
                    <a:pt x="8497" y="93"/>
                    <a:pt x="8603" y="389"/>
                    <a:pt x="8271" y="783"/>
                  </a:cubicBezTo>
                  <a:cubicBezTo>
                    <a:pt x="8043" y="1052"/>
                    <a:pt x="7512" y="1030"/>
                    <a:pt x="7505" y="1384"/>
                  </a:cubicBezTo>
                  <a:cubicBezTo>
                    <a:pt x="7490" y="1701"/>
                    <a:pt x="8002" y="1956"/>
                    <a:pt x="8036" y="2244"/>
                  </a:cubicBezTo>
                  <a:cubicBezTo>
                    <a:pt x="8057" y="2431"/>
                    <a:pt x="7754" y="2859"/>
                    <a:pt x="7601" y="2996"/>
                  </a:cubicBezTo>
                  <a:cubicBezTo>
                    <a:pt x="7483" y="3104"/>
                    <a:pt x="7356" y="3143"/>
                    <a:pt x="7219" y="3143"/>
                  </a:cubicBezTo>
                  <a:cubicBezTo>
                    <a:pt x="7043" y="3143"/>
                    <a:pt x="6852" y="3079"/>
                    <a:pt x="6649" y="3018"/>
                  </a:cubicBezTo>
                  <a:cubicBezTo>
                    <a:pt x="6291" y="2914"/>
                    <a:pt x="5959" y="2907"/>
                    <a:pt x="5635" y="2734"/>
                  </a:cubicBezTo>
                  <a:cubicBezTo>
                    <a:pt x="5332" y="2568"/>
                    <a:pt x="5099" y="2321"/>
                    <a:pt x="4746" y="2314"/>
                  </a:cubicBezTo>
                  <a:cubicBezTo>
                    <a:pt x="4729" y="2313"/>
                    <a:pt x="4711" y="2313"/>
                    <a:pt x="4690" y="2313"/>
                  </a:cubicBezTo>
                  <a:cubicBezTo>
                    <a:pt x="4429" y="2313"/>
                    <a:pt x="3877" y="2357"/>
                    <a:pt x="3705" y="2479"/>
                  </a:cubicBezTo>
                  <a:cubicBezTo>
                    <a:pt x="3189" y="2823"/>
                    <a:pt x="3850" y="3830"/>
                    <a:pt x="3297" y="4195"/>
                  </a:cubicBezTo>
                  <a:cubicBezTo>
                    <a:pt x="2980" y="4409"/>
                    <a:pt x="2442" y="4313"/>
                    <a:pt x="2526" y="4928"/>
                  </a:cubicBezTo>
                  <a:cubicBezTo>
                    <a:pt x="2581" y="5334"/>
                    <a:pt x="3023" y="5851"/>
                    <a:pt x="3230" y="6197"/>
                  </a:cubicBezTo>
                  <a:cubicBezTo>
                    <a:pt x="3588" y="6790"/>
                    <a:pt x="3967" y="7499"/>
                    <a:pt x="3408" y="8114"/>
                  </a:cubicBezTo>
                  <a:cubicBezTo>
                    <a:pt x="3160" y="8383"/>
                    <a:pt x="2884" y="8458"/>
                    <a:pt x="2533" y="8499"/>
                  </a:cubicBezTo>
                  <a:cubicBezTo>
                    <a:pt x="2043" y="8554"/>
                    <a:pt x="2105" y="8609"/>
                    <a:pt x="1862" y="9011"/>
                  </a:cubicBezTo>
                  <a:cubicBezTo>
                    <a:pt x="1718" y="9237"/>
                    <a:pt x="1512" y="9494"/>
                    <a:pt x="1235" y="9583"/>
                  </a:cubicBezTo>
                  <a:cubicBezTo>
                    <a:pt x="1189" y="9599"/>
                    <a:pt x="1131" y="9604"/>
                    <a:pt x="1067" y="9604"/>
                  </a:cubicBezTo>
                  <a:cubicBezTo>
                    <a:pt x="961" y="9604"/>
                    <a:pt x="839" y="9590"/>
                    <a:pt x="729" y="9590"/>
                  </a:cubicBezTo>
                  <a:cubicBezTo>
                    <a:pt x="624" y="9590"/>
                    <a:pt x="530" y="9603"/>
                    <a:pt x="471" y="9652"/>
                  </a:cubicBezTo>
                  <a:cubicBezTo>
                    <a:pt x="228" y="9859"/>
                    <a:pt x="471" y="10176"/>
                    <a:pt x="498" y="10412"/>
                  </a:cubicBezTo>
                  <a:cubicBezTo>
                    <a:pt x="538" y="10796"/>
                    <a:pt x="305" y="10832"/>
                    <a:pt x="221" y="11106"/>
                  </a:cubicBezTo>
                  <a:cubicBezTo>
                    <a:pt x="0" y="11873"/>
                    <a:pt x="995" y="11839"/>
                    <a:pt x="1209" y="12307"/>
                  </a:cubicBezTo>
                  <a:cubicBezTo>
                    <a:pt x="1353" y="12625"/>
                    <a:pt x="1132" y="12839"/>
                    <a:pt x="1574" y="13012"/>
                  </a:cubicBezTo>
                  <a:cubicBezTo>
                    <a:pt x="1836" y="13120"/>
                    <a:pt x="2208" y="13064"/>
                    <a:pt x="2492" y="13115"/>
                  </a:cubicBezTo>
                  <a:cubicBezTo>
                    <a:pt x="2903" y="13196"/>
                    <a:pt x="3339" y="13238"/>
                    <a:pt x="3774" y="13238"/>
                  </a:cubicBezTo>
                  <a:cubicBezTo>
                    <a:pt x="4077" y="13238"/>
                    <a:pt x="4379" y="13217"/>
                    <a:pt x="4671" y="13175"/>
                  </a:cubicBezTo>
                  <a:cubicBezTo>
                    <a:pt x="5505" y="13052"/>
                    <a:pt x="6269" y="12817"/>
                    <a:pt x="7058" y="12541"/>
                  </a:cubicBezTo>
                  <a:cubicBezTo>
                    <a:pt x="7276" y="12466"/>
                    <a:pt x="7488" y="12438"/>
                    <a:pt x="7696" y="12438"/>
                  </a:cubicBezTo>
                  <a:cubicBezTo>
                    <a:pt x="8238" y="12438"/>
                    <a:pt x="8761" y="12626"/>
                    <a:pt x="9333" y="12666"/>
                  </a:cubicBezTo>
                  <a:cubicBezTo>
                    <a:pt x="9359" y="12667"/>
                    <a:pt x="9384" y="12668"/>
                    <a:pt x="9409" y="12668"/>
                  </a:cubicBezTo>
                  <a:cubicBezTo>
                    <a:pt x="10024" y="12668"/>
                    <a:pt x="10392" y="12189"/>
                    <a:pt x="10672" y="11644"/>
                  </a:cubicBezTo>
                  <a:cubicBezTo>
                    <a:pt x="11056" y="10907"/>
                    <a:pt x="11311" y="10087"/>
                    <a:pt x="11678" y="9335"/>
                  </a:cubicBezTo>
                  <a:cubicBezTo>
                    <a:pt x="11988" y="8693"/>
                    <a:pt x="12195" y="7831"/>
                    <a:pt x="11885" y="7148"/>
                  </a:cubicBezTo>
                  <a:cubicBezTo>
                    <a:pt x="11727" y="6783"/>
                    <a:pt x="11568" y="6694"/>
                    <a:pt x="11650" y="6278"/>
                  </a:cubicBezTo>
                  <a:cubicBezTo>
                    <a:pt x="11678" y="6134"/>
                    <a:pt x="11734" y="5824"/>
                    <a:pt x="11808" y="5555"/>
                  </a:cubicBezTo>
                  <a:cubicBezTo>
                    <a:pt x="11525" y="5286"/>
                    <a:pt x="11381" y="4887"/>
                    <a:pt x="11222" y="4507"/>
                  </a:cubicBezTo>
                  <a:cubicBezTo>
                    <a:pt x="11138" y="4301"/>
                    <a:pt x="11020" y="4225"/>
                    <a:pt x="10880" y="4225"/>
                  </a:cubicBezTo>
                  <a:cubicBezTo>
                    <a:pt x="10500" y="4225"/>
                    <a:pt x="9959" y="4781"/>
                    <a:pt x="9495" y="4781"/>
                  </a:cubicBezTo>
                  <a:cubicBezTo>
                    <a:pt x="9456" y="4781"/>
                    <a:pt x="9418" y="4778"/>
                    <a:pt x="9381" y="4769"/>
                  </a:cubicBezTo>
                  <a:cubicBezTo>
                    <a:pt x="8905" y="4673"/>
                    <a:pt x="8855" y="4286"/>
                    <a:pt x="8725" y="3866"/>
                  </a:cubicBezTo>
                  <a:cubicBezTo>
                    <a:pt x="8636" y="3597"/>
                    <a:pt x="8430" y="3313"/>
                    <a:pt x="8434" y="3025"/>
                  </a:cubicBezTo>
                  <a:cubicBezTo>
                    <a:pt x="8692" y="2852"/>
                    <a:pt x="9146" y="2866"/>
                    <a:pt x="9304" y="2568"/>
                  </a:cubicBezTo>
                  <a:cubicBezTo>
                    <a:pt x="9449" y="2287"/>
                    <a:pt x="9187" y="2052"/>
                    <a:pt x="9497" y="1804"/>
                  </a:cubicBezTo>
                  <a:cubicBezTo>
                    <a:pt x="9725" y="1617"/>
                    <a:pt x="10138" y="1624"/>
                    <a:pt x="10415" y="1542"/>
                  </a:cubicBezTo>
                  <a:cubicBezTo>
                    <a:pt x="10712" y="1458"/>
                    <a:pt x="10926" y="1340"/>
                    <a:pt x="11174" y="1163"/>
                  </a:cubicBezTo>
                  <a:cubicBezTo>
                    <a:pt x="11513" y="920"/>
                    <a:pt x="11746" y="838"/>
                    <a:pt x="12000" y="824"/>
                  </a:cubicBezTo>
                  <a:cubicBezTo>
                    <a:pt x="11871" y="624"/>
                    <a:pt x="11746" y="418"/>
                    <a:pt x="11554" y="271"/>
                  </a:cubicBezTo>
                  <a:cubicBezTo>
                    <a:pt x="11418" y="171"/>
                    <a:pt x="11294" y="138"/>
                    <a:pt x="11171" y="138"/>
                  </a:cubicBezTo>
                  <a:cubicBezTo>
                    <a:pt x="10942" y="138"/>
                    <a:pt x="10717" y="252"/>
                    <a:pt x="10429" y="252"/>
                  </a:cubicBezTo>
                  <a:cubicBezTo>
                    <a:pt x="10418" y="252"/>
                    <a:pt x="10407" y="252"/>
                    <a:pt x="10395" y="252"/>
                  </a:cubicBezTo>
                  <a:cubicBezTo>
                    <a:pt x="10002" y="239"/>
                    <a:pt x="9706" y="0"/>
                    <a:pt x="9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4"/>
            <p:cNvSpPr/>
            <p:nvPr/>
          </p:nvSpPr>
          <p:spPr>
            <a:xfrm>
              <a:off x="5384100" y="2964825"/>
              <a:ext cx="885700" cy="831725"/>
            </a:xfrm>
            <a:custGeom>
              <a:avLst/>
              <a:gdLst/>
              <a:ahLst/>
              <a:cxnLst/>
              <a:rect l="l" t="t" r="r" b="b"/>
              <a:pathLst>
                <a:path w="35428" h="33269" extrusionOk="0">
                  <a:moveTo>
                    <a:pt x="20306" y="0"/>
                  </a:moveTo>
                  <a:cubicBezTo>
                    <a:pt x="20202" y="0"/>
                    <a:pt x="20098" y="3"/>
                    <a:pt x="19993" y="10"/>
                  </a:cubicBezTo>
                  <a:cubicBezTo>
                    <a:pt x="19178" y="58"/>
                    <a:pt x="18772" y="589"/>
                    <a:pt x="18758" y="1368"/>
                  </a:cubicBezTo>
                  <a:cubicBezTo>
                    <a:pt x="18751" y="1718"/>
                    <a:pt x="18868" y="2043"/>
                    <a:pt x="18801" y="2396"/>
                  </a:cubicBezTo>
                  <a:cubicBezTo>
                    <a:pt x="18703" y="2857"/>
                    <a:pt x="18558" y="2776"/>
                    <a:pt x="18200" y="2905"/>
                  </a:cubicBezTo>
                  <a:cubicBezTo>
                    <a:pt x="17950" y="2994"/>
                    <a:pt x="17854" y="3244"/>
                    <a:pt x="17614" y="3374"/>
                  </a:cubicBezTo>
                  <a:cubicBezTo>
                    <a:pt x="17379" y="3506"/>
                    <a:pt x="17047" y="3569"/>
                    <a:pt x="16773" y="3569"/>
                  </a:cubicBezTo>
                  <a:cubicBezTo>
                    <a:pt x="16734" y="3569"/>
                    <a:pt x="16696" y="3569"/>
                    <a:pt x="16658" y="3569"/>
                  </a:cubicBezTo>
                  <a:cubicBezTo>
                    <a:pt x="16444" y="3569"/>
                    <a:pt x="16240" y="3574"/>
                    <a:pt x="16035" y="3643"/>
                  </a:cubicBezTo>
                  <a:cubicBezTo>
                    <a:pt x="15833" y="3706"/>
                    <a:pt x="15682" y="3775"/>
                    <a:pt x="15468" y="3787"/>
                  </a:cubicBezTo>
                  <a:cubicBezTo>
                    <a:pt x="15450" y="3788"/>
                    <a:pt x="15431" y="3789"/>
                    <a:pt x="15412" y="3789"/>
                  </a:cubicBezTo>
                  <a:cubicBezTo>
                    <a:pt x="15255" y="3789"/>
                    <a:pt x="15072" y="3759"/>
                    <a:pt x="14903" y="3759"/>
                  </a:cubicBezTo>
                  <a:cubicBezTo>
                    <a:pt x="14790" y="3759"/>
                    <a:pt x="14683" y="3772"/>
                    <a:pt x="14593" y="3816"/>
                  </a:cubicBezTo>
                  <a:cubicBezTo>
                    <a:pt x="14399" y="3898"/>
                    <a:pt x="14344" y="4155"/>
                    <a:pt x="14269" y="4326"/>
                  </a:cubicBezTo>
                  <a:cubicBezTo>
                    <a:pt x="14074" y="4782"/>
                    <a:pt x="13889" y="5155"/>
                    <a:pt x="13351" y="5236"/>
                  </a:cubicBezTo>
                  <a:cubicBezTo>
                    <a:pt x="13296" y="5244"/>
                    <a:pt x="13242" y="5248"/>
                    <a:pt x="13189" y="5248"/>
                  </a:cubicBezTo>
                  <a:cubicBezTo>
                    <a:pt x="12632" y="5248"/>
                    <a:pt x="12153" y="4852"/>
                    <a:pt x="11662" y="4657"/>
                  </a:cubicBezTo>
                  <a:cubicBezTo>
                    <a:pt x="11426" y="4568"/>
                    <a:pt x="10833" y="4561"/>
                    <a:pt x="10689" y="4318"/>
                  </a:cubicBezTo>
                  <a:cubicBezTo>
                    <a:pt x="10564" y="4119"/>
                    <a:pt x="10710" y="3610"/>
                    <a:pt x="10641" y="3360"/>
                  </a:cubicBezTo>
                  <a:cubicBezTo>
                    <a:pt x="10599" y="3191"/>
                    <a:pt x="10511" y="3145"/>
                    <a:pt x="10398" y="3145"/>
                  </a:cubicBezTo>
                  <a:cubicBezTo>
                    <a:pt x="10264" y="3145"/>
                    <a:pt x="10094" y="3211"/>
                    <a:pt x="9927" y="3211"/>
                  </a:cubicBezTo>
                  <a:cubicBezTo>
                    <a:pt x="9892" y="3211"/>
                    <a:pt x="9856" y="3208"/>
                    <a:pt x="9821" y="3201"/>
                  </a:cubicBezTo>
                  <a:cubicBezTo>
                    <a:pt x="9659" y="3167"/>
                    <a:pt x="9279" y="2760"/>
                    <a:pt x="9069" y="2760"/>
                  </a:cubicBezTo>
                  <a:cubicBezTo>
                    <a:pt x="9027" y="2760"/>
                    <a:pt x="8991" y="2777"/>
                    <a:pt x="8966" y="2817"/>
                  </a:cubicBezTo>
                  <a:cubicBezTo>
                    <a:pt x="8896" y="2913"/>
                    <a:pt x="9028" y="3112"/>
                    <a:pt x="9040" y="3215"/>
                  </a:cubicBezTo>
                  <a:cubicBezTo>
                    <a:pt x="9069" y="3403"/>
                    <a:pt x="9033" y="3602"/>
                    <a:pt x="9047" y="3787"/>
                  </a:cubicBezTo>
                  <a:cubicBezTo>
                    <a:pt x="9069" y="4189"/>
                    <a:pt x="9393" y="4520"/>
                    <a:pt x="9434" y="4934"/>
                  </a:cubicBezTo>
                  <a:cubicBezTo>
                    <a:pt x="9461" y="5222"/>
                    <a:pt x="9235" y="5347"/>
                    <a:pt x="9124" y="5575"/>
                  </a:cubicBezTo>
                  <a:cubicBezTo>
                    <a:pt x="8870" y="6092"/>
                    <a:pt x="9276" y="6383"/>
                    <a:pt x="9345" y="6844"/>
                  </a:cubicBezTo>
                  <a:cubicBezTo>
                    <a:pt x="9378" y="7071"/>
                    <a:pt x="9252" y="7146"/>
                    <a:pt x="9086" y="7146"/>
                  </a:cubicBezTo>
                  <a:cubicBezTo>
                    <a:pt x="9009" y="7146"/>
                    <a:pt x="8923" y="7130"/>
                    <a:pt x="8841" y="7106"/>
                  </a:cubicBezTo>
                  <a:cubicBezTo>
                    <a:pt x="8530" y="7012"/>
                    <a:pt x="8365" y="6666"/>
                    <a:pt x="8045" y="6666"/>
                  </a:cubicBezTo>
                  <a:cubicBezTo>
                    <a:pt x="8011" y="6666"/>
                    <a:pt x="7975" y="6670"/>
                    <a:pt x="7937" y="6678"/>
                  </a:cubicBezTo>
                  <a:cubicBezTo>
                    <a:pt x="7692" y="6734"/>
                    <a:pt x="7603" y="6838"/>
                    <a:pt x="7480" y="6838"/>
                  </a:cubicBezTo>
                  <a:cubicBezTo>
                    <a:pt x="7407" y="6838"/>
                    <a:pt x="7322" y="6801"/>
                    <a:pt x="7185" y="6693"/>
                  </a:cubicBezTo>
                  <a:cubicBezTo>
                    <a:pt x="6997" y="6540"/>
                    <a:pt x="6845" y="6453"/>
                    <a:pt x="6661" y="6453"/>
                  </a:cubicBezTo>
                  <a:cubicBezTo>
                    <a:pt x="6571" y="6453"/>
                    <a:pt x="6472" y="6474"/>
                    <a:pt x="6359" y="6520"/>
                  </a:cubicBezTo>
                  <a:cubicBezTo>
                    <a:pt x="6198" y="6583"/>
                    <a:pt x="6069" y="6630"/>
                    <a:pt x="5944" y="6630"/>
                  </a:cubicBezTo>
                  <a:cubicBezTo>
                    <a:pt x="5836" y="6630"/>
                    <a:pt x="5731" y="6595"/>
                    <a:pt x="5614" y="6505"/>
                  </a:cubicBezTo>
                  <a:cubicBezTo>
                    <a:pt x="5316" y="6284"/>
                    <a:pt x="5296" y="5878"/>
                    <a:pt x="5027" y="5616"/>
                  </a:cubicBezTo>
                  <a:cubicBezTo>
                    <a:pt x="4798" y="5392"/>
                    <a:pt x="4304" y="5110"/>
                    <a:pt x="3909" y="5110"/>
                  </a:cubicBezTo>
                  <a:cubicBezTo>
                    <a:pt x="3770" y="5110"/>
                    <a:pt x="3643" y="5145"/>
                    <a:pt x="3545" y="5229"/>
                  </a:cubicBezTo>
                  <a:cubicBezTo>
                    <a:pt x="3372" y="5376"/>
                    <a:pt x="3235" y="5590"/>
                    <a:pt x="3076" y="5753"/>
                  </a:cubicBezTo>
                  <a:cubicBezTo>
                    <a:pt x="2958" y="5871"/>
                    <a:pt x="2925" y="5974"/>
                    <a:pt x="2745" y="5988"/>
                  </a:cubicBezTo>
                  <a:cubicBezTo>
                    <a:pt x="2739" y="5989"/>
                    <a:pt x="2734" y="5989"/>
                    <a:pt x="2728" y="5989"/>
                  </a:cubicBezTo>
                  <a:cubicBezTo>
                    <a:pt x="2513" y="5989"/>
                    <a:pt x="2180" y="5724"/>
                    <a:pt x="2021" y="5616"/>
                  </a:cubicBezTo>
                  <a:cubicBezTo>
                    <a:pt x="1737" y="5436"/>
                    <a:pt x="1335" y="5137"/>
                    <a:pt x="954" y="5137"/>
                  </a:cubicBezTo>
                  <a:cubicBezTo>
                    <a:pt x="852" y="5137"/>
                    <a:pt x="751" y="5158"/>
                    <a:pt x="654" y="5210"/>
                  </a:cubicBezTo>
                  <a:cubicBezTo>
                    <a:pt x="503" y="5292"/>
                    <a:pt x="428" y="5457"/>
                    <a:pt x="454" y="5630"/>
                  </a:cubicBezTo>
                  <a:cubicBezTo>
                    <a:pt x="510" y="5919"/>
                    <a:pt x="1103" y="6755"/>
                    <a:pt x="709" y="6892"/>
                  </a:cubicBezTo>
                  <a:cubicBezTo>
                    <a:pt x="663" y="6909"/>
                    <a:pt x="617" y="6915"/>
                    <a:pt x="572" y="6915"/>
                  </a:cubicBezTo>
                  <a:cubicBezTo>
                    <a:pt x="494" y="6915"/>
                    <a:pt x="417" y="6898"/>
                    <a:pt x="344" y="6898"/>
                  </a:cubicBezTo>
                  <a:cubicBezTo>
                    <a:pt x="271" y="6898"/>
                    <a:pt x="202" y="6915"/>
                    <a:pt x="137" y="6981"/>
                  </a:cubicBezTo>
                  <a:cubicBezTo>
                    <a:pt x="0" y="7127"/>
                    <a:pt x="27" y="7341"/>
                    <a:pt x="123" y="7478"/>
                  </a:cubicBezTo>
                  <a:cubicBezTo>
                    <a:pt x="226" y="7630"/>
                    <a:pt x="358" y="7699"/>
                    <a:pt x="414" y="7892"/>
                  </a:cubicBezTo>
                  <a:cubicBezTo>
                    <a:pt x="454" y="8057"/>
                    <a:pt x="392" y="8245"/>
                    <a:pt x="462" y="8403"/>
                  </a:cubicBezTo>
                  <a:cubicBezTo>
                    <a:pt x="694" y="8351"/>
                    <a:pt x="941" y="8269"/>
                    <a:pt x="1191" y="8269"/>
                  </a:cubicBezTo>
                  <a:cubicBezTo>
                    <a:pt x="1238" y="8269"/>
                    <a:pt x="1285" y="8272"/>
                    <a:pt x="1332" y="8278"/>
                  </a:cubicBezTo>
                  <a:cubicBezTo>
                    <a:pt x="1661" y="8319"/>
                    <a:pt x="1697" y="8478"/>
                    <a:pt x="1841" y="8721"/>
                  </a:cubicBezTo>
                  <a:cubicBezTo>
                    <a:pt x="2026" y="9038"/>
                    <a:pt x="2372" y="9004"/>
                    <a:pt x="2682" y="9141"/>
                  </a:cubicBezTo>
                  <a:cubicBezTo>
                    <a:pt x="2937" y="9252"/>
                    <a:pt x="3199" y="9369"/>
                    <a:pt x="3413" y="9547"/>
                  </a:cubicBezTo>
                  <a:cubicBezTo>
                    <a:pt x="3564" y="9679"/>
                    <a:pt x="3641" y="9879"/>
                    <a:pt x="3785" y="10004"/>
                  </a:cubicBezTo>
                  <a:cubicBezTo>
                    <a:pt x="3944" y="10149"/>
                    <a:pt x="4195" y="10155"/>
                    <a:pt x="4406" y="10155"/>
                  </a:cubicBezTo>
                  <a:cubicBezTo>
                    <a:pt x="4425" y="10155"/>
                    <a:pt x="4444" y="10155"/>
                    <a:pt x="4463" y="10155"/>
                  </a:cubicBezTo>
                  <a:cubicBezTo>
                    <a:pt x="4605" y="10155"/>
                    <a:pt x="4759" y="10131"/>
                    <a:pt x="4899" y="10131"/>
                  </a:cubicBezTo>
                  <a:cubicBezTo>
                    <a:pt x="5128" y="10131"/>
                    <a:pt x="5317" y="10196"/>
                    <a:pt x="5352" y="10535"/>
                  </a:cubicBezTo>
                  <a:cubicBezTo>
                    <a:pt x="5400" y="10967"/>
                    <a:pt x="4869" y="10982"/>
                    <a:pt x="4835" y="11347"/>
                  </a:cubicBezTo>
                  <a:cubicBezTo>
                    <a:pt x="4813" y="11596"/>
                    <a:pt x="4985" y="11669"/>
                    <a:pt x="5207" y="11669"/>
                  </a:cubicBezTo>
                  <a:cubicBezTo>
                    <a:pt x="5490" y="11669"/>
                    <a:pt x="5853" y="11550"/>
                    <a:pt x="5993" y="11527"/>
                  </a:cubicBezTo>
                  <a:cubicBezTo>
                    <a:pt x="6086" y="11511"/>
                    <a:pt x="6177" y="11501"/>
                    <a:pt x="6264" y="11501"/>
                  </a:cubicBezTo>
                  <a:cubicBezTo>
                    <a:pt x="6518" y="11501"/>
                    <a:pt x="6735" y="11587"/>
                    <a:pt x="6868" y="11859"/>
                  </a:cubicBezTo>
                  <a:cubicBezTo>
                    <a:pt x="6909" y="11948"/>
                    <a:pt x="7007" y="12210"/>
                    <a:pt x="6890" y="12294"/>
                  </a:cubicBezTo>
                  <a:cubicBezTo>
                    <a:pt x="6871" y="12305"/>
                    <a:pt x="6852" y="12310"/>
                    <a:pt x="6831" y="12310"/>
                  </a:cubicBezTo>
                  <a:cubicBezTo>
                    <a:pt x="6715" y="12310"/>
                    <a:pt x="6568" y="12160"/>
                    <a:pt x="6503" y="12114"/>
                  </a:cubicBezTo>
                  <a:cubicBezTo>
                    <a:pt x="6394" y="12036"/>
                    <a:pt x="6131" y="11864"/>
                    <a:pt x="5932" y="11864"/>
                  </a:cubicBezTo>
                  <a:cubicBezTo>
                    <a:pt x="5827" y="11864"/>
                    <a:pt x="5741" y="11911"/>
                    <a:pt x="5703" y="12044"/>
                  </a:cubicBezTo>
                  <a:cubicBezTo>
                    <a:pt x="5662" y="12183"/>
                    <a:pt x="5820" y="12320"/>
                    <a:pt x="5890" y="12424"/>
                  </a:cubicBezTo>
                  <a:cubicBezTo>
                    <a:pt x="5993" y="12582"/>
                    <a:pt x="6027" y="12693"/>
                    <a:pt x="6020" y="12892"/>
                  </a:cubicBezTo>
                  <a:cubicBezTo>
                    <a:pt x="5794" y="12840"/>
                    <a:pt x="5677" y="12613"/>
                    <a:pt x="5429" y="12613"/>
                  </a:cubicBezTo>
                  <a:cubicBezTo>
                    <a:pt x="5412" y="12613"/>
                    <a:pt x="5396" y="12614"/>
                    <a:pt x="5378" y="12616"/>
                  </a:cubicBezTo>
                  <a:cubicBezTo>
                    <a:pt x="5330" y="12995"/>
                    <a:pt x="5530" y="13279"/>
                    <a:pt x="5743" y="13541"/>
                  </a:cubicBezTo>
                  <a:cubicBezTo>
                    <a:pt x="6049" y="13935"/>
                    <a:pt x="6234" y="14529"/>
                    <a:pt x="6344" y="15009"/>
                  </a:cubicBezTo>
                  <a:cubicBezTo>
                    <a:pt x="6428" y="15334"/>
                    <a:pt x="7000" y="15451"/>
                    <a:pt x="7276" y="15617"/>
                  </a:cubicBezTo>
                  <a:cubicBezTo>
                    <a:pt x="7387" y="15680"/>
                    <a:pt x="7779" y="15893"/>
                    <a:pt x="7510" y="15982"/>
                  </a:cubicBezTo>
                  <a:cubicBezTo>
                    <a:pt x="7499" y="15986"/>
                    <a:pt x="7487" y="15988"/>
                    <a:pt x="7473" y="15988"/>
                  </a:cubicBezTo>
                  <a:cubicBezTo>
                    <a:pt x="7358" y="15988"/>
                    <a:pt x="7154" y="15862"/>
                    <a:pt x="7055" y="15838"/>
                  </a:cubicBezTo>
                  <a:cubicBezTo>
                    <a:pt x="6948" y="15810"/>
                    <a:pt x="6781" y="15759"/>
                    <a:pt x="6644" y="15759"/>
                  </a:cubicBezTo>
                  <a:cubicBezTo>
                    <a:pt x="6551" y="15759"/>
                    <a:pt x="6471" y="15782"/>
                    <a:pt x="6435" y="15853"/>
                  </a:cubicBezTo>
                  <a:cubicBezTo>
                    <a:pt x="6380" y="15956"/>
                    <a:pt x="6447" y="16155"/>
                    <a:pt x="6496" y="16244"/>
                  </a:cubicBezTo>
                  <a:cubicBezTo>
                    <a:pt x="6676" y="16605"/>
                    <a:pt x="7291" y="16624"/>
                    <a:pt x="7387" y="16996"/>
                  </a:cubicBezTo>
                  <a:cubicBezTo>
                    <a:pt x="7421" y="17129"/>
                    <a:pt x="7380" y="17217"/>
                    <a:pt x="7454" y="17342"/>
                  </a:cubicBezTo>
                  <a:cubicBezTo>
                    <a:pt x="7510" y="17431"/>
                    <a:pt x="7635" y="17424"/>
                    <a:pt x="7579" y="17568"/>
                  </a:cubicBezTo>
                  <a:cubicBezTo>
                    <a:pt x="7538" y="17672"/>
                    <a:pt x="7445" y="17699"/>
                    <a:pt x="7336" y="17699"/>
                  </a:cubicBezTo>
                  <a:cubicBezTo>
                    <a:pt x="7218" y="17699"/>
                    <a:pt x="7081" y="17667"/>
                    <a:pt x="6974" y="17667"/>
                  </a:cubicBezTo>
                  <a:cubicBezTo>
                    <a:pt x="6931" y="17667"/>
                    <a:pt x="6893" y="17672"/>
                    <a:pt x="6863" y="17686"/>
                  </a:cubicBezTo>
                  <a:cubicBezTo>
                    <a:pt x="6620" y="17804"/>
                    <a:pt x="6786" y="18191"/>
                    <a:pt x="6952" y="18306"/>
                  </a:cubicBezTo>
                  <a:cubicBezTo>
                    <a:pt x="7159" y="18460"/>
                    <a:pt x="7572" y="18638"/>
                    <a:pt x="7289" y="18936"/>
                  </a:cubicBezTo>
                  <a:cubicBezTo>
                    <a:pt x="7192" y="19039"/>
                    <a:pt x="6979" y="19017"/>
                    <a:pt x="6875" y="19113"/>
                  </a:cubicBezTo>
                  <a:cubicBezTo>
                    <a:pt x="6786" y="19190"/>
                    <a:pt x="6753" y="19320"/>
                    <a:pt x="6709" y="19423"/>
                  </a:cubicBezTo>
                  <a:cubicBezTo>
                    <a:pt x="6572" y="19789"/>
                    <a:pt x="6539" y="20176"/>
                    <a:pt x="6344" y="20529"/>
                  </a:cubicBezTo>
                  <a:cubicBezTo>
                    <a:pt x="6200" y="20795"/>
                    <a:pt x="5979" y="21072"/>
                    <a:pt x="5957" y="21382"/>
                  </a:cubicBezTo>
                  <a:cubicBezTo>
                    <a:pt x="5938" y="21776"/>
                    <a:pt x="6277" y="21721"/>
                    <a:pt x="6385" y="22038"/>
                  </a:cubicBezTo>
                  <a:cubicBezTo>
                    <a:pt x="6517" y="22410"/>
                    <a:pt x="5828" y="22487"/>
                    <a:pt x="5606" y="22713"/>
                  </a:cubicBezTo>
                  <a:cubicBezTo>
                    <a:pt x="5220" y="23122"/>
                    <a:pt x="5068" y="23797"/>
                    <a:pt x="4938" y="24321"/>
                  </a:cubicBezTo>
                  <a:cubicBezTo>
                    <a:pt x="4773" y="24989"/>
                    <a:pt x="4559" y="25729"/>
                    <a:pt x="4020" y="26190"/>
                  </a:cubicBezTo>
                  <a:cubicBezTo>
                    <a:pt x="3814" y="26368"/>
                    <a:pt x="3578" y="26555"/>
                    <a:pt x="3324" y="26666"/>
                  </a:cubicBezTo>
                  <a:cubicBezTo>
                    <a:pt x="3249" y="26700"/>
                    <a:pt x="3143" y="26733"/>
                    <a:pt x="3040" y="26776"/>
                  </a:cubicBezTo>
                  <a:cubicBezTo>
                    <a:pt x="3091" y="26880"/>
                    <a:pt x="3124" y="26990"/>
                    <a:pt x="3220" y="27053"/>
                  </a:cubicBezTo>
                  <a:cubicBezTo>
                    <a:pt x="3277" y="27087"/>
                    <a:pt x="3339" y="27097"/>
                    <a:pt x="3403" y="27097"/>
                  </a:cubicBezTo>
                  <a:cubicBezTo>
                    <a:pt x="3496" y="27097"/>
                    <a:pt x="3593" y="27076"/>
                    <a:pt x="3686" y="27076"/>
                  </a:cubicBezTo>
                  <a:cubicBezTo>
                    <a:pt x="3735" y="27076"/>
                    <a:pt x="3783" y="27082"/>
                    <a:pt x="3828" y="27101"/>
                  </a:cubicBezTo>
                  <a:cubicBezTo>
                    <a:pt x="4042" y="27183"/>
                    <a:pt x="3944" y="27418"/>
                    <a:pt x="3924" y="27584"/>
                  </a:cubicBezTo>
                  <a:cubicBezTo>
                    <a:pt x="3903" y="27824"/>
                    <a:pt x="3972" y="27901"/>
                    <a:pt x="4153" y="28038"/>
                  </a:cubicBezTo>
                  <a:cubicBezTo>
                    <a:pt x="4525" y="28322"/>
                    <a:pt x="4924" y="28624"/>
                    <a:pt x="5352" y="28824"/>
                  </a:cubicBezTo>
                  <a:cubicBezTo>
                    <a:pt x="5599" y="28941"/>
                    <a:pt x="5849" y="29011"/>
                    <a:pt x="6008" y="29244"/>
                  </a:cubicBezTo>
                  <a:cubicBezTo>
                    <a:pt x="6133" y="29448"/>
                    <a:pt x="6253" y="29491"/>
                    <a:pt x="6436" y="29491"/>
                  </a:cubicBezTo>
                  <a:cubicBezTo>
                    <a:pt x="6502" y="29491"/>
                    <a:pt x="6576" y="29485"/>
                    <a:pt x="6661" y="29480"/>
                  </a:cubicBezTo>
                  <a:cubicBezTo>
                    <a:pt x="6679" y="29479"/>
                    <a:pt x="6696" y="29479"/>
                    <a:pt x="6713" y="29479"/>
                  </a:cubicBezTo>
                  <a:cubicBezTo>
                    <a:pt x="7192" y="29479"/>
                    <a:pt x="7454" y="29765"/>
                    <a:pt x="7856" y="30004"/>
                  </a:cubicBezTo>
                  <a:cubicBezTo>
                    <a:pt x="8172" y="30194"/>
                    <a:pt x="8403" y="30293"/>
                    <a:pt x="8706" y="30293"/>
                  </a:cubicBezTo>
                  <a:cubicBezTo>
                    <a:pt x="8819" y="30293"/>
                    <a:pt x="8942" y="30279"/>
                    <a:pt x="9084" y="30251"/>
                  </a:cubicBezTo>
                  <a:cubicBezTo>
                    <a:pt x="9237" y="30219"/>
                    <a:pt x="9393" y="30203"/>
                    <a:pt x="9548" y="30203"/>
                  </a:cubicBezTo>
                  <a:cubicBezTo>
                    <a:pt x="9934" y="30203"/>
                    <a:pt x="10312" y="30307"/>
                    <a:pt x="10626" y="30549"/>
                  </a:cubicBezTo>
                  <a:cubicBezTo>
                    <a:pt x="10840" y="30708"/>
                    <a:pt x="10965" y="30893"/>
                    <a:pt x="11227" y="30996"/>
                  </a:cubicBezTo>
                  <a:cubicBezTo>
                    <a:pt x="11374" y="31051"/>
                    <a:pt x="11806" y="31155"/>
                    <a:pt x="11828" y="31301"/>
                  </a:cubicBezTo>
                  <a:cubicBezTo>
                    <a:pt x="11993" y="31335"/>
                    <a:pt x="12303" y="31556"/>
                    <a:pt x="12462" y="31666"/>
                  </a:cubicBezTo>
                  <a:cubicBezTo>
                    <a:pt x="12635" y="31777"/>
                    <a:pt x="12710" y="31921"/>
                    <a:pt x="12758" y="32106"/>
                  </a:cubicBezTo>
                  <a:cubicBezTo>
                    <a:pt x="12872" y="32597"/>
                    <a:pt x="13450" y="32604"/>
                    <a:pt x="13886" y="32604"/>
                  </a:cubicBezTo>
                  <a:cubicBezTo>
                    <a:pt x="13899" y="32604"/>
                    <a:pt x="13911" y="32604"/>
                    <a:pt x="13923" y="32604"/>
                  </a:cubicBezTo>
                  <a:cubicBezTo>
                    <a:pt x="13964" y="32604"/>
                    <a:pt x="14002" y="32603"/>
                    <a:pt x="14039" y="32603"/>
                  </a:cubicBezTo>
                  <a:cubicBezTo>
                    <a:pt x="14191" y="32603"/>
                    <a:pt x="14317" y="32612"/>
                    <a:pt x="14454" y="32707"/>
                  </a:cubicBezTo>
                  <a:cubicBezTo>
                    <a:pt x="14661" y="32851"/>
                    <a:pt x="14848" y="33017"/>
                    <a:pt x="15069" y="33135"/>
                  </a:cubicBezTo>
                  <a:cubicBezTo>
                    <a:pt x="15206" y="33208"/>
                    <a:pt x="15375" y="33268"/>
                    <a:pt x="15538" y="33268"/>
                  </a:cubicBezTo>
                  <a:cubicBezTo>
                    <a:pt x="15573" y="33268"/>
                    <a:pt x="15607" y="33266"/>
                    <a:pt x="15641" y="33260"/>
                  </a:cubicBezTo>
                  <a:cubicBezTo>
                    <a:pt x="15833" y="33224"/>
                    <a:pt x="15944" y="33039"/>
                    <a:pt x="16139" y="32998"/>
                  </a:cubicBezTo>
                  <a:cubicBezTo>
                    <a:pt x="16178" y="32989"/>
                    <a:pt x="16221" y="32986"/>
                    <a:pt x="16265" y="32986"/>
                  </a:cubicBezTo>
                  <a:cubicBezTo>
                    <a:pt x="16296" y="32986"/>
                    <a:pt x="16328" y="32987"/>
                    <a:pt x="16360" y="32990"/>
                  </a:cubicBezTo>
                  <a:cubicBezTo>
                    <a:pt x="16408" y="32817"/>
                    <a:pt x="16434" y="32630"/>
                    <a:pt x="16427" y="32479"/>
                  </a:cubicBezTo>
                  <a:cubicBezTo>
                    <a:pt x="16420" y="32315"/>
                    <a:pt x="16352" y="32190"/>
                    <a:pt x="16364" y="32024"/>
                  </a:cubicBezTo>
                  <a:cubicBezTo>
                    <a:pt x="16379" y="31825"/>
                    <a:pt x="16511" y="31246"/>
                    <a:pt x="16670" y="31162"/>
                  </a:cubicBezTo>
                  <a:cubicBezTo>
                    <a:pt x="16896" y="31025"/>
                    <a:pt x="16847" y="30556"/>
                    <a:pt x="17035" y="30357"/>
                  </a:cubicBezTo>
                  <a:cubicBezTo>
                    <a:pt x="17145" y="30225"/>
                    <a:pt x="17330" y="30225"/>
                    <a:pt x="17489" y="30191"/>
                  </a:cubicBezTo>
                  <a:cubicBezTo>
                    <a:pt x="17703" y="30136"/>
                    <a:pt x="17950" y="30044"/>
                    <a:pt x="18131" y="29907"/>
                  </a:cubicBezTo>
                  <a:cubicBezTo>
                    <a:pt x="18378" y="29715"/>
                    <a:pt x="18537" y="29612"/>
                    <a:pt x="18854" y="29487"/>
                  </a:cubicBezTo>
                  <a:cubicBezTo>
                    <a:pt x="19171" y="29362"/>
                    <a:pt x="19447" y="29247"/>
                    <a:pt x="19793" y="29191"/>
                  </a:cubicBezTo>
                  <a:cubicBezTo>
                    <a:pt x="19866" y="29183"/>
                    <a:pt x="19996" y="29158"/>
                    <a:pt x="20112" y="29158"/>
                  </a:cubicBezTo>
                  <a:cubicBezTo>
                    <a:pt x="20184" y="29158"/>
                    <a:pt x="20251" y="29168"/>
                    <a:pt x="20296" y="29196"/>
                  </a:cubicBezTo>
                  <a:cubicBezTo>
                    <a:pt x="20380" y="29251"/>
                    <a:pt x="20358" y="29384"/>
                    <a:pt x="20413" y="29453"/>
                  </a:cubicBezTo>
                  <a:cubicBezTo>
                    <a:pt x="20518" y="29596"/>
                    <a:pt x="20890" y="29835"/>
                    <a:pt x="21134" y="29835"/>
                  </a:cubicBezTo>
                  <a:cubicBezTo>
                    <a:pt x="21183" y="29835"/>
                    <a:pt x="21226" y="29826"/>
                    <a:pt x="21262" y="29804"/>
                  </a:cubicBezTo>
                  <a:cubicBezTo>
                    <a:pt x="21413" y="29715"/>
                    <a:pt x="21358" y="29535"/>
                    <a:pt x="21593" y="29513"/>
                  </a:cubicBezTo>
                  <a:cubicBezTo>
                    <a:pt x="21611" y="29513"/>
                    <a:pt x="21628" y="29512"/>
                    <a:pt x="21643" y="29512"/>
                  </a:cubicBezTo>
                  <a:cubicBezTo>
                    <a:pt x="21734" y="29512"/>
                    <a:pt x="21779" y="29529"/>
                    <a:pt x="21826" y="29624"/>
                  </a:cubicBezTo>
                  <a:cubicBezTo>
                    <a:pt x="21855" y="29679"/>
                    <a:pt x="21826" y="29811"/>
                    <a:pt x="21841" y="29881"/>
                  </a:cubicBezTo>
                  <a:cubicBezTo>
                    <a:pt x="21877" y="30011"/>
                    <a:pt x="21944" y="30080"/>
                    <a:pt x="22021" y="30169"/>
                  </a:cubicBezTo>
                  <a:cubicBezTo>
                    <a:pt x="22104" y="30274"/>
                    <a:pt x="22174" y="30329"/>
                    <a:pt x="22247" y="30329"/>
                  </a:cubicBezTo>
                  <a:cubicBezTo>
                    <a:pt x="22313" y="30329"/>
                    <a:pt x="22383" y="30283"/>
                    <a:pt x="22468" y="30184"/>
                  </a:cubicBezTo>
                  <a:cubicBezTo>
                    <a:pt x="22564" y="30074"/>
                    <a:pt x="22702" y="29809"/>
                    <a:pt x="22839" y="29809"/>
                  </a:cubicBezTo>
                  <a:cubicBezTo>
                    <a:pt x="22891" y="29809"/>
                    <a:pt x="22943" y="29847"/>
                    <a:pt x="22992" y="29948"/>
                  </a:cubicBezTo>
                  <a:cubicBezTo>
                    <a:pt x="23076" y="30121"/>
                    <a:pt x="23076" y="30460"/>
                    <a:pt x="23083" y="30652"/>
                  </a:cubicBezTo>
                  <a:cubicBezTo>
                    <a:pt x="23109" y="30656"/>
                    <a:pt x="23136" y="30658"/>
                    <a:pt x="23165" y="30658"/>
                  </a:cubicBezTo>
                  <a:cubicBezTo>
                    <a:pt x="23244" y="30658"/>
                    <a:pt x="23333" y="30647"/>
                    <a:pt x="23417" y="30647"/>
                  </a:cubicBezTo>
                  <a:cubicBezTo>
                    <a:pt x="23472" y="30647"/>
                    <a:pt x="23524" y="30651"/>
                    <a:pt x="23571" y="30667"/>
                  </a:cubicBezTo>
                  <a:cubicBezTo>
                    <a:pt x="23737" y="30715"/>
                    <a:pt x="23696" y="30693"/>
                    <a:pt x="23725" y="30866"/>
                  </a:cubicBezTo>
                  <a:cubicBezTo>
                    <a:pt x="23785" y="31232"/>
                    <a:pt x="23773" y="31258"/>
                    <a:pt x="24172" y="31328"/>
                  </a:cubicBezTo>
                  <a:cubicBezTo>
                    <a:pt x="24455" y="31376"/>
                    <a:pt x="24703" y="31431"/>
                    <a:pt x="24986" y="31438"/>
                  </a:cubicBezTo>
                  <a:cubicBezTo>
                    <a:pt x="25323" y="31453"/>
                    <a:pt x="25303" y="31582"/>
                    <a:pt x="25537" y="31763"/>
                  </a:cubicBezTo>
                  <a:cubicBezTo>
                    <a:pt x="25623" y="31829"/>
                    <a:pt x="25731" y="31852"/>
                    <a:pt x="25850" y="31852"/>
                  </a:cubicBezTo>
                  <a:cubicBezTo>
                    <a:pt x="26111" y="31852"/>
                    <a:pt x="26420" y="31741"/>
                    <a:pt x="26647" y="31741"/>
                  </a:cubicBezTo>
                  <a:cubicBezTo>
                    <a:pt x="26924" y="31741"/>
                    <a:pt x="27152" y="31780"/>
                    <a:pt x="27366" y="31780"/>
                  </a:cubicBezTo>
                  <a:cubicBezTo>
                    <a:pt x="27605" y="31780"/>
                    <a:pt x="27828" y="31731"/>
                    <a:pt x="28081" y="31527"/>
                  </a:cubicBezTo>
                  <a:cubicBezTo>
                    <a:pt x="28483" y="31205"/>
                    <a:pt x="28766" y="30777"/>
                    <a:pt x="29131" y="30446"/>
                  </a:cubicBezTo>
                  <a:cubicBezTo>
                    <a:pt x="29297" y="30302"/>
                    <a:pt x="29449" y="30169"/>
                    <a:pt x="29655" y="30088"/>
                  </a:cubicBezTo>
                  <a:cubicBezTo>
                    <a:pt x="29855" y="30004"/>
                    <a:pt x="30069" y="30011"/>
                    <a:pt x="30275" y="29948"/>
                  </a:cubicBezTo>
                  <a:cubicBezTo>
                    <a:pt x="30511" y="29886"/>
                    <a:pt x="30684" y="29771"/>
                    <a:pt x="30799" y="29605"/>
                  </a:cubicBezTo>
                  <a:cubicBezTo>
                    <a:pt x="30883" y="29487"/>
                    <a:pt x="30931" y="29348"/>
                    <a:pt x="30958" y="29177"/>
                  </a:cubicBezTo>
                  <a:cubicBezTo>
                    <a:pt x="30979" y="29018"/>
                    <a:pt x="31035" y="28713"/>
                    <a:pt x="30924" y="28603"/>
                  </a:cubicBezTo>
                  <a:cubicBezTo>
                    <a:pt x="30806" y="28480"/>
                    <a:pt x="30434" y="28487"/>
                    <a:pt x="30282" y="28439"/>
                  </a:cubicBezTo>
                  <a:cubicBezTo>
                    <a:pt x="30109" y="28389"/>
                    <a:pt x="29766" y="28285"/>
                    <a:pt x="29703" y="28093"/>
                  </a:cubicBezTo>
                  <a:cubicBezTo>
                    <a:pt x="29634" y="27879"/>
                    <a:pt x="29862" y="27699"/>
                    <a:pt x="29924" y="27529"/>
                  </a:cubicBezTo>
                  <a:cubicBezTo>
                    <a:pt x="29999" y="27327"/>
                    <a:pt x="29972" y="27031"/>
                    <a:pt x="29944" y="26824"/>
                  </a:cubicBezTo>
                  <a:cubicBezTo>
                    <a:pt x="29869" y="26356"/>
                    <a:pt x="29862" y="25493"/>
                    <a:pt x="29420" y="25308"/>
                  </a:cubicBezTo>
                  <a:cubicBezTo>
                    <a:pt x="29151" y="25198"/>
                    <a:pt x="28711" y="24948"/>
                    <a:pt x="28937" y="24631"/>
                  </a:cubicBezTo>
                  <a:cubicBezTo>
                    <a:pt x="29139" y="24335"/>
                    <a:pt x="29766" y="24258"/>
                    <a:pt x="30083" y="24107"/>
                  </a:cubicBezTo>
                  <a:cubicBezTo>
                    <a:pt x="30386" y="23970"/>
                    <a:pt x="30463" y="23756"/>
                    <a:pt x="30482" y="23439"/>
                  </a:cubicBezTo>
                  <a:cubicBezTo>
                    <a:pt x="30511" y="23018"/>
                    <a:pt x="30193" y="22915"/>
                    <a:pt x="30061" y="22554"/>
                  </a:cubicBezTo>
                  <a:cubicBezTo>
                    <a:pt x="29972" y="22307"/>
                    <a:pt x="30069" y="22100"/>
                    <a:pt x="30157" y="21865"/>
                  </a:cubicBezTo>
                  <a:cubicBezTo>
                    <a:pt x="30172" y="21824"/>
                    <a:pt x="30186" y="21783"/>
                    <a:pt x="30193" y="21742"/>
                  </a:cubicBezTo>
                  <a:cubicBezTo>
                    <a:pt x="30234" y="21492"/>
                    <a:pt x="30109" y="21307"/>
                    <a:pt x="30090" y="21024"/>
                  </a:cubicBezTo>
                  <a:cubicBezTo>
                    <a:pt x="30054" y="20500"/>
                    <a:pt x="29847" y="19570"/>
                    <a:pt x="29179" y="19548"/>
                  </a:cubicBezTo>
                  <a:cubicBezTo>
                    <a:pt x="29165" y="19548"/>
                    <a:pt x="29150" y="19547"/>
                    <a:pt x="29135" y="19547"/>
                  </a:cubicBezTo>
                  <a:cubicBezTo>
                    <a:pt x="28881" y="19547"/>
                    <a:pt x="28518" y="19658"/>
                    <a:pt x="28298" y="19769"/>
                  </a:cubicBezTo>
                  <a:cubicBezTo>
                    <a:pt x="28100" y="19865"/>
                    <a:pt x="27950" y="20001"/>
                    <a:pt x="27723" y="20001"/>
                  </a:cubicBezTo>
                  <a:cubicBezTo>
                    <a:pt x="27704" y="20001"/>
                    <a:pt x="27684" y="20000"/>
                    <a:pt x="27663" y="19998"/>
                  </a:cubicBezTo>
                  <a:cubicBezTo>
                    <a:pt x="27586" y="19721"/>
                    <a:pt x="28028" y="19342"/>
                    <a:pt x="28132" y="19080"/>
                  </a:cubicBezTo>
                  <a:cubicBezTo>
                    <a:pt x="28276" y="18678"/>
                    <a:pt x="28346" y="18217"/>
                    <a:pt x="28627" y="17885"/>
                  </a:cubicBezTo>
                  <a:cubicBezTo>
                    <a:pt x="29131" y="17299"/>
                    <a:pt x="29896" y="17011"/>
                    <a:pt x="30530" y="16583"/>
                  </a:cubicBezTo>
                  <a:cubicBezTo>
                    <a:pt x="30773" y="16424"/>
                    <a:pt x="30924" y="16196"/>
                    <a:pt x="31042" y="15942"/>
                  </a:cubicBezTo>
                  <a:cubicBezTo>
                    <a:pt x="31147" y="15715"/>
                    <a:pt x="31147" y="15570"/>
                    <a:pt x="31360" y="15570"/>
                  </a:cubicBezTo>
                  <a:cubicBezTo>
                    <a:pt x="31386" y="15570"/>
                    <a:pt x="31415" y="15572"/>
                    <a:pt x="31448" y="15576"/>
                  </a:cubicBezTo>
                  <a:cubicBezTo>
                    <a:pt x="31630" y="15602"/>
                    <a:pt x="31803" y="15629"/>
                    <a:pt x="31958" y="15629"/>
                  </a:cubicBezTo>
                  <a:cubicBezTo>
                    <a:pt x="32254" y="15629"/>
                    <a:pt x="32485" y="15528"/>
                    <a:pt x="32594" y="15120"/>
                  </a:cubicBezTo>
                  <a:cubicBezTo>
                    <a:pt x="32594" y="15115"/>
                    <a:pt x="32599" y="15100"/>
                    <a:pt x="32599" y="15093"/>
                  </a:cubicBezTo>
                  <a:cubicBezTo>
                    <a:pt x="32661" y="14824"/>
                    <a:pt x="32669" y="14569"/>
                    <a:pt x="32709" y="14293"/>
                  </a:cubicBezTo>
                  <a:cubicBezTo>
                    <a:pt x="32753" y="13961"/>
                    <a:pt x="33055" y="13736"/>
                    <a:pt x="33027" y="13418"/>
                  </a:cubicBezTo>
                  <a:cubicBezTo>
                    <a:pt x="33015" y="13245"/>
                    <a:pt x="33642" y="13120"/>
                    <a:pt x="33771" y="12962"/>
                  </a:cubicBezTo>
                  <a:cubicBezTo>
                    <a:pt x="33937" y="12755"/>
                    <a:pt x="33959" y="12424"/>
                    <a:pt x="34096" y="12198"/>
                  </a:cubicBezTo>
                  <a:cubicBezTo>
                    <a:pt x="34420" y="11659"/>
                    <a:pt x="34877" y="11239"/>
                    <a:pt x="35158" y="10660"/>
                  </a:cubicBezTo>
                  <a:cubicBezTo>
                    <a:pt x="35228" y="10520"/>
                    <a:pt x="35427" y="10170"/>
                    <a:pt x="35331" y="10018"/>
                  </a:cubicBezTo>
                  <a:cubicBezTo>
                    <a:pt x="35261" y="9915"/>
                    <a:pt x="35069" y="9941"/>
                    <a:pt x="34966" y="9915"/>
                  </a:cubicBezTo>
                  <a:cubicBezTo>
                    <a:pt x="34826" y="9879"/>
                    <a:pt x="34723" y="9812"/>
                    <a:pt x="34608" y="9749"/>
                  </a:cubicBezTo>
                  <a:cubicBezTo>
                    <a:pt x="34387" y="9646"/>
                    <a:pt x="34151" y="9576"/>
                    <a:pt x="33937" y="9458"/>
                  </a:cubicBezTo>
                  <a:cubicBezTo>
                    <a:pt x="33771" y="9362"/>
                    <a:pt x="33635" y="9232"/>
                    <a:pt x="33462" y="9156"/>
                  </a:cubicBezTo>
                  <a:cubicBezTo>
                    <a:pt x="33118" y="9011"/>
                    <a:pt x="32745" y="9067"/>
                    <a:pt x="32399" y="8927"/>
                  </a:cubicBezTo>
                  <a:cubicBezTo>
                    <a:pt x="32111" y="8805"/>
                    <a:pt x="31952" y="8728"/>
                    <a:pt x="31628" y="8728"/>
                  </a:cubicBezTo>
                  <a:cubicBezTo>
                    <a:pt x="31131" y="8728"/>
                    <a:pt x="31020" y="8521"/>
                    <a:pt x="30847" y="8067"/>
                  </a:cubicBezTo>
                  <a:cubicBezTo>
                    <a:pt x="30751" y="7798"/>
                    <a:pt x="30559" y="7219"/>
                    <a:pt x="30186" y="7219"/>
                  </a:cubicBezTo>
                  <a:cubicBezTo>
                    <a:pt x="30040" y="7219"/>
                    <a:pt x="29917" y="7341"/>
                    <a:pt x="29759" y="7349"/>
                  </a:cubicBezTo>
                  <a:cubicBezTo>
                    <a:pt x="29750" y="7349"/>
                    <a:pt x="29741" y="7349"/>
                    <a:pt x="29732" y="7349"/>
                  </a:cubicBezTo>
                  <a:cubicBezTo>
                    <a:pt x="29577" y="7349"/>
                    <a:pt x="29440" y="7291"/>
                    <a:pt x="29297" y="7245"/>
                  </a:cubicBezTo>
                  <a:cubicBezTo>
                    <a:pt x="29242" y="7231"/>
                    <a:pt x="29194" y="7212"/>
                    <a:pt x="29143" y="7190"/>
                  </a:cubicBezTo>
                  <a:cubicBezTo>
                    <a:pt x="28778" y="7060"/>
                    <a:pt x="28516" y="6866"/>
                    <a:pt x="28192" y="6570"/>
                  </a:cubicBezTo>
                  <a:cubicBezTo>
                    <a:pt x="27875" y="6286"/>
                    <a:pt x="27495" y="6061"/>
                    <a:pt x="27303" y="5666"/>
                  </a:cubicBezTo>
                  <a:cubicBezTo>
                    <a:pt x="27207" y="5486"/>
                    <a:pt x="27096" y="5294"/>
                    <a:pt x="27041" y="5102"/>
                  </a:cubicBezTo>
                  <a:cubicBezTo>
                    <a:pt x="26986" y="4900"/>
                    <a:pt x="27014" y="4715"/>
                    <a:pt x="26813" y="4652"/>
                  </a:cubicBezTo>
                  <a:cubicBezTo>
                    <a:pt x="26783" y="4643"/>
                    <a:pt x="26755" y="4639"/>
                    <a:pt x="26727" y="4639"/>
                  </a:cubicBezTo>
                  <a:cubicBezTo>
                    <a:pt x="26480" y="4639"/>
                    <a:pt x="26273" y="4958"/>
                    <a:pt x="26042" y="4958"/>
                  </a:cubicBezTo>
                  <a:cubicBezTo>
                    <a:pt x="26003" y="4958"/>
                    <a:pt x="25964" y="4949"/>
                    <a:pt x="25923" y="4929"/>
                  </a:cubicBezTo>
                  <a:cubicBezTo>
                    <a:pt x="25647" y="4785"/>
                    <a:pt x="25654" y="4217"/>
                    <a:pt x="25594" y="3960"/>
                  </a:cubicBezTo>
                  <a:cubicBezTo>
                    <a:pt x="25525" y="3694"/>
                    <a:pt x="25400" y="3417"/>
                    <a:pt x="25152" y="3292"/>
                  </a:cubicBezTo>
                  <a:cubicBezTo>
                    <a:pt x="25015" y="3223"/>
                    <a:pt x="24820" y="3203"/>
                    <a:pt x="24698" y="3107"/>
                  </a:cubicBezTo>
                  <a:cubicBezTo>
                    <a:pt x="24580" y="3009"/>
                    <a:pt x="24559" y="2838"/>
                    <a:pt x="24436" y="2754"/>
                  </a:cubicBezTo>
                  <a:cubicBezTo>
                    <a:pt x="24304" y="2665"/>
                    <a:pt x="24068" y="2665"/>
                    <a:pt x="23917" y="2595"/>
                  </a:cubicBezTo>
                  <a:cubicBezTo>
                    <a:pt x="23794" y="2540"/>
                    <a:pt x="23662" y="2471"/>
                    <a:pt x="23559" y="2382"/>
                  </a:cubicBezTo>
                  <a:cubicBezTo>
                    <a:pt x="23331" y="2204"/>
                    <a:pt x="23215" y="1961"/>
                    <a:pt x="23105" y="1706"/>
                  </a:cubicBezTo>
                  <a:cubicBezTo>
                    <a:pt x="23001" y="1464"/>
                    <a:pt x="22951" y="1334"/>
                    <a:pt x="22670" y="1305"/>
                  </a:cubicBezTo>
                  <a:cubicBezTo>
                    <a:pt x="22345" y="1271"/>
                    <a:pt x="22180" y="1195"/>
                    <a:pt x="22124" y="829"/>
                  </a:cubicBezTo>
                  <a:cubicBezTo>
                    <a:pt x="22098" y="637"/>
                    <a:pt x="22213" y="313"/>
                    <a:pt x="22110" y="140"/>
                  </a:cubicBezTo>
                  <a:cubicBezTo>
                    <a:pt x="22091" y="106"/>
                    <a:pt x="22055" y="77"/>
                    <a:pt x="22021" y="65"/>
                  </a:cubicBezTo>
                  <a:cubicBezTo>
                    <a:pt x="21977" y="47"/>
                    <a:pt x="21924" y="41"/>
                    <a:pt x="21868" y="41"/>
                  </a:cubicBezTo>
                  <a:cubicBezTo>
                    <a:pt x="21793" y="41"/>
                    <a:pt x="21713" y="51"/>
                    <a:pt x="21641" y="51"/>
                  </a:cubicBezTo>
                  <a:cubicBezTo>
                    <a:pt x="21190" y="51"/>
                    <a:pt x="20751" y="0"/>
                    <a:pt x="20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4"/>
            <p:cNvSpPr/>
            <p:nvPr/>
          </p:nvSpPr>
          <p:spPr>
            <a:xfrm>
              <a:off x="4855375" y="3472250"/>
              <a:ext cx="958150" cy="768625"/>
            </a:xfrm>
            <a:custGeom>
              <a:avLst/>
              <a:gdLst/>
              <a:ahLst/>
              <a:cxnLst/>
              <a:rect l="l" t="t" r="r" b="b"/>
              <a:pathLst>
                <a:path w="38326" h="30745" extrusionOk="0">
                  <a:moveTo>
                    <a:pt x="7276" y="0"/>
                  </a:moveTo>
                  <a:cubicBezTo>
                    <a:pt x="7224" y="0"/>
                    <a:pt x="7164" y="8"/>
                    <a:pt x="7092" y="25"/>
                  </a:cubicBezTo>
                  <a:cubicBezTo>
                    <a:pt x="6698" y="121"/>
                    <a:pt x="6422" y="424"/>
                    <a:pt x="6008" y="424"/>
                  </a:cubicBezTo>
                  <a:cubicBezTo>
                    <a:pt x="5911" y="424"/>
                    <a:pt x="5764" y="398"/>
                    <a:pt x="5631" y="398"/>
                  </a:cubicBezTo>
                  <a:cubicBezTo>
                    <a:pt x="5501" y="398"/>
                    <a:pt x="5384" y="423"/>
                    <a:pt x="5340" y="523"/>
                  </a:cubicBezTo>
                  <a:cubicBezTo>
                    <a:pt x="5304" y="611"/>
                    <a:pt x="5367" y="736"/>
                    <a:pt x="5381" y="818"/>
                  </a:cubicBezTo>
                  <a:cubicBezTo>
                    <a:pt x="5403" y="1058"/>
                    <a:pt x="5340" y="1224"/>
                    <a:pt x="5090" y="1279"/>
                  </a:cubicBezTo>
                  <a:cubicBezTo>
                    <a:pt x="5074" y="1283"/>
                    <a:pt x="5056" y="1284"/>
                    <a:pt x="5037" y="1284"/>
                  </a:cubicBezTo>
                  <a:cubicBezTo>
                    <a:pt x="4967" y="1284"/>
                    <a:pt x="4881" y="1267"/>
                    <a:pt x="4816" y="1267"/>
                  </a:cubicBezTo>
                  <a:cubicBezTo>
                    <a:pt x="4408" y="1253"/>
                    <a:pt x="4016" y="1219"/>
                    <a:pt x="3608" y="1142"/>
                  </a:cubicBezTo>
                  <a:cubicBezTo>
                    <a:pt x="3321" y="1094"/>
                    <a:pt x="3006" y="989"/>
                    <a:pt x="2705" y="989"/>
                  </a:cubicBezTo>
                  <a:cubicBezTo>
                    <a:pt x="2530" y="989"/>
                    <a:pt x="2360" y="1024"/>
                    <a:pt x="2202" y="1128"/>
                  </a:cubicBezTo>
                  <a:cubicBezTo>
                    <a:pt x="2065" y="1224"/>
                    <a:pt x="1774" y="1563"/>
                    <a:pt x="1808" y="1748"/>
                  </a:cubicBezTo>
                  <a:cubicBezTo>
                    <a:pt x="1830" y="1854"/>
                    <a:pt x="1959" y="1902"/>
                    <a:pt x="2029" y="1969"/>
                  </a:cubicBezTo>
                  <a:cubicBezTo>
                    <a:pt x="2084" y="2024"/>
                    <a:pt x="2132" y="2087"/>
                    <a:pt x="2168" y="2157"/>
                  </a:cubicBezTo>
                  <a:cubicBezTo>
                    <a:pt x="2265" y="2334"/>
                    <a:pt x="2257" y="2563"/>
                    <a:pt x="2202" y="2762"/>
                  </a:cubicBezTo>
                  <a:cubicBezTo>
                    <a:pt x="2154" y="2964"/>
                    <a:pt x="1539" y="3440"/>
                    <a:pt x="1906" y="3639"/>
                  </a:cubicBezTo>
                  <a:cubicBezTo>
                    <a:pt x="1933" y="3655"/>
                    <a:pt x="1962" y="3661"/>
                    <a:pt x="1993" y="3661"/>
                  </a:cubicBezTo>
                  <a:cubicBezTo>
                    <a:pt x="2169" y="3661"/>
                    <a:pt x="2403" y="3443"/>
                    <a:pt x="2519" y="3396"/>
                  </a:cubicBezTo>
                  <a:cubicBezTo>
                    <a:pt x="2565" y="3379"/>
                    <a:pt x="2601" y="3371"/>
                    <a:pt x="2628" y="3371"/>
                  </a:cubicBezTo>
                  <a:cubicBezTo>
                    <a:pt x="2752" y="3371"/>
                    <a:pt x="2699" y="3530"/>
                    <a:pt x="2608" y="3666"/>
                  </a:cubicBezTo>
                  <a:cubicBezTo>
                    <a:pt x="2486" y="3860"/>
                    <a:pt x="2320" y="4019"/>
                    <a:pt x="2406" y="4237"/>
                  </a:cubicBezTo>
                  <a:cubicBezTo>
                    <a:pt x="2454" y="4348"/>
                    <a:pt x="2586" y="4521"/>
                    <a:pt x="2546" y="4653"/>
                  </a:cubicBezTo>
                  <a:cubicBezTo>
                    <a:pt x="2510" y="4757"/>
                    <a:pt x="2490" y="4708"/>
                    <a:pt x="2406" y="4757"/>
                  </a:cubicBezTo>
                  <a:cubicBezTo>
                    <a:pt x="2284" y="4819"/>
                    <a:pt x="2291" y="4805"/>
                    <a:pt x="2221" y="4922"/>
                  </a:cubicBezTo>
                  <a:cubicBezTo>
                    <a:pt x="2180" y="4990"/>
                    <a:pt x="2159" y="5086"/>
                    <a:pt x="2111" y="5148"/>
                  </a:cubicBezTo>
                  <a:cubicBezTo>
                    <a:pt x="2029" y="5259"/>
                    <a:pt x="1870" y="5307"/>
                    <a:pt x="1767" y="5398"/>
                  </a:cubicBezTo>
                  <a:cubicBezTo>
                    <a:pt x="1498" y="5638"/>
                    <a:pt x="1546" y="6032"/>
                    <a:pt x="1683" y="6357"/>
                  </a:cubicBezTo>
                  <a:cubicBezTo>
                    <a:pt x="1717" y="6302"/>
                    <a:pt x="1760" y="6254"/>
                    <a:pt x="1808" y="6218"/>
                  </a:cubicBezTo>
                  <a:cubicBezTo>
                    <a:pt x="2084" y="6018"/>
                    <a:pt x="2517" y="6025"/>
                    <a:pt x="2848" y="6018"/>
                  </a:cubicBezTo>
                  <a:cubicBezTo>
                    <a:pt x="2914" y="6014"/>
                    <a:pt x="3231" y="5982"/>
                    <a:pt x="3485" y="5982"/>
                  </a:cubicBezTo>
                  <a:cubicBezTo>
                    <a:pt x="3632" y="5982"/>
                    <a:pt x="3758" y="5993"/>
                    <a:pt x="3800" y="6025"/>
                  </a:cubicBezTo>
                  <a:cubicBezTo>
                    <a:pt x="4201" y="6314"/>
                    <a:pt x="3538" y="6845"/>
                    <a:pt x="4269" y="6929"/>
                  </a:cubicBezTo>
                  <a:cubicBezTo>
                    <a:pt x="4295" y="6932"/>
                    <a:pt x="4320" y="6933"/>
                    <a:pt x="4345" y="6933"/>
                  </a:cubicBezTo>
                  <a:cubicBezTo>
                    <a:pt x="4569" y="6933"/>
                    <a:pt x="4729" y="6831"/>
                    <a:pt x="4890" y="6831"/>
                  </a:cubicBezTo>
                  <a:cubicBezTo>
                    <a:pt x="4976" y="6831"/>
                    <a:pt x="5063" y="6860"/>
                    <a:pt x="5160" y="6950"/>
                  </a:cubicBezTo>
                  <a:cubicBezTo>
                    <a:pt x="5504" y="7268"/>
                    <a:pt x="5684" y="7563"/>
                    <a:pt x="6201" y="7597"/>
                  </a:cubicBezTo>
                  <a:cubicBezTo>
                    <a:pt x="6219" y="7598"/>
                    <a:pt x="6238" y="7599"/>
                    <a:pt x="6257" y="7599"/>
                  </a:cubicBezTo>
                  <a:cubicBezTo>
                    <a:pt x="6596" y="7599"/>
                    <a:pt x="6973" y="7413"/>
                    <a:pt x="7322" y="7413"/>
                  </a:cubicBezTo>
                  <a:cubicBezTo>
                    <a:pt x="7415" y="7413"/>
                    <a:pt x="7506" y="7426"/>
                    <a:pt x="7594" y="7460"/>
                  </a:cubicBezTo>
                  <a:cubicBezTo>
                    <a:pt x="7801" y="7542"/>
                    <a:pt x="7717" y="7688"/>
                    <a:pt x="7875" y="7832"/>
                  </a:cubicBezTo>
                  <a:cubicBezTo>
                    <a:pt x="7977" y="7927"/>
                    <a:pt x="8082" y="7935"/>
                    <a:pt x="8220" y="7935"/>
                  </a:cubicBezTo>
                  <a:cubicBezTo>
                    <a:pt x="8246" y="7935"/>
                    <a:pt x="8273" y="7934"/>
                    <a:pt x="8301" y="7934"/>
                  </a:cubicBezTo>
                  <a:cubicBezTo>
                    <a:pt x="8329" y="7934"/>
                    <a:pt x="8357" y="7935"/>
                    <a:pt x="8387" y="7936"/>
                  </a:cubicBezTo>
                  <a:cubicBezTo>
                    <a:pt x="8394" y="8087"/>
                    <a:pt x="8402" y="8238"/>
                    <a:pt x="8366" y="8390"/>
                  </a:cubicBezTo>
                  <a:cubicBezTo>
                    <a:pt x="8339" y="8488"/>
                    <a:pt x="8181" y="8688"/>
                    <a:pt x="8188" y="8769"/>
                  </a:cubicBezTo>
                  <a:cubicBezTo>
                    <a:pt x="8193" y="9164"/>
                    <a:pt x="8587" y="9005"/>
                    <a:pt x="8808" y="9212"/>
                  </a:cubicBezTo>
                  <a:cubicBezTo>
                    <a:pt x="9601" y="9935"/>
                    <a:pt x="8000" y="10266"/>
                    <a:pt x="7613" y="10403"/>
                  </a:cubicBezTo>
                  <a:cubicBezTo>
                    <a:pt x="7443" y="10466"/>
                    <a:pt x="7277" y="10507"/>
                    <a:pt x="7167" y="10617"/>
                  </a:cubicBezTo>
                  <a:cubicBezTo>
                    <a:pt x="7075" y="10716"/>
                    <a:pt x="7063" y="10886"/>
                    <a:pt x="6953" y="10990"/>
                  </a:cubicBezTo>
                  <a:cubicBezTo>
                    <a:pt x="6857" y="11081"/>
                    <a:pt x="6717" y="11129"/>
                    <a:pt x="6607" y="11192"/>
                  </a:cubicBezTo>
                  <a:cubicBezTo>
                    <a:pt x="6193" y="11425"/>
                    <a:pt x="6311" y="11619"/>
                    <a:pt x="6241" y="12088"/>
                  </a:cubicBezTo>
                  <a:cubicBezTo>
                    <a:pt x="6131" y="12770"/>
                    <a:pt x="6008" y="13585"/>
                    <a:pt x="5290" y="13866"/>
                  </a:cubicBezTo>
                  <a:cubicBezTo>
                    <a:pt x="4780" y="14066"/>
                    <a:pt x="4689" y="13998"/>
                    <a:pt x="4689" y="14556"/>
                  </a:cubicBezTo>
                  <a:cubicBezTo>
                    <a:pt x="4689" y="14762"/>
                    <a:pt x="4744" y="15024"/>
                    <a:pt x="4689" y="15226"/>
                  </a:cubicBezTo>
                  <a:cubicBezTo>
                    <a:pt x="4648" y="15404"/>
                    <a:pt x="4518" y="15548"/>
                    <a:pt x="4463" y="15728"/>
                  </a:cubicBezTo>
                  <a:cubicBezTo>
                    <a:pt x="4303" y="15735"/>
                    <a:pt x="4141" y="15737"/>
                    <a:pt x="3979" y="15737"/>
                  </a:cubicBezTo>
                  <a:cubicBezTo>
                    <a:pt x="3758" y="15737"/>
                    <a:pt x="3536" y="15733"/>
                    <a:pt x="3317" y="15728"/>
                  </a:cubicBezTo>
                  <a:cubicBezTo>
                    <a:pt x="3300" y="15728"/>
                    <a:pt x="3283" y="15728"/>
                    <a:pt x="3267" y="15728"/>
                  </a:cubicBezTo>
                  <a:cubicBezTo>
                    <a:pt x="2729" y="15728"/>
                    <a:pt x="2814" y="15849"/>
                    <a:pt x="3029" y="16418"/>
                  </a:cubicBezTo>
                  <a:cubicBezTo>
                    <a:pt x="3139" y="16709"/>
                    <a:pt x="3206" y="16964"/>
                    <a:pt x="3269" y="17266"/>
                  </a:cubicBezTo>
                  <a:cubicBezTo>
                    <a:pt x="3339" y="17576"/>
                    <a:pt x="3552" y="17826"/>
                    <a:pt x="3615" y="18129"/>
                  </a:cubicBezTo>
                  <a:cubicBezTo>
                    <a:pt x="3774" y="18908"/>
                    <a:pt x="2937" y="19150"/>
                    <a:pt x="2421" y="19460"/>
                  </a:cubicBezTo>
                  <a:cubicBezTo>
                    <a:pt x="1794" y="19833"/>
                    <a:pt x="1842" y="20376"/>
                    <a:pt x="2104" y="21046"/>
                  </a:cubicBezTo>
                  <a:cubicBezTo>
                    <a:pt x="2159" y="21205"/>
                    <a:pt x="2373" y="21500"/>
                    <a:pt x="2325" y="21652"/>
                  </a:cubicBezTo>
                  <a:cubicBezTo>
                    <a:pt x="2262" y="21839"/>
                    <a:pt x="1649" y="22130"/>
                    <a:pt x="1469" y="22274"/>
                  </a:cubicBezTo>
                  <a:cubicBezTo>
                    <a:pt x="1229" y="22488"/>
                    <a:pt x="974" y="22625"/>
                    <a:pt x="676" y="22769"/>
                  </a:cubicBezTo>
                  <a:cubicBezTo>
                    <a:pt x="263" y="22964"/>
                    <a:pt x="236" y="23089"/>
                    <a:pt x="222" y="23528"/>
                  </a:cubicBezTo>
                  <a:cubicBezTo>
                    <a:pt x="215" y="23860"/>
                    <a:pt x="208" y="24259"/>
                    <a:pt x="1" y="24521"/>
                  </a:cubicBezTo>
                  <a:cubicBezTo>
                    <a:pt x="200" y="24631"/>
                    <a:pt x="359" y="24826"/>
                    <a:pt x="609" y="24845"/>
                  </a:cubicBezTo>
                  <a:cubicBezTo>
                    <a:pt x="641" y="24848"/>
                    <a:pt x="675" y="24849"/>
                    <a:pt x="709" y="24849"/>
                  </a:cubicBezTo>
                  <a:cubicBezTo>
                    <a:pt x="894" y="24849"/>
                    <a:pt x="1110" y="24814"/>
                    <a:pt x="1312" y="24814"/>
                  </a:cubicBezTo>
                  <a:cubicBezTo>
                    <a:pt x="1439" y="24814"/>
                    <a:pt x="1560" y="24828"/>
                    <a:pt x="1664" y="24874"/>
                  </a:cubicBezTo>
                  <a:cubicBezTo>
                    <a:pt x="1926" y="24997"/>
                    <a:pt x="1849" y="25383"/>
                    <a:pt x="1959" y="25619"/>
                  </a:cubicBezTo>
                  <a:cubicBezTo>
                    <a:pt x="2091" y="25895"/>
                    <a:pt x="2310" y="26109"/>
                    <a:pt x="2469" y="26364"/>
                  </a:cubicBezTo>
                  <a:cubicBezTo>
                    <a:pt x="2601" y="26571"/>
                    <a:pt x="2808" y="26936"/>
                    <a:pt x="2649" y="27164"/>
                  </a:cubicBezTo>
                  <a:cubicBezTo>
                    <a:pt x="2586" y="27253"/>
                    <a:pt x="2435" y="27267"/>
                    <a:pt x="2387" y="27371"/>
                  </a:cubicBezTo>
                  <a:cubicBezTo>
                    <a:pt x="2353" y="27445"/>
                    <a:pt x="2373" y="27556"/>
                    <a:pt x="2373" y="27640"/>
                  </a:cubicBezTo>
                  <a:cubicBezTo>
                    <a:pt x="2365" y="27928"/>
                    <a:pt x="2450" y="28068"/>
                    <a:pt x="2649" y="28260"/>
                  </a:cubicBezTo>
                  <a:cubicBezTo>
                    <a:pt x="2882" y="28500"/>
                    <a:pt x="2841" y="28812"/>
                    <a:pt x="2966" y="29101"/>
                  </a:cubicBezTo>
                  <a:cubicBezTo>
                    <a:pt x="3103" y="29411"/>
                    <a:pt x="3324" y="29721"/>
                    <a:pt x="3574" y="29956"/>
                  </a:cubicBezTo>
                  <a:cubicBezTo>
                    <a:pt x="3814" y="30199"/>
                    <a:pt x="4153" y="30535"/>
                    <a:pt x="4497" y="30576"/>
                  </a:cubicBezTo>
                  <a:cubicBezTo>
                    <a:pt x="4584" y="30586"/>
                    <a:pt x="4677" y="30593"/>
                    <a:pt x="4772" y="30593"/>
                  </a:cubicBezTo>
                  <a:cubicBezTo>
                    <a:pt x="5014" y="30593"/>
                    <a:pt x="5265" y="30549"/>
                    <a:pt x="5448" y="30406"/>
                  </a:cubicBezTo>
                  <a:cubicBezTo>
                    <a:pt x="5629" y="30266"/>
                    <a:pt x="5754" y="30004"/>
                    <a:pt x="5869" y="29805"/>
                  </a:cubicBezTo>
                  <a:cubicBezTo>
                    <a:pt x="6005" y="29568"/>
                    <a:pt x="6054" y="29432"/>
                    <a:pt x="6319" y="29432"/>
                  </a:cubicBezTo>
                  <a:cubicBezTo>
                    <a:pt x="6326" y="29432"/>
                    <a:pt x="6333" y="29432"/>
                    <a:pt x="6340" y="29432"/>
                  </a:cubicBezTo>
                  <a:cubicBezTo>
                    <a:pt x="6580" y="29432"/>
                    <a:pt x="6816" y="29466"/>
                    <a:pt x="7042" y="29536"/>
                  </a:cubicBezTo>
                  <a:cubicBezTo>
                    <a:pt x="7299" y="29617"/>
                    <a:pt x="7694" y="29753"/>
                    <a:pt x="8039" y="29753"/>
                  </a:cubicBezTo>
                  <a:cubicBezTo>
                    <a:pt x="8194" y="29753"/>
                    <a:pt x="8339" y="29726"/>
                    <a:pt x="8457" y="29654"/>
                  </a:cubicBezTo>
                  <a:cubicBezTo>
                    <a:pt x="8664" y="29521"/>
                    <a:pt x="8683" y="29288"/>
                    <a:pt x="8911" y="29156"/>
                  </a:cubicBezTo>
                  <a:cubicBezTo>
                    <a:pt x="9068" y="29066"/>
                    <a:pt x="9259" y="29035"/>
                    <a:pt x="9452" y="29035"/>
                  </a:cubicBezTo>
                  <a:cubicBezTo>
                    <a:pt x="9615" y="29035"/>
                    <a:pt x="9779" y="29058"/>
                    <a:pt x="9925" y="29086"/>
                  </a:cubicBezTo>
                  <a:cubicBezTo>
                    <a:pt x="10213" y="29149"/>
                    <a:pt x="10511" y="29238"/>
                    <a:pt x="10795" y="29308"/>
                  </a:cubicBezTo>
                  <a:cubicBezTo>
                    <a:pt x="11021" y="29363"/>
                    <a:pt x="11290" y="29399"/>
                    <a:pt x="11456" y="29562"/>
                  </a:cubicBezTo>
                  <a:cubicBezTo>
                    <a:pt x="11684" y="29584"/>
                    <a:pt x="11773" y="29757"/>
                    <a:pt x="12028" y="29757"/>
                  </a:cubicBezTo>
                  <a:cubicBezTo>
                    <a:pt x="12215" y="29752"/>
                    <a:pt x="12416" y="29726"/>
                    <a:pt x="12615" y="29726"/>
                  </a:cubicBezTo>
                  <a:cubicBezTo>
                    <a:pt x="12732" y="29726"/>
                    <a:pt x="12849" y="29735"/>
                    <a:pt x="12960" y="29764"/>
                  </a:cubicBezTo>
                  <a:cubicBezTo>
                    <a:pt x="13277" y="29846"/>
                    <a:pt x="13491" y="30093"/>
                    <a:pt x="13760" y="30240"/>
                  </a:cubicBezTo>
                  <a:cubicBezTo>
                    <a:pt x="13927" y="30327"/>
                    <a:pt x="14148" y="30364"/>
                    <a:pt x="14361" y="30364"/>
                  </a:cubicBezTo>
                  <a:cubicBezTo>
                    <a:pt x="14498" y="30364"/>
                    <a:pt x="14632" y="30349"/>
                    <a:pt x="14745" y="30322"/>
                  </a:cubicBezTo>
                  <a:cubicBezTo>
                    <a:pt x="14933" y="30281"/>
                    <a:pt x="15055" y="30170"/>
                    <a:pt x="15255" y="30170"/>
                  </a:cubicBezTo>
                  <a:cubicBezTo>
                    <a:pt x="15263" y="30170"/>
                    <a:pt x="15270" y="30170"/>
                    <a:pt x="15278" y="30170"/>
                  </a:cubicBezTo>
                  <a:cubicBezTo>
                    <a:pt x="15582" y="30170"/>
                    <a:pt x="15792" y="30311"/>
                    <a:pt x="16055" y="30466"/>
                  </a:cubicBezTo>
                  <a:cubicBezTo>
                    <a:pt x="16257" y="30590"/>
                    <a:pt x="16390" y="30744"/>
                    <a:pt x="16605" y="30744"/>
                  </a:cubicBezTo>
                  <a:cubicBezTo>
                    <a:pt x="16656" y="30744"/>
                    <a:pt x="16711" y="30735"/>
                    <a:pt x="16774" y="30716"/>
                  </a:cubicBezTo>
                  <a:cubicBezTo>
                    <a:pt x="17050" y="30632"/>
                    <a:pt x="17235" y="30377"/>
                    <a:pt x="17401" y="30163"/>
                  </a:cubicBezTo>
                  <a:cubicBezTo>
                    <a:pt x="17622" y="29894"/>
                    <a:pt x="17807" y="29625"/>
                    <a:pt x="18098" y="29440"/>
                  </a:cubicBezTo>
                  <a:cubicBezTo>
                    <a:pt x="18352" y="29274"/>
                    <a:pt x="18607" y="29122"/>
                    <a:pt x="18857" y="28949"/>
                  </a:cubicBezTo>
                  <a:cubicBezTo>
                    <a:pt x="19167" y="28733"/>
                    <a:pt x="19526" y="28355"/>
                    <a:pt x="19920" y="28355"/>
                  </a:cubicBezTo>
                  <a:cubicBezTo>
                    <a:pt x="19954" y="28355"/>
                    <a:pt x="19988" y="28357"/>
                    <a:pt x="20022" y="28363"/>
                  </a:cubicBezTo>
                  <a:cubicBezTo>
                    <a:pt x="20318" y="28411"/>
                    <a:pt x="20366" y="28507"/>
                    <a:pt x="20580" y="28721"/>
                  </a:cubicBezTo>
                  <a:cubicBezTo>
                    <a:pt x="20724" y="28868"/>
                    <a:pt x="20842" y="28880"/>
                    <a:pt x="21048" y="28880"/>
                  </a:cubicBezTo>
                  <a:cubicBezTo>
                    <a:pt x="21200" y="28880"/>
                    <a:pt x="21346" y="28880"/>
                    <a:pt x="21483" y="28861"/>
                  </a:cubicBezTo>
                  <a:cubicBezTo>
                    <a:pt x="21567" y="28853"/>
                    <a:pt x="21801" y="28853"/>
                    <a:pt x="21863" y="28812"/>
                  </a:cubicBezTo>
                  <a:cubicBezTo>
                    <a:pt x="22029" y="28673"/>
                    <a:pt x="21745" y="28411"/>
                    <a:pt x="21690" y="28281"/>
                  </a:cubicBezTo>
                  <a:cubicBezTo>
                    <a:pt x="21546" y="27935"/>
                    <a:pt x="22243" y="27700"/>
                    <a:pt x="22457" y="27500"/>
                  </a:cubicBezTo>
                  <a:cubicBezTo>
                    <a:pt x="22884" y="27114"/>
                    <a:pt x="23194" y="26549"/>
                    <a:pt x="23490" y="26047"/>
                  </a:cubicBezTo>
                  <a:cubicBezTo>
                    <a:pt x="23574" y="25907"/>
                    <a:pt x="23622" y="25756"/>
                    <a:pt x="23795" y="25708"/>
                  </a:cubicBezTo>
                  <a:cubicBezTo>
                    <a:pt x="23859" y="25688"/>
                    <a:pt x="23928" y="25683"/>
                    <a:pt x="23998" y="25683"/>
                  </a:cubicBezTo>
                  <a:cubicBezTo>
                    <a:pt x="24059" y="25683"/>
                    <a:pt x="24120" y="25687"/>
                    <a:pt x="24180" y="25687"/>
                  </a:cubicBezTo>
                  <a:cubicBezTo>
                    <a:pt x="24244" y="25687"/>
                    <a:pt x="24308" y="25683"/>
                    <a:pt x="24367" y="25667"/>
                  </a:cubicBezTo>
                  <a:cubicBezTo>
                    <a:pt x="24636" y="25597"/>
                    <a:pt x="24835" y="25453"/>
                    <a:pt x="25076" y="25343"/>
                  </a:cubicBezTo>
                  <a:cubicBezTo>
                    <a:pt x="25285" y="25239"/>
                    <a:pt x="25580" y="25203"/>
                    <a:pt x="25765" y="25059"/>
                  </a:cubicBezTo>
                  <a:cubicBezTo>
                    <a:pt x="26167" y="24742"/>
                    <a:pt x="25477" y="24343"/>
                    <a:pt x="25278" y="24136"/>
                  </a:cubicBezTo>
                  <a:cubicBezTo>
                    <a:pt x="25145" y="23997"/>
                    <a:pt x="25112" y="23819"/>
                    <a:pt x="25064" y="23639"/>
                  </a:cubicBezTo>
                  <a:cubicBezTo>
                    <a:pt x="25008" y="23459"/>
                    <a:pt x="24924" y="23300"/>
                    <a:pt x="24857" y="23134"/>
                  </a:cubicBezTo>
                  <a:cubicBezTo>
                    <a:pt x="24518" y="22363"/>
                    <a:pt x="24643" y="21515"/>
                    <a:pt x="25179" y="20888"/>
                  </a:cubicBezTo>
                  <a:cubicBezTo>
                    <a:pt x="25559" y="20431"/>
                    <a:pt x="26186" y="20294"/>
                    <a:pt x="26731" y="20121"/>
                  </a:cubicBezTo>
                  <a:cubicBezTo>
                    <a:pt x="27339" y="19929"/>
                    <a:pt x="27690" y="19294"/>
                    <a:pt x="28070" y="18831"/>
                  </a:cubicBezTo>
                  <a:cubicBezTo>
                    <a:pt x="28180" y="18701"/>
                    <a:pt x="28305" y="18461"/>
                    <a:pt x="28457" y="18384"/>
                  </a:cubicBezTo>
                  <a:cubicBezTo>
                    <a:pt x="28506" y="18358"/>
                    <a:pt x="28560" y="18349"/>
                    <a:pt x="28615" y="18349"/>
                  </a:cubicBezTo>
                  <a:cubicBezTo>
                    <a:pt x="28693" y="18349"/>
                    <a:pt x="28773" y="18365"/>
                    <a:pt x="28848" y="18369"/>
                  </a:cubicBezTo>
                  <a:cubicBezTo>
                    <a:pt x="28910" y="18372"/>
                    <a:pt x="28970" y="18375"/>
                    <a:pt x="29027" y="18375"/>
                  </a:cubicBezTo>
                  <a:cubicBezTo>
                    <a:pt x="29250" y="18375"/>
                    <a:pt x="29437" y="18339"/>
                    <a:pt x="29608" y="18163"/>
                  </a:cubicBezTo>
                  <a:cubicBezTo>
                    <a:pt x="29747" y="18018"/>
                    <a:pt x="29740" y="18052"/>
                    <a:pt x="29692" y="17860"/>
                  </a:cubicBezTo>
                  <a:cubicBezTo>
                    <a:pt x="29670" y="17757"/>
                    <a:pt x="29649" y="17660"/>
                    <a:pt x="29656" y="17550"/>
                  </a:cubicBezTo>
                  <a:cubicBezTo>
                    <a:pt x="29670" y="17322"/>
                    <a:pt x="29781" y="17218"/>
                    <a:pt x="29911" y="17045"/>
                  </a:cubicBezTo>
                  <a:cubicBezTo>
                    <a:pt x="30160" y="16709"/>
                    <a:pt x="30574" y="16872"/>
                    <a:pt x="30939" y="16783"/>
                  </a:cubicBezTo>
                  <a:cubicBezTo>
                    <a:pt x="31174" y="16728"/>
                    <a:pt x="31374" y="16591"/>
                    <a:pt x="31602" y="16521"/>
                  </a:cubicBezTo>
                  <a:cubicBezTo>
                    <a:pt x="31708" y="16489"/>
                    <a:pt x="31833" y="16479"/>
                    <a:pt x="31961" y="16479"/>
                  </a:cubicBezTo>
                  <a:cubicBezTo>
                    <a:pt x="32105" y="16479"/>
                    <a:pt x="32252" y="16491"/>
                    <a:pt x="32381" y="16495"/>
                  </a:cubicBezTo>
                  <a:cubicBezTo>
                    <a:pt x="32792" y="16517"/>
                    <a:pt x="33219" y="16580"/>
                    <a:pt x="33635" y="16580"/>
                  </a:cubicBezTo>
                  <a:cubicBezTo>
                    <a:pt x="33728" y="16580"/>
                    <a:pt x="33820" y="16577"/>
                    <a:pt x="33911" y="16569"/>
                  </a:cubicBezTo>
                  <a:cubicBezTo>
                    <a:pt x="34125" y="16550"/>
                    <a:pt x="34269" y="16459"/>
                    <a:pt x="34442" y="16348"/>
                  </a:cubicBezTo>
                  <a:cubicBezTo>
                    <a:pt x="34601" y="16252"/>
                    <a:pt x="34594" y="16197"/>
                    <a:pt x="34697" y="16079"/>
                  </a:cubicBezTo>
                  <a:cubicBezTo>
                    <a:pt x="34885" y="15873"/>
                    <a:pt x="35305" y="15714"/>
                    <a:pt x="35567" y="15652"/>
                  </a:cubicBezTo>
                  <a:cubicBezTo>
                    <a:pt x="35940" y="15570"/>
                    <a:pt x="36305" y="15404"/>
                    <a:pt x="36677" y="15334"/>
                  </a:cubicBezTo>
                  <a:cubicBezTo>
                    <a:pt x="36884" y="15301"/>
                    <a:pt x="37064" y="15238"/>
                    <a:pt x="37264" y="15164"/>
                  </a:cubicBezTo>
                  <a:cubicBezTo>
                    <a:pt x="37403" y="15108"/>
                    <a:pt x="37547" y="15039"/>
                    <a:pt x="37684" y="14983"/>
                  </a:cubicBezTo>
                  <a:cubicBezTo>
                    <a:pt x="37780" y="14943"/>
                    <a:pt x="38045" y="14895"/>
                    <a:pt x="38112" y="14818"/>
                  </a:cubicBezTo>
                  <a:cubicBezTo>
                    <a:pt x="38326" y="14577"/>
                    <a:pt x="37927" y="14054"/>
                    <a:pt x="37857" y="13811"/>
                  </a:cubicBezTo>
                  <a:cubicBezTo>
                    <a:pt x="37795" y="13563"/>
                    <a:pt x="38016" y="13486"/>
                    <a:pt x="38071" y="13280"/>
                  </a:cubicBezTo>
                  <a:cubicBezTo>
                    <a:pt x="38160" y="12922"/>
                    <a:pt x="37823" y="12730"/>
                    <a:pt x="37506" y="12693"/>
                  </a:cubicBezTo>
                  <a:cubicBezTo>
                    <a:pt x="37474" y="12690"/>
                    <a:pt x="37443" y="12689"/>
                    <a:pt x="37412" y="12689"/>
                  </a:cubicBezTo>
                  <a:cubicBezTo>
                    <a:pt x="37368" y="12689"/>
                    <a:pt x="37326" y="12692"/>
                    <a:pt x="37285" y="12701"/>
                  </a:cubicBezTo>
                  <a:cubicBezTo>
                    <a:pt x="37091" y="12742"/>
                    <a:pt x="36982" y="12929"/>
                    <a:pt x="36788" y="12963"/>
                  </a:cubicBezTo>
                  <a:cubicBezTo>
                    <a:pt x="36752" y="12969"/>
                    <a:pt x="36716" y="12972"/>
                    <a:pt x="36680" y="12972"/>
                  </a:cubicBezTo>
                  <a:cubicBezTo>
                    <a:pt x="36518" y="12972"/>
                    <a:pt x="36351" y="12913"/>
                    <a:pt x="36216" y="12840"/>
                  </a:cubicBezTo>
                  <a:cubicBezTo>
                    <a:pt x="35995" y="12722"/>
                    <a:pt x="35810" y="12557"/>
                    <a:pt x="35601" y="12412"/>
                  </a:cubicBezTo>
                  <a:cubicBezTo>
                    <a:pt x="35464" y="12318"/>
                    <a:pt x="35339" y="12308"/>
                    <a:pt x="35187" y="12308"/>
                  </a:cubicBezTo>
                  <a:cubicBezTo>
                    <a:pt x="35150" y="12308"/>
                    <a:pt x="35111" y="12309"/>
                    <a:pt x="35070" y="12309"/>
                  </a:cubicBezTo>
                  <a:cubicBezTo>
                    <a:pt x="35061" y="12309"/>
                    <a:pt x="35053" y="12309"/>
                    <a:pt x="35045" y="12309"/>
                  </a:cubicBezTo>
                  <a:cubicBezTo>
                    <a:pt x="34607" y="12309"/>
                    <a:pt x="34020" y="12304"/>
                    <a:pt x="33904" y="11812"/>
                  </a:cubicBezTo>
                  <a:cubicBezTo>
                    <a:pt x="33856" y="11624"/>
                    <a:pt x="33782" y="11480"/>
                    <a:pt x="33609" y="11369"/>
                  </a:cubicBezTo>
                  <a:cubicBezTo>
                    <a:pt x="33450" y="11259"/>
                    <a:pt x="33140" y="11038"/>
                    <a:pt x="32974" y="11004"/>
                  </a:cubicBezTo>
                  <a:cubicBezTo>
                    <a:pt x="32953" y="10860"/>
                    <a:pt x="32520" y="10757"/>
                    <a:pt x="32374" y="10701"/>
                  </a:cubicBezTo>
                  <a:cubicBezTo>
                    <a:pt x="32112" y="10598"/>
                    <a:pt x="31989" y="10411"/>
                    <a:pt x="31775" y="10252"/>
                  </a:cubicBezTo>
                  <a:cubicBezTo>
                    <a:pt x="31460" y="10012"/>
                    <a:pt x="31082" y="9908"/>
                    <a:pt x="30696" y="9908"/>
                  </a:cubicBezTo>
                  <a:cubicBezTo>
                    <a:pt x="30541" y="9908"/>
                    <a:pt x="30385" y="9925"/>
                    <a:pt x="30230" y="9957"/>
                  </a:cubicBezTo>
                  <a:cubicBezTo>
                    <a:pt x="30089" y="9985"/>
                    <a:pt x="29965" y="9999"/>
                    <a:pt x="29852" y="9999"/>
                  </a:cubicBezTo>
                  <a:cubicBezTo>
                    <a:pt x="29550" y="9999"/>
                    <a:pt x="29319" y="9900"/>
                    <a:pt x="29002" y="9709"/>
                  </a:cubicBezTo>
                  <a:cubicBezTo>
                    <a:pt x="28602" y="9467"/>
                    <a:pt x="28337" y="9182"/>
                    <a:pt x="27855" y="9182"/>
                  </a:cubicBezTo>
                  <a:cubicBezTo>
                    <a:pt x="27840" y="9182"/>
                    <a:pt x="27824" y="9182"/>
                    <a:pt x="27808" y="9183"/>
                  </a:cubicBezTo>
                  <a:cubicBezTo>
                    <a:pt x="27721" y="9189"/>
                    <a:pt x="27645" y="9194"/>
                    <a:pt x="27578" y="9194"/>
                  </a:cubicBezTo>
                  <a:cubicBezTo>
                    <a:pt x="27397" y="9194"/>
                    <a:pt x="27279" y="9152"/>
                    <a:pt x="27154" y="8950"/>
                  </a:cubicBezTo>
                  <a:cubicBezTo>
                    <a:pt x="26996" y="8714"/>
                    <a:pt x="26746" y="8644"/>
                    <a:pt x="26498" y="8529"/>
                  </a:cubicBezTo>
                  <a:cubicBezTo>
                    <a:pt x="26071" y="8327"/>
                    <a:pt x="25672" y="8025"/>
                    <a:pt x="25299" y="7741"/>
                  </a:cubicBezTo>
                  <a:cubicBezTo>
                    <a:pt x="25119" y="7604"/>
                    <a:pt x="25049" y="7530"/>
                    <a:pt x="25071" y="7287"/>
                  </a:cubicBezTo>
                  <a:cubicBezTo>
                    <a:pt x="25093" y="7121"/>
                    <a:pt x="25189" y="6888"/>
                    <a:pt x="24975" y="6804"/>
                  </a:cubicBezTo>
                  <a:cubicBezTo>
                    <a:pt x="24930" y="6786"/>
                    <a:pt x="24883" y="6780"/>
                    <a:pt x="24834" y="6780"/>
                  </a:cubicBezTo>
                  <a:cubicBezTo>
                    <a:pt x="24742" y="6780"/>
                    <a:pt x="24645" y="6801"/>
                    <a:pt x="24552" y="6801"/>
                  </a:cubicBezTo>
                  <a:cubicBezTo>
                    <a:pt x="24487" y="6801"/>
                    <a:pt x="24424" y="6791"/>
                    <a:pt x="24367" y="6756"/>
                  </a:cubicBezTo>
                  <a:cubicBezTo>
                    <a:pt x="24271" y="6693"/>
                    <a:pt x="24237" y="6583"/>
                    <a:pt x="24189" y="6479"/>
                  </a:cubicBezTo>
                  <a:cubicBezTo>
                    <a:pt x="24167" y="6424"/>
                    <a:pt x="24141" y="6383"/>
                    <a:pt x="24098" y="6342"/>
                  </a:cubicBezTo>
                  <a:cubicBezTo>
                    <a:pt x="23968" y="6225"/>
                    <a:pt x="23769" y="6198"/>
                    <a:pt x="23596" y="6169"/>
                  </a:cubicBezTo>
                  <a:cubicBezTo>
                    <a:pt x="23528" y="6161"/>
                    <a:pt x="23461" y="6159"/>
                    <a:pt x="23394" y="6159"/>
                  </a:cubicBezTo>
                  <a:cubicBezTo>
                    <a:pt x="23339" y="6159"/>
                    <a:pt x="23284" y="6160"/>
                    <a:pt x="23229" y="6160"/>
                  </a:cubicBezTo>
                  <a:cubicBezTo>
                    <a:pt x="23177" y="6160"/>
                    <a:pt x="23125" y="6159"/>
                    <a:pt x="23072" y="6155"/>
                  </a:cubicBezTo>
                  <a:cubicBezTo>
                    <a:pt x="22884" y="6136"/>
                    <a:pt x="22706" y="6073"/>
                    <a:pt x="22512" y="6059"/>
                  </a:cubicBezTo>
                  <a:cubicBezTo>
                    <a:pt x="22139" y="6025"/>
                    <a:pt x="21966" y="5874"/>
                    <a:pt x="21656" y="5667"/>
                  </a:cubicBezTo>
                  <a:cubicBezTo>
                    <a:pt x="21450" y="5521"/>
                    <a:pt x="21195" y="5247"/>
                    <a:pt x="20955" y="5218"/>
                  </a:cubicBezTo>
                  <a:cubicBezTo>
                    <a:pt x="20923" y="5213"/>
                    <a:pt x="20890" y="5212"/>
                    <a:pt x="20858" y="5212"/>
                  </a:cubicBezTo>
                  <a:cubicBezTo>
                    <a:pt x="20636" y="5212"/>
                    <a:pt x="20404" y="5301"/>
                    <a:pt x="20175" y="5301"/>
                  </a:cubicBezTo>
                  <a:cubicBezTo>
                    <a:pt x="20126" y="5301"/>
                    <a:pt x="20078" y="5297"/>
                    <a:pt x="20030" y="5288"/>
                  </a:cubicBezTo>
                  <a:cubicBezTo>
                    <a:pt x="19808" y="5240"/>
                    <a:pt x="19602" y="4997"/>
                    <a:pt x="19450" y="4838"/>
                  </a:cubicBezTo>
                  <a:cubicBezTo>
                    <a:pt x="19215" y="4591"/>
                    <a:pt x="19097" y="4391"/>
                    <a:pt x="18761" y="4288"/>
                  </a:cubicBezTo>
                  <a:cubicBezTo>
                    <a:pt x="18634" y="4245"/>
                    <a:pt x="18497" y="4228"/>
                    <a:pt x="18359" y="4228"/>
                  </a:cubicBezTo>
                  <a:cubicBezTo>
                    <a:pt x="18190" y="4228"/>
                    <a:pt x="18020" y="4253"/>
                    <a:pt x="17864" y="4288"/>
                  </a:cubicBezTo>
                  <a:cubicBezTo>
                    <a:pt x="17658" y="4329"/>
                    <a:pt x="17415" y="4425"/>
                    <a:pt x="17208" y="4447"/>
                  </a:cubicBezTo>
                  <a:cubicBezTo>
                    <a:pt x="17201" y="4447"/>
                    <a:pt x="17194" y="4447"/>
                    <a:pt x="17187" y="4447"/>
                  </a:cubicBezTo>
                  <a:cubicBezTo>
                    <a:pt x="17084" y="4447"/>
                    <a:pt x="16988" y="4402"/>
                    <a:pt x="16891" y="4391"/>
                  </a:cubicBezTo>
                  <a:cubicBezTo>
                    <a:pt x="16754" y="4377"/>
                    <a:pt x="16629" y="4384"/>
                    <a:pt x="16492" y="4362"/>
                  </a:cubicBezTo>
                  <a:cubicBezTo>
                    <a:pt x="16057" y="4288"/>
                    <a:pt x="15774" y="4060"/>
                    <a:pt x="15416" y="3831"/>
                  </a:cubicBezTo>
                  <a:cubicBezTo>
                    <a:pt x="15010" y="3584"/>
                    <a:pt x="14637" y="3286"/>
                    <a:pt x="14222" y="3038"/>
                  </a:cubicBezTo>
                  <a:cubicBezTo>
                    <a:pt x="13926" y="2858"/>
                    <a:pt x="13616" y="2695"/>
                    <a:pt x="13325" y="2493"/>
                  </a:cubicBezTo>
                  <a:cubicBezTo>
                    <a:pt x="13181" y="2397"/>
                    <a:pt x="13049" y="2253"/>
                    <a:pt x="12898" y="2176"/>
                  </a:cubicBezTo>
                  <a:cubicBezTo>
                    <a:pt x="12832" y="2143"/>
                    <a:pt x="12767" y="2130"/>
                    <a:pt x="12701" y="2130"/>
                  </a:cubicBezTo>
                  <a:cubicBezTo>
                    <a:pt x="12489" y="2130"/>
                    <a:pt x="12276" y="2261"/>
                    <a:pt x="12044" y="2261"/>
                  </a:cubicBezTo>
                  <a:cubicBezTo>
                    <a:pt x="12032" y="2261"/>
                    <a:pt x="12020" y="2261"/>
                    <a:pt x="12008" y="2260"/>
                  </a:cubicBezTo>
                  <a:cubicBezTo>
                    <a:pt x="11787" y="2253"/>
                    <a:pt x="11622" y="2176"/>
                    <a:pt x="11429" y="2072"/>
                  </a:cubicBezTo>
                  <a:cubicBezTo>
                    <a:pt x="11278" y="1984"/>
                    <a:pt x="11105" y="1825"/>
                    <a:pt x="10932" y="1784"/>
                  </a:cubicBezTo>
                  <a:cubicBezTo>
                    <a:pt x="10898" y="1776"/>
                    <a:pt x="10864" y="1772"/>
                    <a:pt x="10830" y="1772"/>
                  </a:cubicBezTo>
                  <a:cubicBezTo>
                    <a:pt x="10608" y="1772"/>
                    <a:pt x="10366" y="1921"/>
                    <a:pt x="10146" y="1921"/>
                  </a:cubicBezTo>
                  <a:cubicBezTo>
                    <a:pt x="9803" y="1914"/>
                    <a:pt x="9478" y="1736"/>
                    <a:pt x="9161" y="1604"/>
                  </a:cubicBezTo>
                  <a:cubicBezTo>
                    <a:pt x="8947" y="1522"/>
                    <a:pt x="8726" y="1501"/>
                    <a:pt x="8601" y="1279"/>
                  </a:cubicBezTo>
                  <a:cubicBezTo>
                    <a:pt x="8498" y="1094"/>
                    <a:pt x="8491" y="825"/>
                    <a:pt x="8483" y="611"/>
                  </a:cubicBezTo>
                  <a:cubicBezTo>
                    <a:pt x="8341" y="614"/>
                    <a:pt x="8231" y="632"/>
                    <a:pt x="8136" y="632"/>
                  </a:cubicBezTo>
                  <a:cubicBezTo>
                    <a:pt x="7998" y="632"/>
                    <a:pt x="7891" y="594"/>
                    <a:pt x="7760" y="419"/>
                  </a:cubicBezTo>
                  <a:cubicBezTo>
                    <a:pt x="7578" y="174"/>
                    <a:pt x="7518" y="0"/>
                    <a:pt x="7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4"/>
            <p:cNvSpPr/>
            <p:nvPr/>
          </p:nvSpPr>
          <p:spPr>
            <a:xfrm>
              <a:off x="4720225" y="3621800"/>
              <a:ext cx="375250" cy="471000"/>
            </a:xfrm>
            <a:custGeom>
              <a:avLst/>
              <a:gdLst/>
              <a:ahLst/>
              <a:cxnLst/>
              <a:rect l="l" t="t" r="r" b="b"/>
              <a:pathLst>
                <a:path w="15010" h="18840" extrusionOk="0">
                  <a:moveTo>
                    <a:pt x="8892" y="0"/>
                  </a:moveTo>
                  <a:cubicBezTo>
                    <a:pt x="8639" y="0"/>
                    <a:pt x="8322" y="32"/>
                    <a:pt x="8257" y="36"/>
                  </a:cubicBezTo>
                  <a:cubicBezTo>
                    <a:pt x="7925" y="43"/>
                    <a:pt x="7490" y="36"/>
                    <a:pt x="7216" y="236"/>
                  </a:cubicBezTo>
                  <a:cubicBezTo>
                    <a:pt x="7166" y="272"/>
                    <a:pt x="7125" y="320"/>
                    <a:pt x="7091" y="375"/>
                  </a:cubicBezTo>
                  <a:cubicBezTo>
                    <a:pt x="6753" y="851"/>
                    <a:pt x="6940" y="1913"/>
                    <a:pt x="6940" y="2396"/>
                  </a:cubicBezTo>
                  <a:cubicBezTo>
                    <a:pt x="6940" y="2610"/>
                    <a:pt x="6959" y="2754"/>
                    <a:pt x="6851" y="2920"/>
                  </a:cubicBezTo>
                  <a:cubicBezTo>
                    <a:pt x="6719" y="3105"/>
                    <a:pt x="6623" y="2994"/>
                    <a:pt x="6568" y="3256"/>
                  </a:cubicBezTo>
                  <a:cubicBezTo>
                    <a:pt x="6498" y="3616"/>
                    <a:pt x="6692" y="3842"/>
                    <a:pt x="6380" y="4167"/>
                  </a:cubicBezTo>
                  <a:cubicBezTo>
                    <a:pt x="6147" y="4409"/>
                    <a:pt x="5885" y="4458"/>
                    <a:pt x="5664" y="4712"/>
                  </a:cubicBezTo>
                  <a:cubicBezTo>
                    <a:pt x="5424" y="5003"/>
                    <a:pt x="5195" y="5313"/>
                    <a:pt x="5030" y="5649"/>
                  </a:cubicBezTo>
                  <a:cubicBezTo>
                    <a:pt x="4823" y="6065"/>
                    <a:pt x="4768" y="6699"/>
                    <a:pt x="4422" y="7017"/>
                  </a:cubicBezTo>
                  <a:cubicBezTo>
                    <a:pt x="4174" y="7250"/>
                    <a:pt x="3835" y="7231"/>
                    <a:pt x="3581" y="7423"/>
                  </a:cubicBezTo>
                  <a:cubicBezTo>
                    <a:pt x="3230" y="7692"/>
                    <a:pt x="3160" y="8257"/>
                    <a:pt x="2817" y="8540"/>
                  </a:cubicBezTo>
                  <a:cubicBezTo>
                    <a:pt x="2533" y="8773"/>
                    <a:pt x="2161" y="8699"/>
                    <a:pt x="1968" y="9009"/>
                  </a:cubicBezTo>
                  <a:cubicBezTo>
                    <a:pt x="1884" y="9141"/>
                    <a:pt x="1891" y="9319"/>
                    <a:pt x="1822" y="9463"/>
                  </a:cubicBezTo>
                  <a:cubicBezTo>
                    <a:pt x="1685" y="9754"/>
                    <a:pt x="1471" y="9946"/>
                    <a:pt x="1228" y="10133"/>
                  </a:cubicBezTo>
                  <a:cubicBezTo>
                    <a:pt x="973" y="10340"/>
                    <a:pt x="567" y="10794"/>
                    <a:pt x="877" y="11133"/>
                  </a:cubicBezTo>
                  <a:cubicBezTo>
                    <a:pt x="1017" y="11285"/>
                    <a:pt x="1447" y="11446"/>
                    <a:pt x="1726" y="11446"/>
                  </a:cubicBezTo>
                  <a:cubicBezTo>
                    <a:pt x="1778" y="11446"/>
                    <a:pt x="1824" y="11440"/>
                    <a:pt x="1863" y="11428"/>
                  </a:cubicBezTo>
                  <a:cubicBezTo>
                    <a:pt x="2119" y="11348"/>
                    <a:pt x="2246" y="11018"/>
                    <a:pt x="2513" y="11018"/>
                  </a:cubicBezTo>
                  <a:cubicBezTo>
                    <a:pt x="2541" y="11018"/>
                    <a:pt x="2571" y="11022"/>
                    <a:pt x="2603" y="11030"/>
                  </a:cubicBezTo>
                  <a:cubicBezTo>
                    <a:pt x="2581" y="11395"/>
                    <a:pt x="2382" y="11734"/>
                    <a:pt x="2036" y="11863"/>
                  </a:cubicBezTo>
                  <a:cubicBezTo>
                    <a:pt x="1877" y="11926"/>
                    <a:pt x="1132" y="12036"/>
                    <a:pt x="1519" y="12402"/>
                  </a:cubicBezTo>
                  <a:cubicBezTo>
                    <a:pt x="1575" y="12456"/>
                    <a:pt x="1687" y="12472"/>
                    <a:pt x="1817" y="12472"/>
                  </a:cubicBezTo>
                  <a:cubicBezTo>
                    <a:pt x="2020" y="12472"/>
                    <a:pt x="2268" y="12432"/>
                    <a:pt x="2420" y="12432"/>
                  </a:cubicBezTo>
                  <a:cubicBezTo>
                    <a:pt x="2444" y="12432"/>
                    <a:pt x="2466" y="12433"/>
                    <a:pt x="2485" y="12435"/>
                  </a:cubicBezTo>
                  <a:cubicBezTo>
                    <a:pt x="2946" y="12498"/>
                    <a:pt x="2987" y="12753"/>
                    <a:pt x="2968" y="13195"/>
                  </a:cubicBezTo>
                  <a:cubicBezTo>
                    <a:pt x="2959" y="13196"/>
                    <a:pt x="2951" y="13197"/>
                    <a:pt x="2942" y="13197"/>
                  </a:cubicBezTo>
                  <a:cubicBezTo>
                    <a:pt x="2791" y="13197"/>
                    <a:pt x="2666" y="12998"/>
                    <a:pt x="2517" y="12998"/>
                  </a:cubicBezTo>
                  <a:cubicBezTo>
                    <a:pt x="2493" y="12998"/>
                    <a:pt x="2469" y="13003"/>
                    <a:pt x="2444" y="13014"/>
                  </a:cubicBezTo>
                  <a:cubicBezTo>
                    <a:pt x="2297" y="13077"/>
                    <a:pt x="2242" y="13519"/>
                    <a:pt x="2187" y="13649"/>
                  </a:cubicBezTo>
                  <a:cubicBezTo>
                    <a:pt x="2043" y="14016"/>
                    <a:pt x="1973" y="13988"/>
                    <a:pt x="1651" y="14175"/>
                  </a:cubicBezTo>
                  <a:cubicBezTo>
                    <a:pt x="1401" y="14319"/>
                    <a:pt x="1430" y="14346"/>
                    <a:pt x="1430" y="14651"/>
                  </a:cubicBezTo>
                  <a:cubicBezTo>
                    <a:pt x="1430" y="14884"/>
                    <a:pt x="1408" y="15071"/>
                    <a:pt x="1368" y="15278"/>
                  </a:cubicBezTo>
                  <a:cubicBezTo>
                    <a:pt x="1319" y="15485"/>
                    <a:pt x="1187" y="15636"/>
                    <a:pt x="1132" y="15828"/>
                  </a:cubicBezTo>
                  <a:cubicBezTo>
                    <a:pt x="1014" y="16222"/>
                    <a:pt x="1180" y="16463"/>
                    <a:pt x="904" y="16823"/>
                  </a:cubicBezTo>
                  <a:cubicBezTo>
                    <a:pt x="726" y="17056"/>
                    <a:pt x="0" y="17421"/>
                    <a:pt x="51" y="17676"/>
                  </a:cubicBezTo>
                  <a:cubicBezTo>
                    <a:pt x="582" y="17779"/>
                    <a:pt x="1077" y="17664"/>
                    <a:pt x="1533" y="17878"/>
                  </a:cubicBezTo>
                  <a:cubicBezTo>
                    <a:pt x="1740" y="17974"/>
                    <a:pt x="1932" y="18037"/>
                    <a:pt x="2146" y="18111"/>
                  </a:cubicBezTo>
                  <a:cubicBezTo>
                    <a:pt x="2552" y="18258"/>
                    <a:pt x="2795" y="18733"/>
                    <a:pt x="3201" y="18822"/>
                  </a:cubicBezTo>
                  <a:cubicBezTo>
                    <a:pt x="3255" y="18834"/>
                    <a:pt x="3310" y="18839"/>
                    <a:pt x="3366" y="18839"/>
                  </a:cubicBezTo>
                  <a:cubicBezTo>
                    <a:pt x="3636" y="18839"/>
                    <a:pt x="3930" y="18725"/>
                    <a:pt x="4189" y="18719"/>
                  </a:cubicBezTo>
                  <a:cubicBezTo>
                    <a:pt x="4195" y="18719"/>
                    <a:pt x="4201" y="18719"/>
                    <a:pt x="4208" y="18719"/>
                  </a:cubicBezTo>
                  <a:cubicBezTo>
                    <a:pt x="4418" y="18719"/>
                    <a:pt x="4653" y="18806"/>
                    <a:pt x="4874" y="18806"/>
                  </a:cubicBezTo>
                  <a:cubicBezTo>
                    <a:pt x="4936" y="18806"/>
                    <a:pt x="4997" y="18799"/>
                    <a:pt x="5056" y="18782"/>
                  </a:cubicBezTo>
                  <a:cubicBezTo>
                    <a:pt x="5222" y="18733"/>
                    <a:pt x="5332" y="18649"/>
                    <a:pt x="5409" y="18539"/>
                  </a:cubicBezTo>
                  <a:cubicBezTo>
                    <a:pt x="5616" y="18277"/>
                    <a:pt x="5623" y="17878"/>
                    <a:pt x="5630" y="17546"/>
                  </a:cubicBezTo>
                  <a:cubicBezTo>
                    <a:pt x="5642" y="17104"/>
                    <a:pt x="5671" y="16982"/>
                    <a:pt x="6085" y="16787"/>
                  </a:cubicBezTo>
                  <a:cubicBezTo>
                    <a:pt x="6380" y="16643"/>
                    <a:pt x="6635" y="16506"/>
                    <a:pt x="6878" y="16292"/>
                  </a:cubicBezTo>
                  <a:cubicBezTo>
                    <a:pt x="7055" y="16145"/>
                    <a:pt x="7671" y="15857"/>
                    <a:pt x="7733" y="15670"/>
                  </a:cubicBezTo>
                  <a:cubicBezTo>
                    <a:pt x="7781" y="15518"/>
                    <a:pt x="7567" y="15223"/>
                    <a:pt x="7512" y="15064"/>
                  </a:cubicBezTo>
                  <a:cubicBezTo>
                    <a:pt x="7250" y="14394"/>
                    <a:pt x="7202" y="13851"/>
                    <a:pt x="7829" y="13478"/>
                  </a:cubicBezTo>
                  <a:cubicBezTo>
                    <a:pt x="8346" y="13166"/>
                    <a:pt x="9180" y="12926"/>
                    <a:pt x="9021" y="12147"/>
                  </a:cubicBezTo>
                  <a:cubicBezTo>
                    <a:pt x="8961" y="11842"/>
                    <a:pt x="8747" y="11594"/>
                    <a:pt x="8677" y="11284"/>
                  </a:cubicBezTo>
                  <a:cubicBezTo>
                    <a:pt x="8615" y="10982"/>
                    <a:pt x="8545" y="10724"/>
                    <a:pt x="8435" y="10436"/>
                  </a:cubicBezTo>
                  <a:cubicBezTo>
                    <a:pt x="8222" y="9867"/>
                    <a:pt x="8137" y="9746"/>
                    <a:pt x="8675" y="9746"/>
                  </a:cubicBezTo>
                  <a:cubicBezTo>
                    <a:pt x="8691" y="9746"/>
                    <a:pt x="8708" y="9746"/>
                    <a:pt x="8725" y="9746"/>
                  </a:cubicBezTo>
                  <a:cubicBezTo>
                    <a:pt x="8945" y="9751"/>
                    <a:pt x="9165" y="9755"/>
                    <a:pt x="9386" y="9755"/>
                  </a:cubicBezTo>
                  <a:cubicBezTo>
                    <a:pt x="9547" y="9755"/>
                    <a:pt x="9709" y="9753"/>
                    <a:pt x="9869" y="9746"/>
                  </a:cubicBezTo>
                  <a:cubicBezTo>
                    <a:pt x="9924" y="9566"/>
                    <a:pt x="10057" y="9422"/>
                    <a:pt x="10097" y="9242"/>
                  </a:cubicBezTo>
                  <a:cubicBezTo>
                    <a:pt x="10153" y="9042"/>
                    <a:pt x="10097" y="8780"/>
                    <a:pt x="10097" y="8574"/>
                  </a:cubicBezTo>
                  <a:cubicBezTo>
                    <a:pt x="10097" y="8016"/>
                    <a:pt x="10186" y="8084"/>
                    <a:pt x="10698" y="7884"/>
                  </a:cubicBezTo>
                  <a:cubicBezTo>
                    <a:pt x="11414" y="7601"/>
                    <a:pt x="11539" y="6788"/>
                    <a:pt x="11650" y="6106"/>
                  </a:cubicBezTo>
                  <a:cubicBezTo>
                    <a:pt x="11719" y="5635"/>
                    <a:pt x="11602" y="5443"/>
                    <a:pt x="12015" y="5207"/>
                  </a:cubicBezTo>
                  <a:cubicBezTo>
                    <a:pt x="12126" y="5147"/>
                    <a:pt x="12263" y="5097"/>
                    <a:pt x="12359" y="5008"/>
                  </a:cubicBezTo>
                  <a:cubicBezTo>
                    <a:pt x="12469" y="4904"/>
                    <a:pt x="12484" y="4731"/>
                    <a:pt x="12573" y="4635"/>
                  </a:cubicBezTo>
                  <a:cubicBezTo>
                    <a:pt x="12683" y="4525"/>
                    <a:pt x="12849" y="4484"/>
                    <a:pt x="13022" y="4421"/>
                  </a:cubicBezTo>
                  <a:cubicBezTo>
                    <a:pt x="13409" y="4284"/>
                    <a:pt x="15009" y="3953"/>
                    <a:pt x="14214" y="3230"/>
                  </a:cubicBezTo>
                  <a:cubicBezTo>
                    <a:pt x="13995" y="3023"/>
                    <a:pt x="13601" y="3182"/>
                    <a:pt x="13594" y="2787"/>
                  </a:cubicBezTo>
                  <a:cubicBezTo>
                    <a:pt x="13587" y="2706"/>
                    <a:pt x="13745" y="2504"/>
                    <a:pt x="13774" y="2408"/>
                  </a:cubicBezTo>
                  <a:cubicBezTo>
                    <a:pt x="13808" y="2256"/>
                    <a:pt x="13800" y="2105"/>
                    <a:pt x="13793" y="1954"/>
                  </a:cubicBezTo>
                  <a:cubicBezTo>
                    <a:pt x="13764" y="1953"/>
                    <a:pt x="13735" y="1952"/>
                    <a:pt x="13708" y="1952"/>
                  </a:cubicBezTo>
                  <a:cubicBezTo>
                    <a:pt x="13680" y="1952"/>
                    <a:pt x="13653" y="1953"/>
                    <a:pt x="13627" y="1953"/>
                  </a:cubicBezTo>
                  <a:cubicBezTo>
                    <a:pt x="13490" y="1953"/>
                    <a:pt x="13386" y="1945"/>
                    <a:pt x="13284" y="1850"/>
                  </a:cubicBezTo>
                  <a:cubicBezTo>
                    <a:pt x="13125" y="1706"/>
                    <a:pt x="13209" y="1560"/>
                    <a:pt x="13003" y="1478"/>
                  </a:cubicBezTo>
                  <a:cubicBezTo>
                    <a:pt x="12915" y="1444"/>
                    <a:pt x="12824" y="1431"/>
                    <a:pt x="12730" y="1431"/>
                  </a:cubicBezTo>
                  <a:cubicBezTo>
                    <a:pt x="12381" y="1431"/>
                    <a:pt x="12002" y="1617"/>
                    <a:pt x="11665" y="1617"/>
                  </a:cubicBezTo>
                  <a:cubicBezTo>
                    <a:pt x="11646" y="1617"/>
                    <a:pt x="11627" y="1616"/>
                    <a:pt x="11609" y="1615"/>
                  </a:cubicBezTo>
                  <a:cubicBezTo>
                    <a:pt x="11090" y="1581"/>
                    <a:pt x="10912" y="1286"/>
                    <a:pt x="10566" y="966"/>
                  </a:cubicBezTo>
                  <a:cubicBezTo>
                    <a:pt x="10470" y="877"/>
                    <a:pt x="10385" y="848"/>
                    <a:pt x="10299" y="848"/>
                  </a:cubicBezTo>
                  <a:cubicBezTo>
                    <a:pt x="10138" y="848"/>
                    <a:pt x="9978" y="951"/>
                    <a:pt x="9753" y="951"/>
                  </a:cubicBezTo>
                  <a:cubicBezTo>
                    <a:pt x="9729" y="951"/>
                    <a:pt x="9703" y="950"/>
                    <a:pt x="9677" y="947"/>
                  </a:cubicBezTo>
                  <a:cubicBezTo>
                    <a:pt x="8946" y="863"/>
                    <a:pt x="9610" y="332"/>
                    <a:pt x="9208" y="43"/>
                  </a:cubicBezTo>
                  <a:cubicBezTo>
                    <a:pt x="9165" y="11"/>
                    <a:pt x="9039" y="0"/>
                    <a:pt x="8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54"/>
          <p:cNvSpPr txBox="1"/>
          <p:nvPr/>
        </p:nvSpPr>
        <p:spPr>
          <a:xfrm>
            <a:off x="2422200" y="1610350"/>
            <a:ext cx="2149800" cy="38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2"/>
                </a:solidFill>
                <a:latin typeface="Dosis ExtraLight"/>
                <a:ea typeface="Dosis ExtraLight"/>
                <a:cs typeface="Dosis ExtraLight"/>
                <a:sym typeface="Dosis ExtraLight"/>
              </a:rPr>
              <a:t>STEP 1</a:t>
            </a:r>
            <a:endParaRPr sz="2000">
              <a:solidFill>
                <a:schemeClr val="dk2"/>
              </a:solidFill>
              <a:latin typeface="Dosis ExtraLight"/>
              <a:ea typeface="Dosis ExtraLight"/>
              <a:cs typeface="Dosis ExtraLight"/>
              <a:sym typeface="Dosis ExtraLight"/>
            </a:endParaRPr>
          </a:p>
        </p:txBody>
      </p:sp>
      <p:sp>
        <p:nvSpPr>
          <p:cNvPr id="947" name="Google Shape;947;p54"/>
          <p:cNvSpPr txBox="1"/>
          <p:nvPr/>
        </p:nvSpPr>
        <p:spPr>
          <a:xfrm>
            <a:off x="2422200" y="1854050"/>
            <a:ext cx="2149800" cy="5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Dosis"/>
                <a:ea typeface="Dosis"/>
                <a:cs typeface="Dosis"/>
                <a:sym typeface="Dosis"/>
              </a:rPr>
              <a:t>It’s only a bit larger than the Moon</a:t>
            </a:r>
            <a:endParaRPr sz="1600">
              <a:solidFill>
                <a:schemeClr val="lt1"/>
              </a:solidFill>
              <a:latin typeface="Dosis"/>
              <a:ea typeface="Dosis"/>
              <a:cs typeface="Dosis"/>
              <a:sym typeface="Dosis"/>
            </a:endParaRPr>
          </a:p>
        </p:txBody>
      </p:sp>
      <p:sp>
        <p:nvSpPr>
          <p:cNvPr id="948" name="Google Shape;948;p54"/>
          <p:cNvSpPr txBox="1"/>
          <p:nvPr/>
        </p:nvSpPr>
        <p:spPr>
          <a:xfrm>
            <a:off x="713225" y="2651463"/>
            <a:ext cx="2149800" cy="38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2"/>
                </a:solidFill>
                <a:latin typeface="Dosis ExtraLight"/>
                <a:ea typeface="Dosis ExtraLight"/>
                <a:cs typeface="Dosis ExtraLight"/>
                <a:sym typeface="Dosis ExtraLight"/>
              </a:rPr>
              <a:t>STEP 2</a:t>
            </a:r>
            <a:endParaRPr sz="2000">
              <a:solidFill>
                <a:schemeClr val="dk2"/>
              </a:solidFill>
              <a:latin typeface="Dosis ExtraLight"/>
              <a:ea typeface="Dosis ExtraLight"/>
              <a:cs typeface="Dosis ExtraLight"/>
              <a:sym typeface="Dosis ExtraLight"/>
            </a:endParaRPr>
          </a:p>
        </p:txBody>
      </p:sp>
      <p:sp>
        <p:nvSpPr>
          <p:cNvPr id="949" name="Google Shape;949;p54"/>
          <p:cNvSpPr txBox="1"/>
          <p:nvPr/>
        </p:nvSpPr>
        <p:spPr>
          <a:xfrm>
            <a:off x="713225" y="2895163"/>
            <a:ext cx="2149800" cy="5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Dosis"/>
                <a:ea typeface="Dosis"/>
                <a:cs typeface="Dosis"/>
                <a:sym typeface="Dosis"/>
              </a:rPr>
              <a:t>Despite being red, Mars is actually a cold place</a:t>
            </a:r>
            <a:endParaRPr sz="1600">
              <a:solidFill>
                <a:schemeClr val="lt1"/>
              </a:solidFill>
              <a:latin typeface="Dosis"/>
              <a:ea typeface="Dosis"/>
              <a:cs typeface="Dosis"/>
              <a:sym typeface="Dosis"/>
            </a:endParaRPr>
          </a:p>
        </p:txBody>
      </p:sp>
      <p:sp>
        <p:nvSpPr>
          <p:cNvPr id="950" name="Google Shape;950;p54"/>
          <p:cNvSpPr txBox="1"/>
          <p:nvPr/>
        </p:nvSpPr>
        <p:spPr>
          <a:xfrm>
            <a:off x="2422200" y="3692575"/>
            <a:ext cx="2149800" cy="38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2"/>
                </a:solidFill>
                <a:latin typeface="Dosis ExtraLight"/>
                <a:ea typeface="Dosis ExtraLight"/>
                <a:cs typeface="Dosis ExtraLight"/>
                <a:sym typeface="Dosis ExtraLight"/>
              </a:rPr>
              <a:t>STEP 3</a:t>
            </a:r>
            <a:endParaRPr sz="2000">
              <a:solidFill>
                <a:schemeClr val="dk2"/>
              </a:solidFill>
              <a:latin typeface="Dosis ExtraLight"/>
              <a:ea typeface="Dosis ExtraLight"/>
              <a:cs typeface="Dosis ExtraLight"/>
              <a:sym typeface="Dosis ExtraLight"/>
            </a:endParaRPr>
          </a:p>
        </p:txBody>
      </p:sp>
      <p:sp>
        <p:nvSpPr>
          <p:cNvPr id="951" name="Google Shape;951;p54"/>
          <p:cNvSpPr txBox="1"/>
          <p:nvPr/>
        </p:nvSpPr>
        <p:spPr>
          <a:xfrm>
            <a:off x="2422200" y="3936275"/>
            <a:ext cx="2149800" cy="5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Dosis"/>
                <a:ea typeface="Dosis"/>
                <a:cs typeface="Dosis"/>
                <a:sym typeface="Dosis"/>
              </a:rPr>
              <a:t>Jupiter is the biggest planet of them all</a:t>
            </a:r>
            <a:endParaRPr sz="1600">
              <a:solidFill>
                <a:schemeClr val="lt1"/>
              </a:solidFill>
              <a:latin typeface="Dosis"/>
              <a:ea typeface="Dosis"/>
              <a:cs typeface="Dosis"/>
              <a:sym typeface="Dosis"/>
            </a:endParaRPr>
          </a:p>
        </p:txBody>
      </p:sp>
      <p:cxnSp>
        <p:nvCxnSpPr>
          <p:cNvPr id="952" name="Google Shape;952;p54"/>
          <p:cNvCxnSpPr/>
          <p:nvPr/>
        </p:nvCxnSpPr>
        <p:spPr>
          <a:xfrm>
            <a:off x="2863025" y="2844363"/>
            <a:ext cx="2805300" cy="0"/>
          </a:xfrm>
          <a:prstGeom prst="straightConnector1">
            <a:avLst/>
          </a:prstGeom>
          <a:noFill/>
          <a:ln w="19050" cap="flat" cmpd="sng">
            <a:solidFill>
              <a:schemeClr val="dk2"/>
            </a:solidFill>
            <a:prstDash val="solid"/>
            <a:round/>
            <a:headEnd type="none" w="med" len="med"/>
            <a:tailEnd type="none" w="med" len="med"/>
          </a:ln>
        </p:spPr>
      </p:cxnSp>
      <p:cxnSp>
        <p:nvCxnSpPr>
          <p:cNvPr id="953" name="Google Shape;953;p54"/>
          <p:cNvCxnSpPr>
            <a:stCxn id="946" idx="3"/>
          </p:cNvCxnSpPr>
          <p:nvPr/>
        </p:nvCxnSpPr>
        <p:spPr>
          <a:xfrm>
            <a:off x="4572000" y="1803250"/>
            <a:ext cx="2192400" cy="0"/>
          </a:xfrm>
          <a:prstGeom prst="straightConnector1">
            <a:avLst/>
          </a:prstGeom>
          <a:noFill/>
          <a:ln w="19050" cap="flat" cmpd="sng">
            <a:solidFill>
              <a:schemeClr val="lt1"/>
            </a:solidFill>
            <a:prstDash val="solid"/>
            <a:round/>
            <a:headEnd type="none" w="med" len="med"/>
            <a:tailEnd type="none" w="med" len="med"/>
          </a:ln>
        </p:spPr>
      </p:cxnSp>
      <p:cxnSp>
        <p:nvCxnSpPr>
          <p:cNvPr id="954" name="Google Shape;954;p54"/>
          <p:cNvCxnSpPr/>
          <p:nvPr/>
        </p:nvCxnSpPr>
        <p:spPr>
          <a:xfrm>
            <a:off x="4625475" y="3841200"/>
            <a:ext cx="4188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55"/>
          <p:cNvSpPr txBox="1">
            <a:spLocks noGrp="1"/>
          </p:cNvSpPr>
          <p:nvPr>
            <p:ph type="title"/>
          </p:nvPr>
        </p:nvSpPr>
        <p:spPr>
          <a:xfrm>
            <a:off x="713225" y="1862400"/>
            <a:ext cx="3653400" cy="47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CHAMPIONSHIP</a:t>
            </a:r>
            <a:endParaRPr/>
          </a:p>
        </p:txBody>
      </p:sp>
      <p:sp>
        <p:nvSpPr>
          <p:cNvPr id="960" name="Google Shape;960;p55"/>
          <p:cNvSpPr txBox="1">
            <a:spLocks noGrp="1"/>
          </p:cNvSpPr>
          <p:nvPr>
            <p:ph type="subTitle" idx="1"/>
          </p:nvPr>
        </p:nvSpPr>
        <p:spPr>
          <a:xfrm>
            <a:off x="713225" y="2340600"/>
            <a:ext cx="36534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not hot. It’s full of iron oxide dust, which gives the planet its reddish cast</a:t>
            </a:r>
            <a:endParaRPr/>
          </a:p>
        </p:txBody>
      </p:sp>
      <p:sp>
        <p:nvSpPr>
          <p:cNvPr id="961" name="Google Shape;961;p55"/>
          <p:cNvSpPr/>
          <p:nvPr/>
        </p:nvSpPr>
        <p:spPr>
          <a:xfrm>
            <a:off x="5209673" y="683262"/>
            <a:ext cx="3221065" cy="3776983"/>
          </a:xfrm>
          <a:custGeom>
            <a:avLst/>
            <a:gdLst/>
            <a:ahLst/>
            <a:cxnLst/>
            <a:rect l="l" t="t" r="r" b="b"/>
            <a:pathLst>
              <a:path w="122754" h="80293" extrusionOk="0">
                <a:moveTo>
                  <a:pt x="1" y="0"/>
                </a:moveTo>
                <a:lnTo>
                  <a:pt x="1" y="80293"/>
                </a:lnTo>
                <a:lnTo>
                  <a:pt x="122753" y="80293"/>
                </a:lnTo>
                <a:lnTo>
                  <a:pt x="1227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2" name="Google Shape;962;p55"/>
          <p:cNvPicPr preferRelativeResize="0"/>
          <p:nvPr/>
        </p:nvPicPr>
        <p:blipFill rotWithShape="1">
          <a:blip r:embed="rId3">
            <a:alphaModFix/>
          </a:blip>
          <a:srcRect l="24755" r="18387"/>
          <a:stretch/>
        </p:blipFill>
        <p:spPr>
          <a:xfrm>
            <a:off x="5101125" y="539500"/>
            <a:ext cx="3221124" cy="37769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56"/>
          <p:cNvSpPr/>
          <p:nvPr/>
        </p:nvSpPr>
        <p:spPr>
          <a:xfrm>
            <a:off x="1497500" y="1358025"/>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6"/>
          <p:cNvSpPr/>
          <p:nvPr/>
        </p:nvSpPr>
        <p:spPr>
          <a:xfrm>
            <a:off x="4208925" y="1358025"/>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6"/>
          <p:cNvSpPr/>
          <p:nvPr/>
        </p:nvSpPr>
        <p:spPr>
          <a:xfrm>
            <a:off x="6920350" y="1358025"/>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6"/>
          <p:cNvSpPr/>
          <p:nvPr/>
        </p:nvSpPr>
        <p:spPr>
          <a:xfrm>
            <a:off x="1497500" y="3072700"/>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6"/>
          <p:cNvSpPr/>
          <p:nvPr/>
        </p:nvSpPr>
        <p:spPr>
          <a:xfrm>
            <a:off x="4208925" y="3072700"/>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6"/>
          <p:cNvSpPr/>
          <p:nvPr/>
        </p:nvSpPr>
        <p:spPr>
          <a:xfrm>
            <a:off x="6920350" y="3072700"/>
            <a:ext cx="726150" cy="393375"/>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COMPETITION ANALYSIS</a:t>
            </a:r>
            <a:endParaRPr/>
          </a:p>
        </p:txBody>
      </p:sp>
      <p:sp>
        <p:nvSpPr>
          <p:cNvPr id="974" name="Google Shape;974;p56"/>
          <p:cNvSpPr txBox="1">
            <a:spLocks noGrp="1"/>
          </p:cNvSpPr>
          <p:nvPr>
            <p:ph type="subTitle" idx="1"/>
          </p:nvPr>
        </p:nvSpPr>
        <p:spPr>
          <a:xfrm>
            <a:off x="713225" y="1852850"/>
            <a:ext cx="22947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975" name="Google Shape;975;p56"/>
          <p:cNvSpPr txBox="1">
            <a:spLocks noGrp="1"/>
          </p:cNvSpPr>
          <p:nvPr>
            <p:ph type="subTitle" idx="2"/>
          </p:nvPr>
        </p:nvSpPr>
        <p:spPr>
          <a:xfrm>
            <a:off x="713225" y="2096550"/>
            <a:ext cx="2294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only a bit larger than the Moon</a:t>
            </a:r>
            <a:endParaRPr/>
          </a:p>
        </p:txBody>
      </p:sp>
      <p:sp>
        <p:nvSpPr>
          <p:cNvPr id="976" name="Google Shape;976;p56"/>
          <p:cNvSpPr txBox="1">
            <a:spLocks noGrp="1"/>
          </p:cNvSpPr>
          <p:nvPr>
            <p:ph type="subTitle" idx="3"/>
          </p:nvPr>
        </p:nvSpPr>
        <p:spPr>
          <a:xfrm>
            <a:off x="6136025" y="1852850"/>
            <a:ext cx="22947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977" name="Google Shape;977;p56"/>
          <p:cNvSpPr txBox="1">
            <a:spLocks noGrp="1"/>
          </p:cNvSpPr>
          <p:nvPr>
            <p:ph type="subTitle" idx="4"/>
          </p:nvPr>
        </p:nvSpPr>
        <p:spPr>
          <a:xfrm>
            <a:off x="6136025" y="2096550"/>
            <a:ext cx="2294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978" name="Google Shape;978;p56"/>
          <p:cNvSpPr txBox="1">
            <a:spLocks noGrp="1"/>
          </p:cNvSpPr>
          <p:nvPr>
            <p:ph type="subTitle" idx="5"/>
          </p:nvPr>
        </p:nvSpPr>
        <p:spPr>
          <a:xfrm>
            <a:off x="3424625" y="1852850"/>
            <a:ext cx="22947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979" name="Google Shape;979;p56"/>
          <p:cNvSpPr txBox="1">
            <a:spLocks noGrp="1"/>
          </p:cNvSpPr>
          <p:nvPr>
            <p:ph type="subTitle" idx="6"/>
          </p:nvPr>
        </p:nvSpPr>
        <p:spPr>
          <a:xfrm>
            <a:off x="3424625" y="2096550"/>
            <a:ext cx="2294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and it is the second planet</a:t>
            </a:r>
            <a:endParaRPr/>
          </a:p>
        </p:txBody>
      </p:sp>
      <p:sp>
        <p:nvSpPr>
          <p:cNvPr id="980" name="Google Shape;980;p56"/>
          <p:cNvSpPr txBox="1">
            <a:spLocks noGrp="1"/>
          </p:cNvSpPr>
          <p:nvPr>
            <p:ph type="subTitle" idx="7"/>
          </p:nvPr>
        </p:nvSpPr>
        <p:spPr>
          <a:xfrm>
            <a:off x="713225" y="3554975"/>
            <a:ext cx="22947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981" name="Google Shape;981;p56"/>
          <p:cNvSpPr txBox="1">
            <a:spLocks noGrp="1"/>
          </p:cNvSpPr>
          <p:nvPr>
            <p:ph type="subTitle" idx="8"/>
          </p:nvPr>
        </p:nvSpPr>
        <p:spPr>
          <a:xfrm>
            <a:off x="713225" y="3798675"/>
            <a:ext cx="2294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982" name="Google Shape;982;p56"/>
          <p:cNvSpPr txBox="1">
            <a:spLocks noGrp="1"/>
          </p:cNvSpPr>
          <p:nvPr>
            <p:ph type="subTitle" idx="9"/>
          </p:nvPr>
        </p:nvSpPr>
        <p:spPr>
          <a:xfrm>
            <a:off x="6136025" y="3554975"/>
            <a:ext cx="22947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PLUTO</a:t>
            </a:r>
            <a:endParaRPr/>
          </a:p>
        </p:txBody>
      </p:sp>
      <p:sp>
        <p:nvSpPr>
          <p:cNvPr id="983" name="Google Shape;983;p56"/>
          <p:cNvSpPr txBox="1">
            <a:spLocks noGrp="1"/>
          </p:cNvSpPr>
          <p:nvPr>
            <p:ph type="subTitle" idx="13"/>
          </p:nvPr>
        </p:nvSpPr>
        <p:spPr>
          <a:xfrm>
            <a:off x="6136025" y="3798675"/>
            <a:ext cx="2294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is now considered a dwarf planet</a:t>
            </a:r>
            <a:endParaRPr/>
          </a:p>
        </p:txBody>
      </p:sp>
      <p:sp>
        <p:nvSpPr>
          <p:cNvPr id="984" name="Google Shape;984;p56"/>
          <p:cNvSpPr txBox="1">
            <a:spLocks noGrp="1"/>
          </p:cNvSpPr>
          <p:nvPr>
            <p:ph type="subTitle" idx="14"/>
          </p:nvPr>
        </p:nvSpPr>
        <p:spPr>
          <a:xfrm>
            <a:off x="3424625" y="3554975"/>
            <a:ext cx="22947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985" name="Google Shape;985;p56"/>
          <p:cNvSpPr txBox="1">
            <a:spLocks noGrp="1"/>
          </p:cNvSpPr>
          <p:nvPr>
            <p:ph type="subTitle" idx="15"/>
          </p:nvPr>
        </p:nvSpPr>
        <p:spPr>
          <a:xfrm>
            <a:off x="3424625" y="3798675"/>
            <a:ext cx="2294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is the fourth-brightest object in the sky</a:t>
            </a:r>
            <a:endParaRPr/>
          </a:p>
        </p:txBody>
      </p:sp>
      <p:grpSp>
        <p:nvGrpSpPr>
          <p:cNvPr id="986" name="Google Shape;986;p56"/>
          <p:cNvGrpSpPr/>
          <p:nvPr/>
        </p:nvGrpSpPr>
        <p:grpSpPr>
          <a:xfrm>
            <a:off x="4358933" y="1329429"/>
            <a:ext cx="426132" cy="450578"/>
            <a:chOff x="5555988" y="1930463"/>
            <a:chExt cx="523375" cy="553400"/>
          </a:xfrm>
        </p:grpSpPr>
        <p:sp>
          <p:nvSpPr>
            <p:cNvPr id="987" name="Google Shape;987;p56"/>
            <p:cNvSpPr/>
            <p:nvPr/>
          </p:nvSpPr>
          <p:spPr>
            <a:xfrm>
              <a:off x="5968038" y="2311688"/>
              <a:ext cx="72575" cy="146425"/>
            </a:xfrm>
            <a:custGeom>
              <a:avLst/>
              <a:gdLst/>
              <a:ahLst/>
              <a:cxnLst/>
              <a:rect l="l" t="t" r="r" b="b"/>
              <a:pathLst>
                <a:path w="2903" h="5857" extrusionOk="0">
                  <a:moveTo>
                    <a:pt x="2505" y="0"/>
                  </a:moveTo>
                  <a:cubicBezTo>
                    <a:pt x="2301" y="0"/>
                    <a:pt x="2131" y="158"/>
                    <a:pt x="2117" y="364"/>
                  </a:cubicBezTo>
                  <a:cubicBezTo>
                    <a:pt x="2002" y="2154"/>
                    <a:pt x="1307" y="3855"/>
                    <a:pt x="139" y="5215"/>
                  </a:cubicBezTo>
                  <a:cubicBezTo>
                    <a:pt x="0" y="5379"/>
                    <a:pt x="17" y="5624"/>
                    <a:pt x="180" y="5763"/>
                  </a:cubicBezTo>
                  <a:cubicBezTo>
                    <a:pt x="253" y="5826"/>
                    <a:pt x="342" y="5857"/>
                    <a:pt x="432" y="5857"/>
                  </a:cubicBezTo>
                  <a:cubicBezTo>
                    <a:pt x="541" y="5857"/>
                    <a:pt x="650" y="5811"/>
                    <a:pt x="728" y="5722"/>
                  </a:cubicBezTo>
                  <a:cubicBezTo>
                    <a:pt x="2004" y="4233"/>
                    <a:pt x="2763" y="2370"/>
                    <a:pt x="2891" y="412"/>
                  </a:cubicBezTo>
                  <a:cubicBezTo>
                    <a:pt x="2903" y="200"/>
                    <a:pt x="2742" y="15"/>
                    <a:pt x="2528" y="1"/>
                  </a:cubicBezTo>
                  <a:cubicBezTo>
                    <a:pt x="2520" y="1"/>
                    <a:pt x="2513" y="0"/>
                    <a:pt x="2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6"/>
            <p:cNvSpPr/>
            <p:nvPr/>
          </p:nvSpPr>
          <p:spPr>
            <a:xfrm>
              <a:off x="5594838" y="2159263"/>
              <a:ext cx="72550" cy="146400"/>
            </a:xfrm>
            <a:custGeom>
              <a:avLst/>
              <a:gdLst/>
              <a:ahLst/>
              <a:cxnLst/>
              <a:rect l="l" t="t" r="r" b="b"/>
              <a:pathLst>
                <a:path w="2902" h="5856" extrusionOk="0">
                  <a:moveTo>
                    <a:pt x="2470" y="0"/>
                  </a:moveTo>
                  <a:cubicBezTo>
                    <a:pt x="2458" y="0"/>
                    <a:pt x="2447" y="1"/>
                    <a:pt x="2435" y="2"/>
                  </a:cubicBezTo>
                  <a:cubicBezTo>
                    <a:pt x="2334" y="9"/>
                    <a:pt x="2238" y="57"/>
                    <a:pt x="2171" y="134"/>
                  </a:cubicBezTo>
                  <a:cubicBezTo>
                    <a:pt x="892" y="1624"/>
                    <a:pt x="133" y="3486"/>
                    <a:pt x="8" y="5444"/>
                  </a:cubicBezTo>
                  <a:cubicBezTo>
                    <a:pt x="1" y="5545"/>
                    <a:pt x="37" y="5649"/>
                    <a:pt x="104" y="5726"/>
                  </a:cubicBezTo>
                  <a:cubicBezTo>
                    <a:pt x="171" y="5802"/>
                    <a:pt x="268" y="5848"/>
                    <a:pt x="371" y="5855"/>
                  </a:cubicBezTo>
                  <a:lnTo>
                    <a:pt x="395" y="5855"/>
                  </a:lnTo>
                  <a:cubicBezTo>
                    <a:pt x="599" y="5855"/>
                    <a:pt x="770" y="5697"/>
                    <a:pt x="782" y="5493"/>
                  </a:cubicBezTo>
                  <a:cubicBezTo>
                    <a:pt x="900" y="3702"/>
                    <a:pt x="1594" y="2001"/>
                    <a:pt x="2762" y="641"/>
                  </a:cubicBezTo>
                  <a:cubicBezTo>
                    <a:pt x="2901" y="478"/>
                    <a:pt x="2882" y="232"/>
                    <a:pt x="2719" y="93"/>
                  </a:cubicBezTo>
                  <a:cubicBezTo>
                    <a:pt x="2648" y="33"/>
                    <a:pt x="2561" y="0"/>
                    <a:pt x="2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6"/>
            <p:cNvSpPr/>
            <p:nvPr/>
          </p:nvSpPr>
          <p:spPr>
            <a:xfrm>
              <a:off x="5997638" y="2314088"/>
              <a:ext cx="81725" cy="169775"/>
            </a:xfrm>
            <a:custGeom>
              <a:avLst/>
              <a:gdLst/>
              <a:ahLst/>
              <a:cxnLst/>
              <a:rect l="l" t="t" r="r" b="b"/>
              <a:pathLst>
                <a:path w="3269" h="6791" extrusionOk="0">
                  <a:moveTo>
                    <a:pt x="2871" y="1"/>
                  </a:moveTo>
                  <a:cubicBezTo>
                    <a:pt x="2667" y="1"/>
                    <a:pt x="2494" y="158"/>
                    <a:pt x="2481" y="364"/>
                  </a:cubicBezTo>
                  <a:cubicBezTo>
                    <a:pt x="2346" y="2491"/>
                    <a:pt x="1522" y="4516"/>
                    <a:pt x="133" y="6134"/>
                  </a:cubicBezTo>
                  <a:cubicBezTo>
                    <a:pt x="34" y="6237"/>
                    <a:pt x="1" y="6386"/>
                    <a:pt x="46" y="6523"/>
                  </a:cubicBezTo>
                  <a:cubicBezTo>
                    <a:pt x="90" y="6660"/>
                    <a:pt x="207" y="6761"/>
                    <a:pt x="349" y="6785"/>
                  </a:cubicBezTo>
                  <a:cubicBezTo>
                    <a:pt x="370" y="6788"/>
                    <a:pt x="392" y="6790"/>
                    <a:pt x="413" y="6790"/>
                  </a:cubicBezTo>
                  <a:cubicBezTo>
                    <a:pt x="532" y="6790"/>
                    <a:pt x="646" y="6734"/>
                    <a:pt x="722" y="6638"/>
                  </a:cubicBezTo>
                  <a:cubicBezTo>
                    <a:pt x="2219" y="4894"/>
                    <a:pt x="3108" y="2709"/>
                    <a:pt x="3257" y="414"/>
                  </a:cubicBezTo>
                  <a:cubicBezTo>
                    <a:pt x="3269" y="201"/>
                    <a:pt x="3108" y="16"/>
                    <a:pt x="2894" y="1"/>
                  </a:cubicBezTo>
                  <a:cubicBezTo>
                    <a:pt x="2886" y="1"/>
                    <a:pt x="2879" y="1"/>
                    <a:pt x="2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6"/>
            <p:cNvSpPr/>
            <p:nvPr/>
          </p:nvSpPr>
          <p:spPr>
            <a:xfrm>
              <a:off x="5555988" y="2133913"/>
              <a:ext cx="81900" cy="169350"/>
            </a:xfrm>
            <a:custGeom>
              <a:avLst/>
              <a:gdLst/>
              <a:ahLst/>
              <a:cxnLst/>
              <a:rect l="l" t="t" r="r" b="b"/>
              <a:pathLst>
                <a:path w="3276" h="6774" extrusionOk="0">
                  <a:moveTo>
                    <a:pt x="2841" y="1"/>
                  </a:moveTo>
                  <a:cubicBezTo>
                    <a:pt x="2832" y="1"/>
                    <a:pt x="2823" y="1"/>
                    <a:pt x="2814" y="2"/>
                  </a:cubicBezTo>
                  <a:cubicBezTo>
                    <a:pt x="2713" y="9"/>
                    <a:pt x="2617" y="57"/>
                    <a:pt x="2550" y="136"/>
                  </a:cubicBezTo>
                  <a:cubicBezTo>
                    <a:pt x="1053" y="1881"/>
                    <a:pt x="161" y="4065"/>
                    <a:pt x="12" y="6362"/>
                  </a:cubicBezTo>
                  <a:cubicBezTo>
                    <a:pt x="0" y="6576"/>
                    <a:pt x="161" y="6759"/>
                    <a:pt x="375" y="6773"/>
                  </a:cubicBezTo>
                  <a:lnTo>
                    <a:pt x="401" y="6773"/>
                  </a:lnTo>
                  <a:cubicBezTo>
                    <a:pt x="606" y="6773"/>
                    <a:pt x="776" y="6615"/>
                    <a:pt x="788" y="6410"/>
                  </a:cubicBezTo>
                  <a:cubicBezTo>
                    <a:pt x="925" y="4284"/>
                    <a:pt x="1749" y="2258"/>
                    <a:pt x="3136" y="641"/>
                  </a:cubicBezTo>
                  <a:cubicBezTo>
                    <a:pt x="3275" y="480"/>
                    <a:pt x="3259" y="235"/>
                    <a:pt x="3098" y="95"/>
                  </a:cubicBezTo>
                  <a:cubicBezTo>
                    <a:pt x="3025" y="34"/>
                    <a:pt x="2935"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6"/>
            <p:cNvSpPr/>
            <p:nvPr/>
          </p:nvSpPr>
          <p:spPr>
            <a:xfrm>
              <a:off x="5924413" y="2200263"/>
              <a:ext cx="53075" cy="68750"/>
            </a:xfrm>
            <a:custGeom>
              <a:avLst/>
              <a:gdLst/>
              <a:ahLst/>
              <a:cxnLst/>
              <a:rect l="l" t="t" r="r" b="b"/>
              <a:pathLst>
                <a:path w="2123" h="2750" extrusionOk="0">
                  <a:moveTo>
                    <a:pt x="688" y="1"/>
                  </a:moveTo>
                  <a:cubicBezTo>
                    <a:pt x="296" y="750"/>
                    <a:pt x="61" y="1572"/>
                    <a:pt x="0" y="2418"/>
                  </a:cubicBezTo>
                  <a:cubicBezTo>
                    <a:pt x="73" y="2425"/>
                    <a:pt x="145" y="2430"/>
                    <a:pt x="217" y="2440"/>
                  </a:cubicBezTo>
                  <a:cubicBezTo>
                    <a:pt x="875" y="2516"/>
                    <a:pt x="1514" y="2622"/>
                    <a:pt x="2122" y="2750"/>
                  </a:cubicBezTo>
                  <a:cubicBezTo>
                    <a:pt x="1868" y="1733"/>
                    <a:pt x="1377" y="79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6"/>
            <p:cNvSpPr/>
            <p:nvPr/>
          </p:nvSpPr>
          <p:spPr>
            <a:xfrm>
              <a:off x="5653538" y="2166738"/>
              <a:ext cx="151350" cy="126600"/>
            </a:xfrm>
            <a:custGeom>
              <a:avLst/>
              <a:gdLst/>
              <a:ahLst/>
              <a:cxnLst/>
              <a:rect l="l" t="t" r="r" b="b"/>
              <a:pathLst>
                <a:path w="6054" h="5064" extrusionOk="0">
                  <a:moveTo>
                    <a:pt x="3230" y="1"/>
                  </a:moveTo>
                  <a:cubicBezTo>
                    <a:pt x="1397" y="1068"/>
                    <a:pt x="195" y="2954"/>
                    <a:pt x="1" y="5064"/>
                  </a:cubicBezTo>
                  <a:cubicBezTo>
                    <a:pt x="1531" y="4405"/>
                    <a:pt x="3153" y="3980"/>
                    <a:pt x="4811" y="3800"/>
                  </a:cubicBezTo>
                  <a:cubicBezTo>
                    <a:pt x="5217" y="3749"/>
                    <a:pt x="5633" y="3711"/>
                    <a:pt x="6054" y="3680"/>
                  </a:cubicBezTo>
                  <a:cubicBezTo>
                    <a:pt x="5659" y="2115"/>
                    <a:pt x="4638" y="784"/>
                    <a:pt x="3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6"/>
            <p:cNvSpPr/>
            <p:nvPr/>
          </p:nvSpPr>
          <p:spPr>
            <a:xfrm>
              <a:off x="5754513" y="2143988"/>
              <a:ext cx="104500" cy="113550"/>
            </a:xfrm>
            <a:custGeom>
              <a:avLst/>
              <a:gdLst/>
              <a:ahLst/>
              <a:cxnLst/>
              <a:rect l="l" t="t" r="r" b="b"/>
              <a:pathLst>
                <a:path w="4180" h="4542" extrusionOk="0">
                  <a:moveTo>
                    <a:pt x="2525" y="0"/>
                  </a:moveTo>
                  <a:cubicBezTo>
                    <a:pt x="1660" y="0"/>
                    <a:pt x="801" y="171"/>
                    <a:pt x="1" y="502"/>
                  </a:cubicBezTo>
                  <a:cubicBezTo>
                    <a:pt x="1433" y="1425"/>
                    <a:pt x="2440" y="2879"/>
                    <a:pt x="2805" y="4542"/>
                  </a:cubicBezTo>
                  <a:cubicBezTo>
                    <a:pt x="3175" y="4527"/>
                    <a:pt x="3545" y="4515"/>
                    <a:pt x="3920" y="4515"/>
                  </a:cubicBezTo>
                  <a:lnTo>
                    <a:pt x="3971" y="4515"/>
                  </a:lnTo>
                  <a:cubicBezTo>
                    <a:pt x="4040" y="4515"/>
                    <a:pt x="4110" y="4518"/>
                    <a:pt x="4180" y="4518"/>
                  </a:cubicBezTo>
                  <a:cubicBezTo>
                    <a:pt x="3956" y="2477"/>
                    <a:pt x="3432" y="786"/>
                    <a:pt x="2774" y="5"/>
                  </a:cubicBezTo>
                  <a:cubicBezTo>
                    <a:pt x="2691" y="2"/>
                    <a:pt x="2608" y="0"/>
                    <a:pt x="2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6"/>
            <p:cNvSpPr/>
            <p:nvPr/>
          </p:nvSpPr>
          <p:spPr>
            <a:xfrm>
              <a:off x="5848888" y="2146863"/>
              <a:ext cx="78600" cy="112050"/>
            </a:xfrm>
            <a:custGeom>
              <a:avLst/>
              <a:gdLst/>
              <a:ahLst/>
              <a:cxnLst/>
              <a:rect l="l" t="t" r="r" b="b"/>
              <a:pathLst>
                <a:path w="3144" h="4482" extrusionOk="0">
                  <a:moveTo>
                    <a:pt x="1" y="0"/>
                  </a:moveTo>
                  <a:lnTo>
                    <a:pt x="1" y="0"/>
                  </a:lnTo>
                  <a:cubicBezTo>
                    <a:pt x="671" y="1384"/>
                    <a:pt x="1073" y="2884"/>
                    <a:pt x="1183" y="4419"/>
                  </a:cubicBezTo>
                  <a:cubicBezTo>
                    <a:pt x="1544" y="4434"/>
                    <a:pt x="1897" y="4453"/>
                    <a:pt x="2248" y="4482"/>
                  </a:cubicBezTo>
                  <a:cubicBezTo>
                    <a:pt x="2320" y="3453"/>
                    <a:pt x="2625" y="2454"/>
                    <a:pt x="3144" y="1562"/>
                  </a:cubicBezTo>
                  <a:cubicBezTo>
                    <a:pt x="2260" y="764"/>
                    <a:pt x="1171"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6"/>
            <p:cNvSpPr/>
            <p:nvPr/>
          </p:nvSpPr>
          <p:spPr>
            <a:xfrm>
              <a:off x="5653113" y="2277938"/>
              <a:ext cx="154900" cy="142050"/>
            </a:xfrm>
            <a:custGeom>
              <a:avLst/>
              <a:gdLst/>
              <a:ahLst/>
              <a:cxnLst/>
              <a:rect l="l" t="t" r="r" b="b"/>
              <a:pathLst>
                <a:path w="6196" h="5682" extrusionOk="0">
                  <a:moveTo>
                    <a:pt x="6181" y="1"/>
                  </a:moveTo>
                  <a:cubicBezTo>
                    <a:pt x="5756" y="32"/>
                    <a:pt x="5338" y="70"/>
                    <a:pt x="4927" y="121"/>
                  </a:cubicBezTo>
                  <a:cubicBezTo>
                    <a:pt x="3218" y="301"/>
                    <a:pt x="1553" y="762"/>
                    <a:pt x="1" y="1490"/>
                  </a:cubicBezTo>
                  <a:cubicBezTo>
                    <a:pt x="66" y="3048"/>
                    <a:pt x="676" y="4530"/>
                    <a:pt x="1726" y="5681"/>
                  </a:cubicBezTo>
                  <a:cubicBezTo>
                    <a:pt x="4408" y="4773"/>
                    <a:pt x="6196" y="2627"/>
                    <a:pt x="6196" y="267"/>
                  </a:cubicBezTo>
                  <a:cubicBezTo>
                    <a:pt x="6196" y="176"/>
                    <a:pt x="6186" y="89"/>
                    <a:pt x="6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6"/>
            <p:cNvSpPr/>
            <p:nvPr/>
          </p:nvSpPr>
          <p:spPr>
            <a:xfrm>
              <a:off x="5856538" y="2276988"/>
              <a:ext cx="99625" cy="191700"/>
            </a:xfrm>
            <a:custGeom>
              <a:avLst/>
              <a:gdLst/>
              <a:ahLst/>
              <a:cxnLst/>
              <a:rect l="l" t="t" r="r" b="b"/>
              <a:pathLst>
                <a:path w="3985" h="7668" extrusionOk="0">
                  <a:moveTo>
                    <a:pt x="947" y="0"/>
                  </a:moveTo>
                  <a:cubicBezTo>
                    <a:pt x="983" y="488"/>
                    <a:pt x="1000" y="1014"/>
                    <a:pt x="1000" y="1550"/>
                  </a:cubicBezTo>
                  <a:cubicBezTo>
                    <a:pt x="1000" y="3955"/>
                    <a:pt x="634" y="6154"/>
                    <a:pt x="0" y="7668"/>
                  </a:cubicBezTo>
                  <a:cubicBezTo>
                    <a:pt x="1641" y="7269"/>
                    <a:pt x="3066" y="6257"/>
                    <a:pt x="3984" y="4840"/>
                  </a:cubicBezTo>
                  <a:cubicBezTo>
                    <a:pt x="2747" y="4018"/>
                    <a:pt x="1932" y="2172"/>
                    <a:pt x="1913" y="60"/>
                  </a:cubicBezTo>
                  <a:cubicBezTo>
                    <a:pt x="1593" y="34"/>
                    <a:pt x="1271" y="15"/>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6"/>
            <p:cNvSpPr/>
            <p:nvPr/>
          </p:nvSpPr>
          <p:spPr>
            <a:xfrm>
              <a:off x="5923763" y="2280163"/>
              <a:ext cx="60875" cy="100825"/>
            </a:xfrm>
            <a:custGeom>
              <a:avLst/>
              <a:gdLst/>
              <a:ahLst/>
              <a:cxnLst/>
              <a:rect l="l" t="t" r="r" b="b"/>
              <a:pathLst>
                <a:path w="2435" h="4033" extrusionOk="0">
                  <a:moveTo>
                    <a:pt x="0" y="0"/>
                  </a:moveTo>
                  <a:lnTo>
                    <a:pt x="0" y="0"/>
                  </a:lnTo>
                  <a:cubicBezTo>
                    <a:pt x="36" y="1776"/>
                    <a:pt x="699" y="3350"/>
                    <a:pt x="1675" y="4033"/>
                  </a:cubicBezTo>
                  <a:cubicBezTo>
                    <a:pt x="1740" y="3898"/>
                    <a:pt x="1807" y="3768"/>
                    <a:pt x="1865" y="3629"/>
                  </a:cubicBezTo>
                  <a:cubicBezTo>
                    <a:pt x="2283" y="2605"/>
                    <a:pt x="2434" y="1490"/>
                    <a:pt x="2307" y="392"/>
                  </a:cubicBezTo>
                  <a:cubicBezTo>
                    <a:pt x="1596" y="226"/>
                    <a:pt x="875" y="99"/>
                    <a:pt x="151" y="15"/>
                  </a:cubicBezTo>
                  <a:cubicBezTo>
                    <a:pt x="101" y="8"/>
                    <a:pt x="50" y="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6"/>
            <p:cNvSpPr/>
            <p:nvPr/>
          </p:nvSpPr>
          <p:spPr>
            <a:xfrm>
              <a:off x="5711813" y="2276188"/>
              <a:ext cx="150325" cy="197325"/>
            </a:xfrm>
            <a:custGeom>
              <a:avLst/>
              <a:gdLst/>
              <a:ahLst/>
              <a:cxnLst/>
              <a:rect l="l" t="t" r="r" b="b"/>
              <a:pathLst>
                <a:path w="6013" h="7893" extrusionOk="0">
                  <a:moveTo>
                    <a:pt x="5631" y="1"/>
                  </a:moveTo>
                  <a:cubicBezTo>
                    <a:pt x="5289" y="1"/>
                    <a:pt x="4950" y="13"/>
                    <a:pt x="4612" y="27"/>
                  </a:cubicBezTo>
                  <a:cubicBezTo>
                    <a:pt x="4619" y="135"/>
                    <a:pt x="4624" y="239"/>
                    <a:pt x="4624" y="337"/>
                  </a:cubicBezTo>
                  <a:cubicBezTo>
                    <a:pt x="4624" y="2918"/>
                    <a:pt x="2790" y="5268"/>
                    <a:pt x="0" y="6352"/>
                  </a:cubicBezTo>
                  <a:cubicBezTo>
                    <a:pt x="1189" y="7350"/>
                    <a:pt x="2684" y="7892"/>
                    <a:pt x="4223" y="7892"/>
                  </a:cubicBezTo>
                  <a:cubicBezTo>
                    <a:pt x="4436" y="7892"/>
                    <a:pt x="4650" y="7882"/>
                    <a:pt x="4864" y="7861"/>
                  </a:cubicBezTo>
                  <a:cubicBezTo>
                    <a:pt x="4902" y="7791"/>
                    <a:pt x="4941" y="7714"/>
                    <a:pt x="4979" y="7628"/>
                  </a:cubicBezTo>
                  <a:cubicBezTo>
                    <a:pt x="5626" y="6237"/>
                    <a:pt x="6013" y="3975"/>
                    <a:pt x="6013" y="1582"/>
                  </a:cubicBezTo>
                  <a:cubicBezTo>
                    <a:pt x="6013" y="1039"/>
                    <a:pt x="5989" y="518"/>
                    <a:pt x="5953" y="11"/>
                  </a:cubicBezTo>
                  <a:cubicBezTo>
                    <a:pt x="5861" y="11"/>
                    <a:pt x="5770" y="1"/>
                    <a:pt x="5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6"/>
            <p:cNvSpPr/>
            <p:nvPr/>
          </p:nvSpPr>
          <p:spPr>
            <a:xfrm>
              <a:off x="5578863" y="1930463"/>
              <a:ext cx="453475" cy="135800"/>
            </a:xfrm>
            <a:custGeom>
              <a:avLst/>
              <a:gdLst/>
              <a:ahLst/>
              <a:cxnLst/>
              <a:rect l="l" t="t" r="r" b="b"/>
              <a:pathLst>
                <a:path w="18139" h="5432" extrusionOk="0">
                  <a:moveTo>
                    <a:pt x="6400" y="1"/>
                  </a:moveTo>
                  <a:cubicBezTo>
                    <a:pt x="5854" y="3"/>
                    <a:pt x="5323" y="179"/>
                    <a:pt x="4888" y="506"/>
                  </a:cubicBezTo>
                  <a:cubicBezTo>
                    <a:pt x="4316" y="933"/>
                    <a:pt x="3622" y="1164"/>
                    <a:pt x="2908" y="1164"/>
                  </a:cubicBezTo>
                  <a:lnTo>
                    <a:pt x="774" y="1164"/>
                  </a:lnTo>
                  <a:cubicBezTo>
                    <a:pt x="347" y="1164"/>
                    <a:pt x="1" y="1512"/>
                    <a:pt x="1" y="1940"/>
                  </a:cubicBezTo>
                  <a:lnTo>
                    <a:pt x="1" y="3879"/>
                  </a:lnTo>
                  <a:cubicBezTo>
                    <a:pt x="1" y="4086"/>
                    <a:pt x="82" y="4283"/>
                    <a:pt x="227" y="4430"/>
                  </a:cubicBezTo>
                  <a:cubicBezTo>
                    <a:pt x="371" y="4574"/>
                    <a:pt x="570" y="4655"/>
                    <a:pt x="774" y="4655"/>
                  </a:cubicBezTo>
                  <a:lnTo>
                    <a:pt x="3180" y="4655"/>
                  </a:lnTo>
                  <a:cubicBezTo>
                    <a:pt x="3708" y="4655"/>
                    <a:pt x="4227" y="4812"/>
                    <a:pt x="4667" y="5102"/>
                  </a:cubicBezTo>
                  <a:lnTo>
                    <a:pt x="4677" y="5110"/>
                  </a:lnTo>
                  <a:cubicBezTo>
                    <a:pt x="4992" y="5319"/>
                    <a:pt x="5362" y="5432"/>
                    <a:pt x="5741" y="5432"/>
                  </a:cubicBezTo>
                  <a:lnTo>
                    <a:pt x="6008" y="5432"/>
                  </a:lnTo>
                  <a:cubicBezTo>
                    <a:pt x="6011" y="5432"/>
                    <a:pt x="6015" y="5432"/>
                    <a:pt x="6018" y="5432"/>
                  </a:cubicBezTo>
                  <a:cubicBezTo>
                    <a:pt x="6507" y="5432"/>
                    <a:pt x="6979" y="5261"/>
                    <a:pt x="7359" y="4956"/>
                  </a:cubicBezTo>
                  <a:cubicBezTo>
                    <a:pt x="7875" y="4523"/>
                    <a:pt x="8524" y="4281"/>
                    <a:pt x="9197" y="4269"/>
                  </a:cubicBezTo>
                  <a:lnTo>
                    <a:pt x="10763" y="4269"/>
                  </a:lnTo>
                  <a:cubicBezTo>
                    <a:pt x="11117" y="4261"/>
                    <a:pt x="11434" y="4045"/>
                    <a:pt x="11571" y="3716"/>
                  </a:cubicBezTo>
                  <a:cubicBezTo>
                    <a:pt x="11657" y="3519"/>
                    <a:pt x="11648" y="3293"/>
                    <a:pt x="11540" y="3103"/>
                  </a:cubicBezTo>
                  <a:lnTo>
                    <a:pt x="9930" y="3103"/>
                  </a:lnTo>
                  <a:cubicBezTo>
                    <a:pt x="9926" y="3103"/>
                    <a:pt x="9922" y="3103"/>
                    <a:pt x="9918" y="3103"/>
                  </a:cubicBezTo>
                  <a:cubicBezTo>
                    <a:pt x="9348" y="3103"/>
                    <a:pt x="8790" y="2933"/>
                    <a:pt x="8315" y="2618"/>
                  </a:cubicBezTo>
                  <a:lnTo>
                    <a:pt x="8108" y="2483"/>
                  </a:lnTo>
                  <a:cubicBezTo>
                    <a:pt x="7933" y="2365"/>
                    <a:pt x="7882" y="2128"/>
                    <a:pt x="7998" y="1950"/>
                  </a:cubicBezTo>
                  <a:cubicBezTo>
                    <a:pt x="8072" y="1835"/>
                    <a:pt x="8197" y="1773"/>
                    <a:pt x="8325" y="1773"/>
                  </a:cubicBezTo>
                  <a:cubicBezTo>
                    <a:pt x="8395" y="1773"/>
                    <a:pt x="8467" y="1792"/>
                    <a:pt x="8531" y="1832"/>
                  </a:cubicBezTo>
                  <a:lnTo>
                    <a:pt x="8740" y="1969"/>
                  </a:lnTo>
                  <a:cubicBezTo>
                    <a:pt x="9093" y="2204"/>
                    <a:pt x="9507" y="2329"/>
                    <a:pt x="9930" y="2329"/>
                  </a:cubicBezTo>
                  <a:lnTo>
                    <a:pt x="12431" y="2329"/>
                  </a:lnTo>
                  <a:cubicBezTo>
                    <a:pt x="12437" y="2329"/>
                    <a:pt x="12444" y="2329"/>
                    <a:pt x="12450" y="2329"/>
                  </a:cubicBezTo>
                  <a:cubicBezTo>
                    <a:pt x="12607" y="2329"/>
                    <a:pt x="12764" y="2358"/>
                    <a:pt x="12912" y="2409"/>
                  </a:cubicBezTo>
                  <a:lnTo>
                    <a:pt x="17561" y="3725"/>
                  </a:lnTo>
                  <a:cubicBezTo>
                    <a:pt x="17608" y="3744"/>
                    <a:pt x="17656" y="3753"/>
                    <a:pt x="17703" y="3753"/>
                  </a:cubicBezTo>
                  <a:cubicBezTo>
                    <a:pt x="17849" y="3753"/>
                    <a:pt x="17987" y="3668"/>
                    <a:pt x="18047" y="3526"/>
                  </a:cubicBezTo>
                  <a:cubicBezTo>
                    <a:pt x="18138" y="3353"/>
                    <a:pt x="18073" y="3139"/>
                    <a:pt x="17900" y="3048"/>
                  </a:cubicBezTo>
                  <a:lnTo>
                    <a:pt x="13169" y="229"/>
                  </a:lnTo>
                  <a:cubicBezTo>
                    <a:pt x="12919" y="80"/>
                    <a:pt x="12633" y="1"/>
                    <a:pt x="12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6"/>
          <p:cNvGrpSpPr/>
          <p:nvPr/>
        </p:nvGrpSpPr>
        <p:grpSpPr>
          <a:xfrm>
            <a:off x="1632594" y="3018122"/>
            <a:ext cx="455972" cy="449968"/>
            <a:chOff x="3932613" y="4236938"/>
            <a:chExt cx="560025" cy="552650"/>
          </a:xfrm>
        </p:grpSpPr>
        <p:sp>
          <p:nvSpPr>
            <p:cNvPr id="1001" name="Google Shape;1001;p56"/>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6"/>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6"/>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6"/>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6"/>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56"/>
          <p:cNvGrpSpPr/>
          <p:nvPr/>
        </p:nvGrpSpPr>
        <p:grpSpPr>
          <a:xfrm>
            <a:off x="1631206" y="1355428"/>
            <a:ext cx="458761" cy="442335"/>
            <a:chOff x="2954063" y="2691138"/>
            <a:chExt cx="563450" cy="543275"/>
          </a:xfrm>
        </p:grpSpPr>
        <p:sp>
          <p:nvSpPr>
            <p:cNvPr id="1007" name="Google Shape;1007;p56"/>
            <p:cNvSpPr/>
            <p:nvPr/>
          </p:nvSpPr>
          <p:spPr>
            <a:xfrm>
              <a:off x="3042788" y="2713963"/>
              <a:ext cx="151300" cy="126650"/>
            </a:xfrm>
            <a:custGeom>
              <a:avLst/>
              <a:gdLst/>
              <a:ahLst/>
              <a:cxnLst/>
              <a:rect l="l" t="t" r="r" b="b"/>
              <a:pathLst>
                <a:path w="6052" h="5066" extrusionOk="0">
                  <a:moveTo>
                    <a:pt x="3218" y="0"/>
                  </a:moveTo>
                  <a:cubicBezTo>
                    <a:pt x="1397" y="1074"/>
                    <a:pt x="200" y="2958"/>
                    <a:pt x="0" y="5066"/>
                  </a:cubicBezTo>
                  <a:cubicBezTo>
                    <a:pt x="1531" y="4407"/>
                    <a:pt x="3153" y="3982"/>
                    <a:pt x="4809" y="3804"/>
                  </a:cubicBezTo>
                  <a:cubicBezTo>
                    <a:pt x="5224" y="3754"/>
                    <a:pt x="5640" y="3715"/>
                    <a:pt x="6051" y="3686"/>
                  </a:cubicBezTo>
                  <a:cubicBezTo>
                    <a:pt x="5657" y="2117"/>
                    <a:pt x="4633" y="784"/>
                    <a:pt x="3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6"/>
            <p:cNvSpPr/>
            <p:nvPr/>
          </p:nvSpPr>
          <p:spPr>
            <a:xfrm>
              <a:off x="3246913" y="2824188"/>
              <a:ext cx="43775" cy="191375"/>
            </a:xfrm>
            <a:custGeom>
              <a:avLst/>
              <a:gdLst/>
              <a:ahLst/>
              <a:cxnLst/>
              <a:rect l="l" t="t" r="r" b="b"/>
              <a:pathLst>
                <a:path w="1751" h="7655" extrusionOk="0">
                  <a:moveTo>
                    <a:pt x="899" y="1"/>
                  </a:moveTo>
                  <a:cubicBezTo>
                    <a:pt x="935" y="500"/>
                    <a:pt x="955" y="1024"/>
                    <a:pt x="955" y="1555"/>
                  </a:cubicBezTo>
                  <a:cubicBezTo>
                    <a:pt x="955" y="3879"/>
                    <a:pt x="606" y="6049"/>
                    <a:pt x="1" y="7558"/>
                  </a:cubicBezTo>
                  <a:lnTo>
                    <a:pt x="42" y="7654"/>
                  </a:lnTo>
                  <a:cubicBezTo>
                    <a:pt x="551" y="7524"/>
                    <a:pt x="1041" y="7332"/>
                    <a:pt x="1503" y="7085"/>
                  </a:cubicBezTo>
                  <a:lnTo>
                    <a:pt x="1503" y="885"/>
                  </a:lnTo>
                  <a:cubicBezTo>
                    <a:pt x="1503" y="589"/>
                    <a:pt x="1589" y="299"/>
                    <a:pt x="1750" y="51"/>
                  </a:cubicBezTo>
                  <a:cubicBezTo>
                    <a:pt x="1471" y="29"/>
                    <a:pt x="1188" y="13"/>
                    <a:pt x="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6"/>
            <p:cNvSpPr/>
            <p:nvPr/>
          </p:nvSpPr>
          <p:spPr>
            <a:xfrm>
              <a:off x="3143638" y="2691138"/>
              <a:ext cx="104575" cy="113800"/>
            </a:xfrm>
            <a:custGeom>
              <a:avLst/>
              <a:gdLst/>
              <a:ahLst/>
              <a:cxnLst/>
              <a:rect l="l" t="t" r="r" b="b"/>
              <a:pathLst>
                <a:path w="4183" h="4552" extrusionOk="0">
                  <a:moveTo>
                    <a:pt x="2529" y="0"/>
                  </a:moveTo>
                  <a:cubicBezTo>
                    <a:pt x="1661" y="0"/>
                    <a:pt x="801" y="173"/>
                    <a:pt x="1" y="505"/>
                  </a:cubicBezTo>
                  <a:cubicBezTo>
                    <a:pt x="1436" y="1430"/>
                    <a:pt x="2445" y="2884"/>
                    <a:pt x="2810" y="4551"/>
                  </a:cubicBezTo>
                  <a:cubicBezTo>
                    <a:pt x="3187" y="4534"/>
                    <a:pt x="3562" y="4522"/>
                    <a:pt x="3923" y="4522"/>
                  </a:cubicBezTo>
                  <a:lnTo>
                    <a:pt x="3973" y="4522"/>
                  </a:lnTo>
                  <a:cubicBezTo>
                    <a:pt x="4043" y="4522"/>
                    <a:pt x="4112" y="4522"/>
                    <a:pt x="4182" y="4527"/>
                  </a:cubicBezTo>
                  <a:cubicBezTo>
                    <a:pt x="3959" y="2480"/>
                    <a:pt x="3432" y="781"/>
                    <a:pt x="2772" y="7"/>
                  </a:cubicBezTo>
                  <a:cubicBezTo>
                    <a:pt x="2690" y="5"/>
                    <a:pt x="2613"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6"/>
            <p:cNvSpPr/>
            <p:nvPr/>
          </p:nvSpPr>
          <p:spPr>
            <a:xfrm>
              <a:off x="3042313" y="2825338"/>
              <a:ext cx="154900" cy="141850"/>
            </a:xfrm>
            <a:custGeom>
              <a:avLst/>
              <a:gdLst/>
              <a:ahLst/>
              <a:cxnLst/>
              <a:rect l="l" t="t" r="r" b="b"/>
              <a:pathLst>
                <a:path w="6196" h="5674" extrusionOk="0">
                  <a:moveTo>
                    <a:pt x="6181" y="0"/>
                  </a:moveTo>
                  <a:cubicBezTo>
                    <a:pt x="5765" y="29"/>
                    <a:pt x="5344" y="68"/>
                    <a:pt x="4929" y="116"/>
                  </a:cubicBezTo>
                  <a:cubicBezTo>
                    <a:pt x="3220" y="293"/>
                    <a:pt x="1555" y="755"/>
                    <a:pt x="0" y="1483"/>
                  </a:cubicBezTo>
                  <a:cubicBezTo>
                    <a:pt x="60" y="3040"/>
                    <a:pt x="673" y="4525"/>
                    <a:pt x="1728" y="5674"/>
                  </a:cubicBezTo>
                  <a:cubicBezTo>
                    <a:pt x="4410" y="4770"/>
                    <a:pt x="6195" y="2624"/>
                    <a:pt x="6195" y="265"/>
                  </a:cubicBezTo>
                  <a:cubicBezTo>
                    <a:pt x="6195" y="176"/>
                    <a:pt x="6185" y="87"/>
                    <a:pt x="6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6"/>
            <p:cNvSpPr/>
            <p:nvPr/>
          </p:nvSpPr>
          <p:spPr>
            <a:xfrm>
              <a:off x="3238213" y="2694263"/>
              <a:ext cx="78475" cy="112050"/>
            </a:xfrm>
            <a:custGeom>
              <a:avLst/>
              <a:gdLst/>
              <a:ahLst/>
              <a:cxnLst/>
              <a:rect l="l" t="t" r="r" b="b"/>
              <a:pathLst>
                <a:path w="3139" h="4482" extrusionOk="0">
                  <a:moveTo>
                    <a:pt x="0" y="0"/>
                  </a:moveTo>
                  <a:lnTo>
                    <a:pt x="0" y="0"/>
                  </a:lnTo>
                  <a:cubicBezTo>
                    <a:pt x="671" y="1384"/>
                    <a:pt x="1072" y="2886"/>
                    <a:pt x="1180" y="4419"/>
                  </a:cubicBezTo>
                  <a:cubicBezTo>
                    <a:pt x="1541" y="4431"/>
                    <a:pt x="1896" y="4453"/>
                    <a:pt x="2245" y="4482"/>
                  </a:cubicBezTo>
                  <a:cubicBezTo>
                    <a:pt x="2317" y="3451"/>
                    <a:pt x="2622" y="2453"/>
                    <a:pt x="3139" y="1560"/>
                  </a:cubicBezTo>
                  <a:cubicBezTo>
                    <a:pt x="2252" y="767"/>
                    <a:pt x="1168" y="2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6"/>
            <p:cNvSpPr/>
            <p:nvPr/>
          </p:nvSpPr>
          <p:spPr>
            <a:xfrm>
              <a:off x="3100988" y="2823588"/>
              <a:ext cx="151050" cy="192925"/>
            </a:xfrm>
            <a:custGeom>
              <a:avLst/>
              <a:gdLst/>
              <a:ahLst/>
              <a:cxnLst/>
              <a:rect l="l" t="t" r="r" b="b"/>
              <a:pathLst>
                <a:path w="6042" h="7717" extrusionOk="0">
                  <a:moveTo>
                    <a:pt x="5626" y="1"/>
                  </a:moveTo>
                  <a:cubicBezTo>
                    <a:pt x="5297" y="1"/>
                    <a:pt x="4956" y="10"/>
                    <a:pt x="4612" y="25"/>
                  </a:cubicBezTo>
                  <a:cubicBezTo>
                    <a:pt x="4619" y="135"/>
                    <a:pt x="4622" y="236"/>
                    <a:pt x="4622" y="332"/>
                  </a:cubicBezTo>
                  <a:cubicBezTo>
                    <a:pt x="4622" y="2915"/>
                    <a:pt x="2791" y="5266"/>
                    <a:pt x="1" y="6349"/>
                  </a:cubicBezTo>
                  <a:cubicBezTo>
                    <a:pt x="791" y="7017"/>
                    <a:pt x="1731" y="7486"/>
                    <a:pt x="2738" y="7717"/>
                  </a:cubicBezTo>
                  <a:cubicBezTo>
                    <a:pt x="2800" y="7137"/>
                    <a:pt x="3182" y="6645"/>
                    <a:pt x="3728" y="6438"/>
                  </a:cubicBezTo>
                  <a:cubicBezTo>
                    <a:pt x="3905" y="6371"/>
                    <a:pt x="4090" y="6338"/>
                    <a:pt x="4273" y="6338"/>
                  </a:cubicBezTo>
                  <a:cubicBezTo>
                    <a:pt x="4652" y="6338"/>
                    <a:pt x="5026" y="6479"/>
                    <a:pt x="5316" y="6743"/>
                  </a:cubicBezTo>
                  <a:cubicBezTo>
                    <a:pt x="5806" y="5068"/>
                    <a:pt x="6042" y="3326"/>
                    <a:pt x="6015" y="1579"/>
                  </a:cubicBezTo>
                  <a:cubicBezTo>
                    <a:pt x="6015" y="1048"/>
                    <a:pt x="5991" y="522"/>
                    <a:pt x="5951" y="5"/>
                  </a:cubicBezTo>
                  <a:cubicBezTo>
                    <a:pt x="5859" y="5"/>
                    <a:pt x="5770" y="1"/>
                    <a:pt x="5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6"/>
            <p:cNvSpPr/>
            <p:nvPr/>
          </p:nvSpPr>
          <p:spPr>
            <a:xfrm>
              <a:off x="3188538" y="2768688"/>
              <a:ext cx="328975" cy="465725"/>
            </a:xfrm>
            <a:custGeom>
              <a:avLst/>
              <a:gdLst/>
              <a:ahLst/>
              <a:cxnLst/>
              <a:rect l="l" t="t" r="r" b="b"/>
              <a:pathLst>
                <a:path w="13159" h="18629" extrusionOk="0">
                  <a:moveTo>
                    <a:pt x="11984" y="10864"/>
                  </a:moveTo>
                  <a:cubicBezTo>
                    <a:pt x="12197" y="10864"/>
                    <a:pt x="12373" y="11037"/>
                    <a:pt x="12373" y="11251"/>
                  </a:cubicBezTo>
                  <a:cubicBezTo>
                    <a:pt x="12373" y="11465"/>
                    <a:pt x="12197" y="11640"/>
                    <a:pt x="11984" y="11640"/>
                  </a:cubicBezTo>
                  <a:cubicBezTo>
                    <a:pt x="11770" y="11640"/>
                    <a:pt x="11597" y="11465"/>
                    <a:pt x="11597" y="11251"/>
                  </a:cubicBezTo>
                  <a:cubicBezTo>
                    <a:pt x="11597" y="11037"/>
                    <a:pt x="11770" y="10864"/>
                    <a:pt x="11984" y="10864"/>
                  </a:cubicBezTo>
                  <a:close/>
                  <a:moveTo>
                    <a:pt x="11984" y="12416"/>
                  </a:moveTo>
                  <a:cubicBezTo>
                    <a:pt x="11987" y="12416"/>
                    <a:pt x="11990" y="12416"/>
                    <a:pt x="11993" y="12416"/>
                  </a:cubicBezTo>
                  <a:cubicBezTo>
                    <a:pt x="12207" y="12424"/>
                    <a:pt x="12373" y="12606"/>
                    <a:pt x="12366" y="12820"/>
                  </a:cubicBezTo>
                  <a:cubicBezTo>
                    <a:pt x="12315" y="13998"/>
                    <a:pt x="11931" y="17845"/>
                    <a:pt x="9129" y="17849"/>
                  </a:cubicBezTo>
                  <a:cubicBezTo>
                    <a:pt x="8915" y="17849"/>
                    <a:pt x="8740" y="17676"/>
                    <a:pt x="8740" y="17460"/>
                  </a:cubicBezTo>
                  <a:cubicBezTo>
                    <a:pt x="8740" y="17246"/>
                    <a:pt x="8915" y="17073"/>
                    <a:pt x="9129" y="17073"/>
                  </a:cubicBezTo>
                  <a:cubicBezTo>
                    <a:pt x="11243" y="17071"/>
                    <a:pt x="11549" y="13791"/>
                    <a:pt x="11589" y="12786"/>
                  </a:cubicBezTo>
                  <a:cubicBezTo>
                    <a:pt x="11606" y="12578"/>
                    <a:pt x="11777" y="12416"/>
                    <a:pt x="11984" y="12416"/>
                  </a:cubicBezTo>
                  <a:close/>
                  <a:moveTo>
                    <a:pt x="7718" y="0"/>
                  </a:moveTo>
                  <a:cubicBezTo>
                    <a:pt x="7288" y="0"/>
                    <a:pt x="6942" y="349"/>
                    <a:pt x="6942" y="776"/>
                  </a:cubicBezTo>
                  <a:lnTo>
                    <a:pt x="6942" y="8923"/>
                  </a:lnTo>
                  <a:cubicBezTo>
                    <a:pt x="6942" y="9139"/>
                    <a:pt x="6767" y="9312"/>
                    <a:pt x="6553" y="9312"/>
                  </a:cubicBezTo>
                  <a:cubicBezTo>
                    <a:pt x="6339" y="9312"/>
                    <a:pt x="6166" y="9136"/>
                    <a:pt x="6166" y="8923"/>
                  </a:cubicBezTo>
                  <a:lnTo>
                    <a:pt x="6166" y="3105"/>
                  </a:lnTo>
                  <a:cubicBezTo>
                    <a:pt x="6166" y="2677"/>
                    <a:pt x="5818" y="2329"/>
                    <a:pt x="5390" y="2329"/>
                  </a:cubicBezTo>
                  <a:cubicBezTo>
                    <a:pt x="4962" y="2329"/>
                    <a:pt x="4614" y="2677"/>
                    <a:pt x="4614" y="3105"/>
                  </a:cubicBezTo>
                  <a:lnTo>
                    <a:pt x="4614" y="12111"/>
                  </a:lnTo>
                  <a:cubicBezTo>
                    <a:pt x="4614" y="12587"/>
                    <a:pt x="4275" y="12993"/>
                    <a:pt x="3809" y="13080"/>
                  </a:cubicBezTo>
                  <a:cubicBezTo>
                    <a:pt x="3743" y="13092"/>
                    <a:pt x="3678" y="13099"/>
                    <a:pt x="3613" y="13099"/>
                  </a:cubicBezTo>
                  <a:cubicBezTo>
                    <a:pt x="3213" y="13099"/>
                    <a:pt x="2840" y="12864"/>
                    <a:pt x="2674" y="12486"/>
                  </a:cubicBezTo>
                  <a:lnTo>
                    <a:pt x="1490" y="9778"/>
                  </a:lnTo>
                  <a:cubicBezTo>
                    <a:pt x="1365" y="9489"/>
                    <a:pt x="1080" y="9310"/>
                    <a:pt x="777" y="9310"/>
                  </a:cubicBezTo>
                  <a:cubicBezTo>
                    <a:pt x="725" y="9310"/>
                    <a:pt x="673" y="9315"/>
                    <a:pt x="620" y="9326"/>
                  </a:cubicBezTo>
                  <a:cubicBezTo>
                    <a:pt x="260" y="9403"/>
                    <a:pt x="0" y="9720"/>
                    <a:pt x="2" y="10088"/>
                  </a:cubicBezTo>
                  <a:cubicBezTo>
                    <a:pt x="2" y="10194"/>
                    <a:pt x="24" y="10299"/>
                    <a:pt x="67" y="10398"/>
                  </a:cubicBezTo>
                  <a:lnTo>
                    <a:pt x="2552" y="16083"/>
                  </a:lnTo>
                  <a:cubicBezTo>
                    <a:pt x="2562" y="16105"/>
                    <a:pt x="3578" y="18354"/>
                    <a:pt x="5556" y="18628"/>
                  </a:cubicBezTo>
                  <a:lnTo>
                    <a:pt x="9129" y="18623"/>
                  </a:lnTo>
                  <a:cubicBezTo>
                    <a:pt x="12306" y="18621"/>
                    <a:pt x="13151" y="14791"/>
                    <a:pt x="13149" y="12527"/>
                  </a:cubicBezTo>
                  <a:lnTo>
                    <a:pt x="13149" y="7841"/>
                  </a:lnTo>
                  <a:lnTo>
                    <a:pt x="13149" y="5498"/>
                  </a:lnTo>
                  <a:lnTo>
                    <a:pt x="13147" y="5498"/>
                  </a:lnTo>
                  <a:cubicBezTo>
                    <a:pt x="13159" y="5075"/>
                    <a:pt x="12849" y="4713"/>
                    <a:pt x="12428" y="4660"/>
                  </a:cubicBezTo>
                  <a:cubicBezTo>
                    <a:pt x="12408" y="4658"/>
                    <a:pt x="12388" y="4657"/>
                    <a:pt x="12369" y="4657"/>
                  </a:cubicBezTo>
                  <a:cubicBezTo>
                    <a:pt x="12175" y="4657"/>
                    <a:pt x="11988" y="4731"/>
                    <a:pt x="11844" y="4864"/>
                  </a:cubicBezTo>
                  <a:cubicBezTo>
                    <a:pt x="11686" y="5010"/>
                    <a:pt x="11597" y="5217"/>
                    <a:pt x="11597" y="5433"/>
                  </a:cubicBezTo>
                  <a:lnTo>
                    <a:pt x="11597" y="8923"/>
                  </a:lnTo>
                  <a:cubicBezTo>
                    <a:pt x="11597" y="9139"/>
                    <a:pt x="11421" y="9312"/>
                    <a:pt x="11207" y="9312"/>
                  </a:cubicBezTo>
                  <a:cubicBezTo>
                    <a:pt x="10994" y="9312"/>
                    <a:pt x="10821" y="9136"/>
                    <a:pt x="10821" y="8923"/>
                  </a:cubicBezTo>
                  <a:lnTo>
                    <a:pt x="10821" y="2718"/>
                  </a:lnTo>
                  <a:cubicBezTo>
                    <a:pt x="10821" y="2288"/>
                    <a:pt x="10472" y="1942"/>
                    <a:pt x="10044" y="1942"/>
                  </a:cubicBezTo>
                  <a:cubicBezTo>
                    <a:pt x="9617" y="1942"/>
                    <a:pt x="9268" y="2288"/>
                    <a:pt x="9268" y="2718"/>
                  </a:cubicBezTo>
                  <a:lnTo>
                    <a:pt x="9268" y="8923"/>
                  </a:lnTo>
                  <a:cubicBezTo>
                    <a:pt x="9268" y="9139"/>
                    <a:pt x="9095" y="9312"/>
                    <a:pt x="8881" y="9312"/>
                  </a:cubicBezTo>
                  <a:cubicBezTo>
                    <a:pt x="8667" y="9312"/>
                    <a:pt x="8492" y="9136"/>
                    <a:pt x="8492" y="8923"/>
                  </a:cubicBezTo>
                  <a:lnTo>
                    <a:pt x="8492" y="776"/>
                  </a:lnTo>
                  <a:cubicBezTo>
                    <a:pt x="8492" y="349"/>
                    <a:pt x="8146" y="0"/>
                    <a:pt x="7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6"/>
            <p:cNvSpPr/>
            <p:nvPr/>
          </p:nvSpPr>
          <p:spPr>
            <a:xfrm>
              <a:off x="3313538" y="2747413"/>
              <a:ext cx="33850" cy="65500"/>
            </a:xfrm>
            <a:custGeom>
              <a:avLst/>
              <a:gdLst/>
              <a:ahLst/>
              <a:cxnLst/>
              <a:rect l="l" t="t" r="r" b="b"/>
              <a:pathLst>
                <a:path w="1354" h="2620" extrusionOk="0">
                  <a:moveTo>
                    <a:pt x="695" y="1"/>
                  </a:moveTo>
                  <a:cubicBezTo>
                    <a:pt x="296" y="762"/>
                    <a:pt x="61" y="1601"/>
                    <a:pt x="1" y="2459"/>
                  </a:cubicBezTo>
                  <a:cubicBezTo>
                    <a:pt x="128" y="2425"/>
                    <a:pt x="258" y="2406"/>
                    <a:pt x="390" y="2404"/>
                  </a:cubicBezTo>
                  <a:cubicBezTo>
                    <a:pt x="664" y="2406"/>
                    <a:pt x="930" y="2481"/>
                    <a:pt x="1166" y="2620"/>
                  </a:cubicBezTo>
                  <a:lnTo>
                    <a:pt x="1166" y="1627"/>
                  </a:lnTo>
                  <a:cubicBezTo>
                    <a:pt x="1166" y="1375"/>
                    <a:pt x="1231" y="1125"/>
                    <a:pt x="1353" y="902"/>
                  </a:cubicBezTo>
                  <a:cubicBezTo>
                    <a:pt x="1161" y="582"/>
                    <a:pt x="940" y="282"/>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6"/>
            <p:cNvSpPr/>
            <p:nvPr/>
          </p:nvSpPr>
          <p:spPr>
            <a:xfrm>
              <a:off x="2963663" y="2982188"/>
              <a:ext cx="88875" cy="87200"/>
            </a:xfrm>
            <a:custGeom>
              <a:avLst/>
              <a:gdLst/>
              <a:ahLst/>
              <a:cxnLst/>
              <a:rect l="l" t="t" r="r" b="b"/>
              <a:pathLst>
                <a:path w="3555" h="3488" extrusionOk="0">
                  <a:moveTo>
                    <a:pt x="3129" y="0"/>
                  </a:moveTo>
                  <a:cubicBezTo>
                    <a:pt x="3032" y="0"/>
                    <a:pt x="2935" y="36"/>
                    <a:pt x="2860" y="109"/>
                  </a:cubicBezTo>
                  <a:lnTo>
                    <a:pt x="145" y="2824"/>
                  </a:lnTo>
                  <a:cubicBezTo>
                    <a:pt x="34" y="2937"/>
                    <a:pt x="1" y="3103"/>
                    <a:pt x="61" y="3247"/>
                  </a:cubicBezTo>
                  <a:cubicBezTo>
                    <a:pt x="121" y="3393"/>
                    <a:pt x="263" y="3487"/>
                    <a:pt x="419" y="3487"/>
                  </a:cubicBezTo>
                  <a:cubicBezTo>
                    <a:pt x="522" y="3487"/>
                    <a:pt x="621" y="3446"/>
                    <a:pt x="693" y="3374"/>
                  </a:cubicBezTo>
                  <a:lnTo>
                    <a:pt x="3408" y="659"/>
                  </a:lnTo>
                  <a:cubicBezTo>
                    <a:pt x="3555" y="505"/>
                    <a:pt x="3555" y="265"/>
                    <a:pt x="3403" y="113"/>
                  </a:cubicBezTo>
                  <a:cubicBezTo>
                    <a:pt x="3328" y="38"/>
                    <a:pt x="3229" y="0"/>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6"/>
            <p:cNvSpPr/>
            <p:nvPr/>
          </p:nvSpPr>
          <p:spPr>
            <a:xfrm>
              <a:off x="3031613" y="3050063"/>
              <a:ext cx="88825" cy="87325"/>
            </a:xfrm>
            <a:custGeom>
              <a:avLst/>
              <a:gdLst/>
              <a:ahLst/>
              <a:cxnLst/>
              <a:rect l="l" t="t" r="r" b="b"/>
              <a:pathLst>
                <a:path w="3553" h="3493" extrusionOk="0">
                  <a:moveTo>
                    <a:pt x="3126" y="0"/>
                  </a:moveTo>
                  <a:cubicBezTo>
                    <a:pt x="3029" y="0"/>
                    <a:pt x="2932" y="37"/>
                    <a:pt x="2858" y="109"/>
                  </a:cubicBezTo>
                  <a:lnTo>
                    <a:pt x="142" y="2824"/>
                  </a:lnTo>
                  <a:cubicBezTo>
                    <a:pt x="41" y="2923"/>
                    <a:pt x="0" y="3067"/>
                    <a:pt x="37" y="3202"/>
                  </a:cubicBezTo>
                  <a:cubicBezTo>
                    <a:pt x="73" y="3338"/>
                    <a:pt x="178" y="3444"/>
                    <a:pt x="313" y="3480"/>
                  </a:cubicBezTo>
                  <a:cubicBezTo>
                    <a:pt x="345" y="3488"/>
                    <a:pt x="378" y="3492"/>
                    <a:pt x="411" y="3492"/>
                  </a:cubicBezTo>
                  <a:cubicBezTo>
                    <a:pt x="515" y="3492"/>
                    <a:pt x="617" y="3452"/>
                    <a:pt x="690" y="3375"/>
                  </a:cubicBezTo>
                  <a:lnTo>
                    <a:pt x="3405" y="659"/>
                  </a:lnTo>
                  <a:cubicBezTo>
                    <a:pt x="3552" y="505"/>
                    <a:pt x="3552" y="265"/>
                    <a:pt x="3401" y="114"/>
                  </a:cubicBezTo>
                  <a:cubicBezTo>
                    <a:pt x="3325" y="38"/>
                    <a:pt x="3226"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6"/>
            <p:cNvSpPr/>
            <p:nvPr/>
          </p:nvSpPr>
          <p:spPr>
            <a:xfrm>
              <a:off x="2954063" y="3015988"/>
              <a:ext cx="132550" cy="131100"/>
            </a:xfrm>
            <a:custGeom>
              <a:avLst/>
              <a:gdLst/>
              <a:ahLst/>
              <a:cxnLst/>
              <a:rect l="l" t="t" r="r" b="b"/>
              <a:pathLst>
                <a:path w="5302" h="5244" extrusionOk="0">
                  <a:moveTo>
                    <a:pt x="4876" y="1"/>
                  </a:moveTo>
                  <a:cubicBezTo>
                    <a:pt x="4777" y="1"/>
                    <a:pt x="4678" y="39"/>
                    <a:pt x="4602" y="114"/>
                  </a:cubicBezTo>
                  <a:lnTo>
                    <a:pt x="140" y="4577"/>
                  </a:lnTo>
                  <a:cubicBezTo>
                    <a:pt x="39" y="4673"/>
                    <a:pt x="0" y="4817"/>
                    <a:pt x="34" y="4954"/>
                  </a:cubicBezTo>
                  <a:cubicBezTo>
                    <a:pt x="70" y="5088"/>
                    <a:pt x="176" y="5194"/>
                    <a:pt x="313" y="5230"/>
                  </a:cubicBezTo>
                  <a:cubicBezTo>
                    <a:pt x="345" y="5239"/>
                    <a:pt x="378" y="5243"/>
                    <a:pt x="411" y="5243"/>
                  </a:cubicBezTo>
                  <a:cubicBezTo>
                    <a:pt x="514" y="5243"/>
                    <a:pt x="615" y="5201"/>
                    <a:pt x="690" y="5124"/>
                  </a:cubicBezTo>
                  <a:lnTo>
                    <a:pt x="5150" y="665"/>
                  </a:lnTo>
                  <a:cubicBezTo>
                    <a:pt x="5301" y="513"/>
                    <a:pt x="5301" y="266"/>
                    <a:pt x="5150" y="114"/>
                  </a:cubicBezTo>
                  <a:cubicBezTo>
                    <a:pt x="5074" y="39"/>
                    <a:pt x="4975" y="1"/>
                    <a:pt x="4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56"/>
          <p:cNvGrpSpPr/>
          <p:nvPr/>
        </p:nvGrpSpPr>
        <p:grpSpPr>
          <a:xfrm>
            <a:off x="4342984" y="3119317"/>
            <a:ext cx="457988" cy="300134"/>
            <a:chOff x="4699263" y="4297513"/>
            <a:chExt cx="562500" cy="368625"/>
          </a:xfrm>
        </p:grpSpPr>
        <p:sp>
          <p:nvSpPr>
            <p:cNvPr id="1019" name="Google Shape;1019;p56"/>
            <p:cNvSpPr/>
            <p:nvPr/>
          </p:nvSpPr>
          <p:spPr>
            <a:xfrm>
              <a:off x="4942738" y="4365438"/>
              <a:ext cx="122150" cy="101025"/>
            </a:xfrm>
            <a:custGeom>
              <a:avLst/>
              <a:gdLst/>
              <a:ahLst/>
              <a:cxnLst/>
              <a:rect l="l" t="t" r="r" b="b"/>
              <a:pathLst>
                <a:path w="4886" h="4041" extrusionOk="0">
                  <a:moveTo>
                    <a:pt x="2610" y="1"/>
                  </a:moveTo>
                  <a:cubicBezTo>
                    <a:pt x="1159" y="868"/>
                    <a:pt x="193" y="2361"/>
                    <a:pt x="1" y="4040"/>
                  </a:cubicBezTo>
                  <a:cubicBezTo>
                    <a:pt x="1253" y="3516"/>
                    <a:pt x="2572" y="3175"/>
                    <a:pt x="3922" y="3026"/>
                  </a:cubicBezTo>
                  <a:cubicBezTo>
                    <a:pt x="4237" y="2988"/>
                    <a:pt x="4562" y="2961"/>
                    <a:pt x="4886" y="2937"/>
                  </a:cubicBezTo>
                  <a:cubicBezTo>
                    <a:pt x="4552" y="1693"/>
                    <a:pt x="3730" y="635"/>
                    <a:pt x="2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6"/>
            <p:cNvSpPr/>
            <p:nvPr/>
          </p:nvSpPr>
          <p:spPr>
            <a:xfrm>
              <a:off x="4942088" y="4458088"/>
              <a:ext cx="125750" cy="114525"/>
            </a:xfrm>
            <a:custGeom>
              <a:avLst/>
              <a:gdLst/>
              <a:ahLst/>
              <a:cxnLst/>
              <a:rect l="l" t="t" r="r" b="b"/>
              <a:pathLst>
                <a:path w="5030" h="4581" extrusionOk="0">
                  <a:moveTo>
                    <a:pt x="5022" y="0"/>
                  </a:moveTo>
                  <a:cubicBezTo>
                    <a:pt x="4693" y="24"/>
                    <a:pt x="4364" y="51"/>
                    <a:pt x="4044" y="92"/>
                  </a:cubicBezTo>
                  <a:cubicBezTo>
                    <a:pt x="2646" y="238"/>
                    <a:pt x="1279" y="615"/>
                    <a:pt x="0" y="1207"/>
                  </a:cubicBezTo>
                  <a:cubicBezTo>
                    <a:pt x="58" y="2458"/>
                    <a:pt x="551" y="3653"/>
                    <a:pt x="1392" y="4580"/>
                  </a:cubicBezTo>
                  <a:cubicBezTo>
                    <a:pt x="3576" y="3828"/>
                    <a:pt x="5030" y="2076"/>
                    <a:pt x="5030" y="147"/>
                  </a:cubicBezTo>
                  <a:cubicBezTo>
                    <a:pt x="5030" y="99"/>
                    <a:pt x="5025" y="48"/>
                    <a:pt x="5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6"/>
            <p:cNvSpPr/>
            <p:nvPr/>
          </p:nvSpPr>
          <p:spPr>
            <a:xfrm>
              <a:off x="5028288" y="4346038"/>
              <a:ext cx="81850" cy="91700"/>
            </a:xfrm>
            <a:custGeom>
              <a:avLst/>
              <a:gdLst/>
              <a:ahLst/>
              <a:cxnLst/>
              <a:rect l="l" t="t" r="r" b="b"/>
              <a:pathLst>
                <a:path w="3274" h="3668" extrusionOk="0">
                  <a:moveTo>
                    <a:pt x="1969" y="1"/>
                  </a:moveTo>
                  <a:cubicBezTo>
                    <a:pt x="1293" y="3"/>
                    <a:pt x="625" y="130"/>
                    <a:pt x="1" y="376"/>
                  </a:cubicBezTo>
                  <a:cubicBezTo>
                    <a:pt x="1140" y="1149"/>
                    <a:pt x="1942" y="2324"/>
                    <a:pt x="2247" y="3668"/>
                  </a:cubicBezTo>
                  <a:cubicBezTo>
                    <a:pt x="2540" y="3656"/>
                    <a:pt x="2834" y="3641"/>
                    <a:pt x="3132" y="3639"/>
                  </a:cubicBezTo>
                  <a:lnTo>
                    <a:pt x="3172" y="3639"/>
                  </a:lnTo>
                  <a:cubicBezTo>
                    <a:pt x="3206" y="3639"/>
                    <a:pt x="3240" y="3644"/>
                    <a:pt x="3273" y="3644"/>
                  </a:cubicBezTo>
                  <a:cubicBezTo>
                    <a:pt x="3088" y="2007"/>
                    <a:pt x="2668" y="650"/>
                    <a:pt x="2144" y="10"/>
                  </a:cubicBezTo>
                  <a:cubicBezTo>
                    <a:pt x="2086" y="10"/>
                    <a:pt x="2029" y="1"/>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6"/>
            <p:cNvSpPr/>
            <p:nvPr/>
          </p:nvSpPr>
          <p:spPr>
            <a:xfrm>
              <a:off x="5106688" y="4349288"/>
              <a:ext cx="60225" cy="89475"/>
            </a:xfrm>
            <a:custGeom>
              <a:avLst/>
              <a:gdLst/>
              <a:ahLst/>
              <a:cxnLst/>
              <a:rect l="l" t="t" r="r" b="b"/>
              <a:pathLst>
                <a:path w="2409" h="3579" extrusionOk="0">
                  <a:moveTo>
                    <a:pt x="0" y="0"/>
                  </a:moveTo>
                  <a:lnTo>
                    <a:pt x="0" y="0"/>
                  </a:lnTo>
                  <a:cubicBezTo>
                    <a:pt x="512" y="1115"/>
                    <a:pt x="822" y="2312"/>
                    <a:pt x="921" y="3535"/>
                  </a:cubicBezTo>
                  <a:cubicBezTo>
                    <a:pt x="1178" y="3545"/>
                    <a:pt x="1433" y="3559"/>
                    <a:pt x="1687" y="3578"/>
                  </a:cubicBezTo>
                  <a:cubicBezTo>
                    <a:pt x="1752" y="2752"/>
                    <a:pt x="2000" y="1947"/>
                    <a:pt x="2408" y="1224"/>
                  </a:cubicBezTo>
                  <a:cubicBezTo>
                    <a:pt x="1721" y="620"/>
                    <a:pt x="892" y="19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6"/>
            <p:cNvSpPr/>
            <p:nvPr/>
          </p:nvSpPr>
          <p:spPr>
            <a:xfrm>
              <a:off x="5168138" y="4394288"/>
              <a:ext cx="40450" cy="52650"/>
            </a:xfrm>
            <a:custGeom>
              <a:avLst/>
              <a:gdLst/>
              <a:ahLst/>
              <a:cxnLst/>
              <a:rect l="l" t="t" r="r" b="b"/>
              <a:pathLst>
                <a:path w="1618" h="2106" extrusionOk="0">
                  <a:moveTo>
                    <a:pt x="520" y="0"/>
                  </a:moveTo>
                  <a:cubicBezTo>
                    <a:pt x="234" y="579"/>
                    <a:pt x="56" y="1204"/>
                    <a:pt x="1" y="1846"/>
                  </a:cubicBezTo>
                  <a:cubicBezTo>
                    <a:pt x="41" y="1851"/>
                    <a:pt x="82" y="1853"/>
                    <a:pt x="121" y="1858"/>
                  </a:cubicBezTo>
                  <a:cubicBezTo>
                    <a:pt x="640" y="1918"/>
                    <a:pt x="1135" y="2007"/>
                    <a:pt x="1618" y="2105"/>
                  </a:cubicBezTo>
                  <a:cubicBezTo>
                    <a:pt x="1411" y="1332"/>
                    <a:pt x="1036" y="613"/>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6"/>
            <p:cNvSpPr/>
            <p:nvPr/>
          </p:nvSpPr>
          <p:spPr>
            <a:xfrm>
              <a:off x="4699263" y="4297513"/>
              <a:ext cx="562500" cy="368625"/>
            </a:xfrm>
            <a:custGeom>
              <a:avLst/>
              <a:gdLst/>
              <a:ahLst/>
              <a:cxnLst/>
              <a:rect l="l" t="t" r="r" b="b"/>
              <a:pathLst>
                <a:path w="22500" h="14745" extrusionOk="0">
                  <a:moveTo>
                    <a:pt x="5821" y="3883"/>
                  </a:moveTo>
                  <a:cubicBezTo>
                    <a:pt x="6034" y="3883"/>
                    <a:pt x="6207" y="4056"/>
                    <a:pt x="6207" y="4270"/>
                  </a:cubicBezTo>
                  <a:cubicBezTo>
                    <a:pt x="6207" y="4484"/>
                    <a:pt x="6034" y="4657"/>
                    <a:pt x="5821" y="4657"/>
                  </a:cubicBezTo>
                  <a:lnTo>
                    <a:pt x="1942" y="4657"/>
                  </a:lnTo>
                  <a:cubicBezTo>
                    <a:pt x="1728" y="4657"/>
                    <a:pt x="1553" y="4484"/>
                    <a:pt x="1553" y="4270"/>
                  </a:cubicBezTo>
                  <a:cubicBezTo>
                    <a:pt x="1553" y="4056"/>
                    <a:pt x="1728" y="3883"/>
                    <a:pt x="1942" y="3883"/>
                  </a:cubicBezTo>
                  <a:close/>
                  <a:moveTo>
                    <a:pt x="7760" y="2718"/>
                  </a:moveTo>
                  <a:cubicBezTo>
                    <a:pt x="7974" y="2718"/>
                    <a:pt x="8149" y="2893"/>
                    <a:pt x="8149" y="3107"/>
                  </a:cubicBezTo>
                  <a:lnTo>
                    <a:pt x="8149" y="4270"/>
                  </a:lnTo>
                  <a:cubicBezTo>
                    <a:pt x="8149" y="4484"/>
                    <a:pt x="7974" y="4657"/>
                    <a:pt x="7760" y="4657"/>
                  </a:cubicBezTo>
                  <a:cubicBezTo>
                    <a:pt x="7546" y="4657"/>
                    <a:pt x="7373" y="4484"/>
                    <a:pt x="7373" y="4270"/>
                  </a:cubicBezTo>
                  <a:lnTo>
                    <a:pt x="7373" y="3107"/>
                  </a:lnTo>
                  <a:cubicBezTo>
                    <a:pt x="7373" y="2893"/>
                    <a:pt x="7546" y="2718"/>
                    <a:pt x="7760" y="2718"/>
                  </a:cubicBezTo>
                  <a:close/>
                  <a:moveTo>
                    <a:pt x="4268" y="5433"/>
                  </a:moveTo>
                  <a:cubicBezTo>
                    <a:pt x="4482" y="5433"/>
                    <a:pt x="4657" y="5606"/>
                    <a:pt x="4657" y="5823"/>
                  </a:cubicBezTo>
                  <a:cubicBezTo>
                    <a:pt x="4657" y="6036"/>
                    <a:pt x="4482" y="6209"/>
                    <a:pt x="4268" y="6209"/>
                  </a:cubicBezTo>
                  <a:lnTo>
                    <a:pt x="1942" y="6209"/>
                  </a:lnTo>
                  <a:cubicBezTo>
                    <a:pt x="1728" y="6209"/>
                    <a:pt x="1553" y="6036"/>
                    <a:pt x="1553" y="5823"/>
                  </a:cubicBezTo>
                  <a:cubicBezTo>
                    <a:pt x="1553" y="5609"/>
                    <a:pt x="1728" y="5433"/>
                    <a:pt x="1942" y="5433"/>
                  </a:cubicBezTo>
                  <a:close/>
                  <a:moveTo>
                    <a:pt x="7760" y="5433"/>
                  </a:moveTo>
                  <a:cubicBezTo>
                    <a:pt x="7974" y="5433"/>
                    <a:pt x="8149" y="5606"/>
                    <a:pt x="8149" y="5823"/>
                  </a:cubicBezTo>
                  <a:lnTo>
                    <a:pt x="8149" y="6599"/>
                  </a:lnTo>
                  <a:cubicBezTo>
                    <a:pt x="8149" y="6813"/>
                    <a:pt x="7974" y="6986"/>
                    <a:pt x="7760" y="6986"/>
                  </a:cubicBezTo>
                  <a:cubicBezTo>
                    <a:pt x="7546" y="6986"/>
                    <a:pt x="7373" y="6813"/>
                    <a:pt x="7373" y="6599"/>
                  </a:cubicBezTo>
                  <a:lnTo>
                    <a:pt x="7373" y="5823"/>
                  </a:lnTo>
                  <a:cubicBezTo>
                    <a:pt x="7373" y="5609"/>
                    <a:pt x="7546" y="5433"/>
                    <a:pt x="7760" y="5433"/>
                  </a:cubicBezTo>
                  <a:close/>
                  <a:moveTo>
                    <a:pt x="5821" y="8538"/>
                  </a:moveTo>
                  <a:cubicBezTo>
                    <a:pt x="6034" y="8538"/>
                    <a:pt x="6207" y="8711"/>
                    <a:pt x="6207" y="8925"/>
                  </a:cubicBezTo>
                  <a:cubicBezTo>
                    <a:pt x="6210" y="9139"/>
                    <a:pt x="6034" y="9314"/>
                    <a:pt x="5821" y="9314"/>
                  </a:cubicBezTo>
                  <a:lnTo>
                    <a:pt x="1942" y="9314"/>
                  </a:lnTo>
                  <a:cubicBezTo>
                    <a:pt x="1728" y="9314"/>
                    <a:pt x="1553" y="9139"/>
                    <a:pt x="1553" y="8925"/>
                  </a:cubicBezTo>
                  <a:cubicBezTo>
                    <a:pt x="1553" y="8711"/>
                    <a:pt x="1728" y="8538"/>
                    <a:pt x="1942" y="8538"/>
                  </a:cubicBezTo>
                  <a:close/>
                  <a:moveTo>
                    <a:pt x="7760" y="7762"/>
                  </a:moveTo>
                  <a:cubicBezTo>
                    <a:pt x="7974" y="7762"/>
                    <a:pt x="8149" y="7935"/>
                    <a:pt x="8149" y="8149"/>
                  </a:cubicBezTo>
                  <a:lnTo>
                    <a:pt x="8149" y="8925"/>
                  </a:lnTo>
                  <a:cubicBezTo>
                    <a:pt x="8149" y="9139"/>
                    <a:pt x="7974" y="9314"/>
                    <a:pt x="7760" y="9314"/>
                  </a:cubicBezTo>
                  <a:cubicBezTo>
                    <a:pt x="7546" y="9314"/>
                    <a:pt x="7373" y="9139"/>
                    <a:pt x="7373" y="8925"/>
                  </a:cubicBezTo>
                  <a:lnTo>
                    <a:pt x="7373" y="8149"/>
                  </a:lnTo>
                  <a:cubicBezTo>
                    <a:pt x="7373" y="7935"/>
                    <a:pt x="7546" y="7762"/>
                    <a:pt x="7760" y="7762"/>
                  </a:cubicBezTo>
                  <a:close/>
                  <a:moveTo>
                    <a:pt x="4268" y="10088"/>
                  </a:moveTo>
                  <a:cubicBezTo>
                    <a:pt x="4482" y="10088"/>
                    <a:pt x="4657" y="10263"/>
                    <a:pt x="4657" y="10477"/>
                  </a:cubicBezTo>
                  <a:cubicBezTo>
                    <a:pt x="4657" y="10691"/>
                    <a:pt x="4484" y="10864"/>
                    <a:pt x="4268" y="10864"/>
                  </a:cubicBezTo>
                  <a:lnTo>
                    <a:pt x="1942" y="10864"/>
                  </a:lnTo>
                  <a:cubicBezTo>
                    <a:pt x="1728" y="10864"/>
                    <a:pt x="1553" y="10691"/>
                    <a:pt x="1553" y="10477"/>
                  </a:cubicBezTo>
                  <a:cubicBezTo>
                    <a:pt x="1553" y="10263"/>
                    <a:pt x="1728" y="10088"/>
                    <a:pt x="1942" y="10088"/>
                  </a:cubicBezTo>
                  <a:close/>
                  <a:moveTo>
                    <a:pt x="7760" y="10088"/>
                  </a:moveTo>
                  <a:cubicBezTo>
                    <a:pt x="7974" y="10088"/>
                    <a:pt x="8149" y="10263"/>
                    <a:pt x="8149" y="10477"/>
                  </a:cubicBezTo>
                  <a:lnTo>
                    <a:pt x="8149" y="11640"/>
                  </a:lnTo>
                  <a:cubicBezTo>
                    <a:pt x="8149" y="11854"/>
                    <a:pt x="7974" y="12029"/>
                    <a:pt x="7760" y="12029"/>
                  </a:cubicBezTo>
                  <a:cubicBezTo>
                    <a:pt x="7546" y="12029"/>
                    <a:pt x="7373" y="11854"/>
                    <a:pt x="7373" y="11640"/>
                  </a:cubicBezTo>
                  <a:lnTo>
                    <a:pt x="7373" y="10477"/>
                  </a:lnTo>
                  <a:cubicBezTo>
                    <a:pt x="7373" y="10263"/>
                    <a:pt x="7546" y="10088"/>
                    <a:pt x="7760" y="10088"/>
                  </a:cubicBezTo>
                  <a:close/>
                  <a:moveTo>
                    <a:pt x="15130" y="1168"/>
                  </a:moveTo>
                  <a:cubicBezTo>
                    <a:pt x="18559" y="1168"/>
                    <a:pt x="21336" y="3946"/>
                    <a:pt x="21336" y="7372"/>
                  </a:cubicBezTo>
                  <a:cubicBezTo>
                    <a:pt x="21334" y="10799"/>
                    <a:pt x="18556" y="13577"/>
                    <a:pt x="15130" y="13579"/>
                  </a:cubicBezTo>
                  <a:cubicBezTo>
                    <a:pt x="11703" y="13579"/>
                    <a:pt x="8925" y="10801"/>
                    <a:pt x="8925" y="7372"/>
                  </a:cubicBezTo>
                  <a:cubicBezTo>
                    <a:pt x="8925" y="3946"/>
                    <a:pt x="11703" y="1168"/>
                    <a:pt x="15130" y="1168"/>
                  </a:cubicBezTo>
                  <a:close/>
                  <a:moveTo>
                    <a:pt x="9632" y="0"/>
                  </a:moveTo>
                  <a:cubicBezTo>
                    <a:pt x="9444" y="3"/>
                    <a:pt x="9286" y="137"/>
                    <a:pt x="9252" y="322"/>
                  </a:cubicBezTo>
                  <a:cubicBezTo>
                    <a:pt x="9101" y="1041"/>
                    <a:pt x="8466" y="1552"/>
                    <a:pt x="7733" y="1552"/>
                  </a:cubicBezTo>
                  <a:cubicBezTo>
                    <a:pt x="6998" y="1552"/>
                    <a:pt x="6366" y="1041"/>
                    <a:pt x="6215" y="322"/>
                  </a:cubicBezTo>
                  <a:cubicBezTo>
                    <a:pt x="6179" y="140"/>
                    <a:pt x="6020" y="5"/>
                    <a:pt x="5833" y="3"/>
                  </a:cubicBezTo>
                  <a:lnTo>
                    <a:pt x="1502" y="3"/>
                  </a:lnTo>
                  <a:cubicBezTo>
                    <a:pt x="1320" y="7"/>
                    <a:pt x="1164" y="135"/>
                    <a:pt x="1123" y="313"/>
                  </a:cubicBezTo>
                  <a:cubicBezTo>
                    <a:pt x="1015" y="709"/>
                    <a:pt x="707" y="1017"/>
                    <a:pt x="311" y="1125"/>
                  </a:cubicBezTo>
                  <a:cubicBezTo>
                    <a:pt x="133" y="1166"/>
                    <a:pt x="5" y="1322"/>
                    <a:pt x="1" y="1504"/>
                  </a:cubicBezTo>
                  <a:lnTo>
                    <a:pt x="1" y="13243"/>
                  </a:lnTo>
                  <a:cubicBezTo>
                    <a:pt x="5" y="13425"/>
                    <a:pt x="133" y="13582"/>
                    <a:pt x="311" y="13622"/>
                  </a:cubicBezTo>
                  <a:cubicBezTo>
                    <a:pt x="707" y="13731"/>
                    <a:pt x="1015" y="14038"/>
                    <a:pt x="1123" y="14432"/>
                  </a:cubicBezTo>
                  <a:cubicBezTo>
                    <a:pt x="1164" y="14610"/>
                    <a:pt x="1320" y="14740"/>
                    <a:pt x="1502" y="14745"/>
                  </a:cubicBezTo>
                  <a:lnTo>
                    <a:pt x="5833" y="14745"/>
                  </a:lnTo>
                  <a:cubicBezTo>
                    <a:pt x="6020" y="14740"/>
                    <a:pt x="6181" y="14605"/>
                    <a:pt x="6215" y="14423"/>
                  </a:cubicBezTo>
                  <a:cubicBezTo>
                    <a:pt x="6366" y="13704"/>
                    <a:pt x="6998" y="13190"/>
                    <a:pt x="7733" y="13190"/>
                  </a:cubicBezTo>
                  <a:cubicBezTo>
                    <a:pt x="8466" y="13190"/>
                    <a:pt x="9101" y="13704"/>
                    <a:pt x="9252" y="14423"/>
                  </a:cubicBezTo>
                  <a:cubicBezTo>
                    <a:pt x="9286" y="14605"/>
                    <a:pt x="9444" y="14740"/>
                    <a:pt x="9632" y="14745"/>
                  </a:cubicBezTo>
                  <a:lnTo>
                    <a:pt x="21000" y="14745"/>
                  </a:lnTo>
                  <a:cubicBezTo>
                    <a:pt x="21183" y="14740"/>
                    <a:pt x="21339" y="14610"/>
                    <a:pt x="21380" y="14432"/>
                  </a:cubicBezTo>
                  <a:cubicBezTo>
                    <a:pt x="21488" y="14038"/>
                    <a:pt x="21795" y="13731"/>
                    <a:pt x="22189" y="13622"/>
                  </a:cubicBezTo>
                  <a:cubicBezTo>
                    <a:pt x="22367" y="13582"/>
                    <a:pt x="22497" y="13425"/>
                    <a:pt x="22499" y="13243"/>
                  </a:cubicBezTo>
                  <a:lnTo>
                    <a:pt x="22499" y="1504"/>
                  </a:lnTo>
                  <a:cubicBezTo>
                    <a:pt x="22497" y="1322"/>
                    <a:pt x="22370" y="1166"/>
                    <a:pt x="22192" y="1125"/>
                  </a:cubicBezTo>
                  <a:cubicBezTo>
                    <a:pt x="21795" y="1014"/>
                    <a:pt x="21488" y="707"/>
                    <a:pt x="21377" y="310"/>
                  </a:cubicBezTo>
                  <a:cubicBezTo>
                    <a:pt x="21336" y="132"/>
                    <a:pt x="21180" y="5"/>
                    <a:pt x="20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6"/>
            <p:cNvSpPr/>
            <p:nvPr/>
          </p:nvSpPr>
          <p:spPr>
            <a:xfrm>
              <a:off x="5167613" y="4459888"/>
              <a:ext cx="45675" cy="79800"/>
            </a:xfrm>
            <a:custGeom>
              <a:avLst/>
              <a:gdLst/>
              <a:ahLst/>
              <a:cxnLst/>
              <a:rect l="l" t="t" r="r" b="b"/>
              <a:pathLst>
                <a:path w="1827" h="3192" extrusionOk="0">
                  <a:moveTo>
                    <a:pt x="0" y="0"/>
                  </a:moveTo>
                  <a:cubicBezTo>
                    <a:pt x="43" y="1392"/>
                    <a:pt x="553" y="2622"/>
                    <a:pt x="1302" y="3191"/>
                  </a:cubicBezTo>
                  <a:cubicBezTo>
                    <a:pt x="1648" y="2471"/>
                    <a:pt x="1826" y="1680"/>
                    <a:pt x="1826" y="880"/>
                  </a:cubicBezTo>
                  <a:cubicBezTo>
                    <a:pt x="1826" y="688"/>
                    <a:pt x="1817" y="498"/>
                    <a:pt x="1797" y="308"/>
                  </a:cubicBezTo>
                  <a:cubicBezTo>
                    <a:pt x="1221" y="176"/>
                    <a:pt x="639" y="75"/>
                    <a:pt x="50" y="3"/>
                  </a:cubicBezTo>
                  <a:cubicBezTo>
                    <a:pt x="34" y="3"/>
                    <a:pt x="1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6"/>
            <p:cNvSpPr/>
            <p:nvPr/>
          </p:nvSpPr>
          <p:spPr>
            <a:xfrm>
              <a:off x="4992488" y="4456388"/>
              <a:ext cx="120475" cy="161275"/>
            </a:xfrm>
            <a:custGeom>
              <a:avLst/>
              <a:gdLst/>
              <a:ahLst/>
              <a:cxnLst/>
              <a:rect l="l" t="t" r="r" b="b"/>
              <a:pathLst>
                <a:path w="4819" h="6451" extrusionOk="0">
                  <a:moveTo>
                    <a:pt x="4566" y="1"/>
                  </a:moveTo>
                  <a:cubicBezTo>
                    <a:pt x="4302" y="1"/>
                    <a:pt x="4042" y="18"/>
                    <a:pt x="3780" y="27"/>
                  </a:cubicBezTo>
                  <a:cubicBezTo>
                    <a:pt x="3785" y="90"/>
                    <a:pt x="3792" y="152"/>
                    <a:pt x="3792" y="215"/>
                  </a:cubicBezTo>
                  <a:cubicBezTo>
                    <a:pt x="3790" y="2363"/>
                    <a:pt x="2290" y="4317"/>
                    <a:pt x="0" y="5247"/>
                  </a:cubicBezTo>
                  <a:cubicBezTo>
                    <a:pt x="962" y="6025"/>
                    <a:pt x="2163" y="6450"/>
                    <a:pt x="3403" y="6450"/>
                  </a:cubicBezTo>
                  <a:cubicBezTo>
                    <a:pt x="3562" y="6450"/>
                    <a:pt x="3720" y="6438"/>
                    <a:pt x="3879" y="6426"/>
                  </a:cubicBezTo>
                  <a:cubicBezTo>
                    <a:pt x="3905" y="6371"/>
                    <a:pt x="3936" y="6321"/>
                    <a:pt x="3965" y="6263"/>
                  </a:cubicBezTo>
                  <a:cubicBezTo>
                    <a:pt x="4499" y="5114"/>
                    <a:pt x="4818" y="3240"/>
                    <a:pt x="4818" y="1253"/>
                  </a:cubicBezTo>
                  <a:cubicBezTo>
                    <a:pt x="4818" y="825"/>
                    <a:pt x="4799" y="412"/>
                    <a:pt x="4770" y="6"/>
                  </a:cubicBezTo>
                  <a:cubicBezTo>
                    <a:pt x="4715" y="6"/>
                    <a:pt x="4660" y="1"/>
                    <a:pt x="4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5112563" y="4457113"/>
              <a:ext cx="78125" cy="155750"/>
            </a:xfrm>
            <a:custGeom>
              <a:avLst/>
              <a:gdLst/>
              <a:ahLst/>
              <a:cxnLst/>
              <a:rect l="l" t="t" r="r" b="b"/>
              <a:pathLst>
                <a:path w="3125" h="6230" extrusionOk="0">
                  <a:moveTo>
                    <a:pt x="753" y="1"/>
                  </a:moveTo>
                  <a:cubicBezTo>
                    <a:pt x="779" y="388"/>
                    <a:pt x="791" y="801"/>
                    <a:pt x="791" y="1224"/>
                  </a:cubicBezTo>
                  <a:cubicBezTo>
                    <a:pt x="830" y="2925"/>
                    <a:pt x="563" y="4622"/>
                    <a:pt x="1" y="6229"/>
                  </a:cubicBezTo>
                  <a:cubicBezTo>
                    <a:pt x="1282" y="5886"/>
                    <a:pt x="2392" y="5085"/>
                    <a:pt x="3125" y="3982"/>
                  </a:cubicBezTo>
                  <a:cubicBezTo>
                    <a:pt x="2118" y="3278"/>
                    <a:pt x="1455" y="1769"/>
                    <a:pt x="1423" y="42"/>
                  </a:cubicBezTo>
                  <a:cubicBezTo>
                    <a:pt x="1202" y="25"/>
                    <a:pt x="979" y="10"/>
                    <a:pt x="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56"/>
          <p:cNvGrpSpPr/>
          <p:nvPr/>
        </p:nvGrpSpPr>
        <p:grpSpPr>
          <a:xfrm>
            <a:off x="7054021" y="1366632"/>
            <a:ext cx="457153" cy="376201"/>
            <a:chOff x="6398213" y="2000463"/>
            <a:chExt cx="561475" cy="462050"/>
          </a:xfrm>
        </p:grpSpPr>
        <p:sp>
          <p:nvSpPr>
            <p:cNvPr id="1029" name="Google Shape;1029;p56"/>
            <p:cNvSpPr/>
            <p:nvPr/>
          </p:nvSpPr>
          <p:spPr>
            <a:xfrm>
              <a:off x="6447838" y="2092663"/>
              <a:ext cx="44300" cy="104075"/>
            </a:xfrm>
            <a:custGeom>
              <a:avLst/>
              <a:gdLst/>
              <a:ahLst/>
              <a:cxnLst/>
              <a:rect l="l" t="t" r="r" b="b"/>
              <a:pathLst>
                <a:path w="1772" h="4163" extrusionOk="0">
                  <a:moveTo>
                    <a:pt x="1010" y="1"/>
                  </a:moveTo>
                  <a:lnTo>
                    <a:pt x="0" y="4163"/>
                  </a:lnTo>
                  <a:cubicBezTo>
                    <a:pt x="887" y="3935"/>
                    <a:pt x="1536" y="3173"/>
                    <a:pt x="1615" y="2257"/>
                  </a:cubicBezTo>
                  <a:cubicBezTo>
                    <a:pt x="1771" y="1452"/>
                    <a:pt x="1548" y="618"/>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p:nvPr/>
          </p:nvSpPr>
          <p:spPr>
            <a:xfrm>
              <a:off x="6398213" y="2350988"/>
              <a:ext cx="50800" cy="70025"/>
            </a:xfrm>
            <a:custGeom>
              <a:avLst/>
              <a:gdLst/>
              <a:ahLst/>
              <a:cxnLst/>
              <a:rect l="l" t="t" r="r" b="b"/>
              <a:pathLst>
                <a:path w="2032" h="2801" extrusionOk="0">
                  <a:moveTo>
                    <a:pt x="488" y="1"/>
                  </a:moveTo>
                  <a:lnTo>
                    <a:pt x="39" y="1856"/>
                  </a:lnTo>
                  <a:cubicBezTo>
                    <a:pt x="1" y="2007"/>
                    <a:pt x="53" y="2168"/>
                    <a:pt x="176" y="2264"/>
                  </a:cubicBezTo>
                  <a:cubicBezTo>
                    <a:pt x="414" y="2447"/>
                    <a:pt x="928" y="2697"/>
                    <a:pt x="2031" y="2800"/>
                  </a:cubicBezTo>
                  <a:cubicBezTo>
                    <a:pt x="1397" y="1937"/>
                    <a:pt x="878" y="998"/>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6"/>
            <p:cNvSpPr/>
            <p:nvPr/>
          </p:nvSpPr>
          <p:spPr>
            <a:xfrm>
              <a:off x="6865763" y="2092663"/>
              <a:ext cx="44375" cy="104150"/>
            </a:xfrm>
            <a:custGeom>
              <a:avLst/>
              <a:gdLst/>
              <a:ahLst/>
              <a:cxnLst/>
              <a:rect l="l" t="t" r="r" b="b"/>
              <a:pathLst>
                <a:path w="1775" h="4166" extrusionOk="0">
                  <a:moveTo>
                    <a:pt x="765" y="1"/>
                  </a:moveTo>
                  <a:cubicBezTo>
                    <a:pt x="224" y="618"/>
                    <a:pt x="1" y="1452"/>
                    <a:pt x="159" y="2257"/>
                  </a:cubicBezTo>
                  <a:cubicBezTo>
                    <a:pt x="236" y="3173"/>
                    <a:pt x="885" y="3937"/>
                    <a:pt x="1774" y="4165"/>
                  </a:cubicBezTo>
                  <a:lnTo>
                    <a:pt x="7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6419113" y="2286113"/>
              <a:ext cx="226875" cy="176400"/>
            </a:xfrm>
            <a:custGeom>
              <a:avLst/>
              <a:gdLst/>
              <a:ahLst/>
              <a:cxnLst/>
              <a:rect l="l" t="t" r="r" b="b"/>
              <a:pathLst>
                <a:path w="9075" h="7056" extrusionOk="0">
                  <a:moveTo>
                    <a:pt x="282" y="0"/>
                  </a:moveTo>
                  <a:lnTo>
                    <a:pt x="1" y="1161"/>
                  </a:lnTo>
                  <a:cubicBezTo>
                    <a:pt x="227" y="1923"/>
                    <a:pt x="960" y="4076"/>
                    <a:pt x="2392" y="5568"/>
                  </a:cubicBezTo>
                  <a:cubicBezTo>
                    <a:pt x="3194" y="6491"/>
                    <a:pt x="4350" y="7029"/>
                    <a:pt x="5573" y="7055"/>
                  </a:cubicBezTo>
                  <a:lnTo>
                    <a:pt x="6859" y="7055"/>
                  </a:lnTo>
                  <a:cubicBezTo>
                    <a:pt x="7866" y="7053"/>
                    <a:pt x="8760" y="6407"/>
                    <a:pt x="9074" y="5448"/>
                  </a:cubicBezTo>
                  <a:lnTo>
                    <a:pt x="5573" y="5448"/>
                  </a:lnTo>
                  <a:cubicBezTo>
                    <a:pt x="2956" y="5448"/>
                    <a:pt x="1193" y="2247"/>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6"/>
            <p:cNvSpPr/>
            <p:nvPr/>
          </p:nvSpPr>
          <p:spPr>
            <a:xfrm>
              <a:off x="6478063" y="2000463"/>
              <a:ext cx="401800" cy="60275"/>
            </a:xfrm>
            <a:custGeom>
              <a:avLst/>
              <a:gdLst/>
              <a:ahLst/>
              <a:cxnLst/>
              <a:rect l="l" t="t" r="r" b="b"/>
              <a:pathLst>
                <a:path w="16072" h="2411" extrusionOk="0">
                  <a:moveTo>
                    <a:pt x="401" y="0"/>
                  </a:moveTo>
                  <a:cubicBezTo>
                    <a:pt x="180" y="0"/>
                    <a:pt x="0" y="181"/>
                    <a:pt x="0" y="402"/>
                  </a:cubicBezTo>
                  <a:lnTo>
                    <a:pt x="0" y="2410"/>
                  </a:lnTo>
                  <a:lnTo>
                    <a:pt x="16071" y="2410"/>
                  </a:lnTo>
                  <a:lnTo>
                    <a:pt x="16071" y="402"/>
                  </a:lnTo>
                  <a:cubicBezTo>
                    <a:pt x="16071" y="181"/>
                    <a:pt x="15891" y="0"/>
                    <a:pt x="15670" y="0"/>
                  </a:cubicBezTo>
                  <a:lnTo>
                    <a:pt x="14464" y="0"/>
                  </a:lnTo>
                  <a:lnTo>
                    <a:pt x="14464" y="803"/>
                  </a:lnTo>
                  <a:cubicBezTo>
                    <a:pt x="14464" y="1024"/>
                    <a:pt x="14286" y="1204"/>
                    <a:pt x="14062" y="1204"/>
                  </a:cubicBezTo>
                  <a:cubicBezTo>
                    <a:pt x="13841" y="1204"/>
                    <a:pt x="13661" y="1026"/>
                    <a:pt x="13661" y="803"/>
                  </a:cubicBezTo>
                  <a:lnTo>
                    <a:pt x="13661" y="0"/>
                  </a:lnTo>
                  <a:lnTo>
                    <a:pt x="12053" y="0"/>
                  </a:lnTo>
                  <a:lnTo>
                    <a:pt x="12053" y="803"/>
                  </a:lnTo>
                  <a:cubicBezTo>
                    <a:pt x="12053" y="1024"/>
                    <a:pt x="11873" y="1204"/>
                    <a:pt x="11652" y="1204"/>
                  </a:cubicBezTo>
                  <a:cubicBezTo>
                    <a:pt x="11429" y="1204"/>
                    <a:pt x="11251" y="1026"/>
                    <a:pt x="11251" y="803"/>
                  </a:cubicBezTo>
                  <a:lnTo>
                    <a:pt x="11251" y="0"/>
                  </a:lnTo>
                  <a:lnTo>
                    <a:pt x="9643" y="0"/>
                  </a:lnTo>
                  <a:lnTo>
                    <a:pt x="9643" y="803"/>
                  </a:lnTo>
                  <a:cubicBezTo>
                    <a:pt x="9643" y="1024"/>
                    <a:pt x="9463" y="1204"/>
                    <a:pt x="9242" y="1204"/>
                  </a:cubicBezTo>
                  <a:cubicBezTo>
                    <a:pt x="9018" y="1204"/>
                    <a:pt x="8838" y="1026"/>
                    <a:pt x="8838" y="803"/>
                  </a:cubicBezTo>
                  <a:lnTo>
                    <a:pt x="8838" y="0"/>
                  </a:lnTo>
                  <a:lnTo>
                    <a:pt x="7233" y="0"/>
                  </a:lnTo>
                  <a:lnTo>
                    <a:pt x="7233" y="803"/>
                  </a:lnTo>
                  <a:cubicBezTo>
                    <a:pt x="7233" y="1024"/>
                    <a:pt x="7053" y="1204"/>
                    <a:pt x="6829" y="1204"/>
                  </a:cubicBezTo>
                  <a:cubicBezTo>
                    <a:pt x="6608" y="1204"/>
                    <a:pt x="6428" y="1026"/>
                    <a:pt x="6428" y="803"/>
                  </a:cubicBezTo>
                  <a:lnTo>
                    <a:pt x="6428" y="0"/>
                  </a:lnTo>
                  <a:lnTo>
                    <a:pt x="4820" y="0"/>
                  </a:lnTo>
                  <a:lnTo>
                    <a:pt x="4820" y="803"/>
                  </a:lnTo>
                  <a:cubicBezTo>
                    <a:pt x="4820" y="1024"/>
                    <a:pt x="4640" y="1204"/>
                    <a:pt x="4419" y="1204"/>
                  </a:cubicBezTo>
                  <a:cubicBezTo>
                    <a:pt x="4198" y="1204"/>
                    <a:pt x="4018" y="1026"/>
                    <a:pt x="4018" y="803"/>
                  </a:cubicBezTo>
                  <a:lnTo>
                    <a:pt x="4018" y="0"/>
                  </a:lnTo>
                  <a:lnTo>
                    <a:pt x="2410" y="0"/>
                  </a:lnTo>
                  <a:lnTo>
                    <a:pt x="2410" y="803"/>
                  </a:lnTo>
                  <a:cubicBezTo>
                    <a:pt x="2410" y="1024"/>
                    <a:pt x="2230" y="1204"/>
                    <a:pt x="2009" y="1204"/>
                  </a:cubicBezTo>
                  <a:cubicBezTo>
                    <a:pt x="1786" y="1204"/>
                    <a:pt x="1608" y="1026"/>
                    <a:pt x="1608" y="803"/>
                  </a:cubicBezTo>
                  <a:lnTo>
                    <a:pt x="16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6908963" y="2350988"/>
              <a:ext cx="50725" cy="70025"/>
            </a:xfrm>
            <a:custGeom>
              <a:avLst/>
              <a:gdLst/>
              <a:ahLst/>
              <a:cxnLst/>
              <a:rect l="l" t="t" r="r" b="b"/>
              <a:pathLst>
                <a:path w="2029" h="2801" extrusionOk="0">
                  <a:moveTo>
                    <a:pt x="1541" y="1"/>
                  </a:moveTo>
                  <a:cubicBezTo>
                    <a:pt x="1152" y="998"/>
                    <a:pt x="635" y="1937"/>
                    <a:pt x="1" y="2800"/>
                  </a:cubicBezTo>
                  <a:cubicBezTo>
                    <a:pt x="1096" y="2697"/>
                    <a:pt x="1613" y="2447"/>
                    <a:pt x="1851" y="2259"/>
                  </a:cubicBezTo>
                  <a:cubicBezTo>
                    <a:pt x="1973" y="2161"/>
                    <a:pt x="2029" y="2000"/>
                    <a:pt x="1990" y="1848"/>
                  </a:cubicBezTo>
                  <a:lnTo>
                    <a:pt x="15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6711988" y="2286113"/>
              <a:ext cx="226850" cy="176400"/>
            </a:xfrm>
            <a:custGeom>
              <a:avLst/>
              <a:gdLst/>
              <a:ahLst/>
              <a:cxnLst/>
              <a:rect l="l" t="t" r="r" b="b"/>
              <a:pathLst>
                <a:path w="9074" h="7056" extrusionOk="0">
                  <a:moveTo>
                    <a:pt x="8793" y="0"/>
                  </a:moveTo>
                  <a:cubicBezTo>
                    <a:pt x="7880" y="2247"/>
                    <a:pt x="6118" y="5448"/>
                    <a:pt x="3501" y="5448"/>
                  </a:cubicBezTo>
                  <a:lnTo>
                    <a:pt x="0" y="5448"/>
                  </a:lnTo>
                  <a:cubicBezTo>
                    <a:pt x="315" y="6407"/>
                    <a:pt x="1207" y="7053"/>
                    <a:pt x="2216" y="7055"/>
                  </a:cubicBezTo>
                  <a:lnTo>
                    <a:pt x="3501" y="7055"/>
                  </a:lnTo>
                  <a:cubicBezTo>
                    <a:pt x="4722" y="7031"/>
                    <a:pt x="5878" y="6491"/>
                    <a:pt x="6680" y="5568"/>
                  </a:cubicBezTo>
                  <a:cubicBezTo>
                    <a:pt x="8115" y="4078"/>
                    <a:pt x="8848" y="1923"/>
                    <a:pt x="9074" y="1161"/>
                  </a:cubicBezTo>
                  <a:lnTo>
                    <a:pt x="87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p:nvPr/>
          </p:nvSpPr>
          <p:spPr>
            <a:xfrm>
              <a:off x="6434563" y="2080838"/>
              <a:ext cx="488775" cy="321425"/>
            </a:xfrm>
            <a:custGeom>
              <a:avLst/>
              <a:gdLst/>
              <a:ahLst/>
              <a:cxnLst/>
              <a:rect l="l" t="t" r="r" b="b"/>
              <a:pathLst>
                <a:path w="19551" h="12857" extrusionOk="0">
                  <a:moveTo>
                    <a:pt x="3550" y="6025"/>
                  </a:moveTo>
                  <a:cubicBezTo>
                    <a:pt x="4768" y="6025"/>
                    <a:pt x="5758" y="6837"/>
                    <a:pt x="5758" y="7834"/>
                  </a:cubicBezTo>
                  <a:cubicBezTo>
                    <a:pt x="5758" y="8831"/>
                    <a:pt x="4768" y="9641"/>
                    <a:pt x="3550" y="9641"/>
                  </a:cubicBezTo>
                  <a:cubicBezTo>
                    <a:pt x="2331" y="9641"/>
                    <a:pt x="1339" y="8831"/>
                    <a:pt x="1339" y="7834"/>
                  </a:cubicBezTo>
                  <a:cubicBezTo>
                    <a:pt x="1339" y="6837"/>
                    <a:pt x="2331" y="6025"/>
                    <a:pt x="3550" y="6025"/>
                  </a:cubicBezTo>
                  <a:close/>
                  <a:moveTo>
                    <a:pt x="2199" y="0"/>
                  </a:moveTo>
                  <a:cubicBezTo>
                    <a:pt x="2860" y="786"/>
                    <a:pt x="3131" y="1827"/>
                    <a:pt x="2944" y="2838"/>
                  </a:cubicBezTo>
                  <a:cubicBezTo>
                    <a:pt x="2749" y="4280"/>
                    <a:pt x="1819" y="5217"/>
                    <a:pt x="320" y="5513"/>
                  </a:cubicBezTo>
                  <a:lnTo>
                    <a:pt x="0" y="6822"/>
                  </a:lnTo>
                  <a:cubicBezTo>
                    <a:pt x="536" y="8375"/>
                    <a:pt x="2302" y="12856"/>
                    <a:pt x="4955" y="12856"/>
                  </a:cubicBezTo>
                  <a:lnTo>
                    <a:pt x="8601" y="12856"/>
                  </a:lnTo>
                  <a:lnTo>
                    <a:pt x="9377" y="6380"/>
                  </a:lnTo>
                  <a:cubicBezTo>
                    <a:pt x="9401" y="6178"/>
                    <a:pt x="9574" y="6025"/>
                    <a:pt x="9776" y="6025"/>
                  </a:cubicBezTo>
                  <a:cubicBezTo>
                    <a:pt x="9980" y="6025"/>
                    <a:pt x="10150" y="6178"/>
                    <a:pt x="10174" y="6380"/>
                  </a:cubicBezTo>
                  <a:lnTo>
                    <a:pt x="10953" y="12856"/>
                  </a:lnTo>
                  <a:lnTo>
                    <a:pt x="14598" y="12856"/>
                  </a:lnTo>
                  <a:cubicBezTo>
                    <a:pt x="17249" y="12856"/>
                    <a:pt x="19020" y="8375"/>
                    <a:pt x="19551" y="6822"/>
                  </a:cubicBezTo>
                  <a:lnTo>
                    <a:pt x="19234" y="5513"/>
                  </a:lnTo>
                  <a:cubicBezTo>
                    <a:pt x="17737" y="5217"/>
                    <a:pt x="16804" y="4280"/>
                    <a:pt x="16610" y="2836"/>
                  </a:cubicBezTo>
                  <a:cubicBezTo>
                    <a:pt x="16422" y="1827"/>
                    <a:pt x="16694" y="786"/>
                    <a:pt x="17355" y="0"/>
                  </a:cubicBezTo>
                  <a:lnTo>
                    <a:pt x="11568" y="0"/>
                  </a:lnTo>
                  <a:cubicBezTo>
                    <a:pt x="11967" y="440"/>
                    <a:pt x="12186" y="1012"/>
                    <a:pt x="12186" y="1606"/>
                  </a:cubicBezTo>
                  <a:lnTo>
                    <a:pt x="12186" y="2812"/>
                  </a:lnTo>
                  <a:cubicBezTo>
                    <a:pt x="12409" y="2812"/>
                    <a:pt x="12589" y="2992"/>
                    <a:pt x="12589" y="3213"/>
                  </a:cubicBezTo>
                  <a:cubicBezTo>
                    <a:pt x="12589" y="3437"/>
                    <a:pt x="12409" y="3615"/>
                    <a:pt x="12186" y="3615"/>
                  </a:cubicBezTo>
                  <a:lnTo>
                    <a:pt x="11383" y="3615"/>
                  </a:lnTo>
                  <a:cubicBezTo>
                    <a:pt x="11162" y="3615"/>
                    <a:pt x="10982" y="3437"/>
                    <a:pt x="10982" y="3213"/>
                  </a:cubicBezTo>
                  <a:cubicBezTo>
                    <a:pt x="10982" y="2992"/>
                    <a:pt x="11162" y="2812"/>
                    <a:pt x="11383" y="2812"/>
                  </a:cubicBezTo>
                  <a:lnTo>
                    <a:pt x="11383" y="1606"/>
                  </a:lnTo>
                  <a:cubicBezTo>
                    <a:pt x="11383" y="719"/>
                    <a:pt x="10665" y="0"/>
                    <a:pt x="9776" y="0"/>
                  </a:cubicBezTo>
                  <a:cubicBezTo>
                    <a:pt x="8889" y="0"/>
                    <a:pt x="8170" y="719"/>
                    <a:pt x="8170" y="1606"/>
                  </a:cubicBezTo>
                  <a:lnTo>
                    <a:pt x="8170" y="2812"/>
                  </a:lnTo>
                  <a:cubicBezTo>
                    <a:pt x="8391" y="2812"/>
                    <a:pt x="8572" y="2992"/>
                    <a:pt x="8572" y="3213"/>
                  </a:cubicBezTo>
                  <a:cubicBezTo>
                    <a:pt x="8572" y="3437"/>
                    <a:pt x="8391" y="3615"/>
                    <a:pt x="8170" y="3615"/>
                  </a:cubicBezTo>
                  <a:lnTo>
                    <a:pt x="7365" y="3615"/>
                  </a:lnTo>
                  <a:cubicBezTo>
                    <a:pt x="7144" y="3615"/>
                    <a:pt x="6964" y="3437"/>
                    <a:pt x="6964" y="3213"/>
                  </a:cubicBezTo>
                  <a:cubicBezTo>
                    <a:pt x="6964" y="2992"/>
                    <a:pt x="7144" y="2812"/>
                    <a:pt x="7365" y="2812"/>
                  </a:cubicBezTo>
                  <a:lnTo>
                    <a:pt x="7365" y="1606"/>
                  </a:lnTo>
                  <a:cubicBezTo>
                    <a:pt x="7365" y="1012"/>
                    <a:pt x="7587" y="440"/>
                    <a:pt x="7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6488088" y="2251563"/>
              <a:ext cx="70375" cy="50250"/>
            </a:xfrm>
            <a:custGeom>
              <a:avLst/>
              <a:gdLst/>
              <a:ahLst/>
              <a:cxnLst/>
              <a:rect l="l" t="t" r="r" b="b"/>
              <a:pathLst>
                <a:path w="2815" h="2010" extrusionOk="0">
                  <a:moveTo>
                    <a:pt x="1409" y="1"/>
                  </a:moveTo>
                  <a:cubicBezTo>
                    <a:pt x="630" y="1"/>
                    <a:pt x="0" y="450"/>
                    <a:pt x="0" y="1005"/>
                  </a:cubicBezTo>
                  <a:cubicBezTo>
                    <a:pt x="0" y="1560"/>
                    <a:pt x="630" y="2010"/>
                    <a:pt x="1409" y="2010"/>
                  </a:cubicBezTo>
                  <a:cubicBezTo>
                    <a:pt x="2185" y="2010"/>
                    <a:pt x="2814" y="1560"/>
                    <a:pt x="2814" y="1005"/>
                  </a:cubicBezTo>
                  <a:cubicBezTo>
                    <a:pt x="2814" y="450"/>
                    <a:pt x="2185"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56"/>
          <p:cNvGrpSpPr/>
          <p:nvPr/>
        </p:nvGrpSpPr>
        <p:grpSpPr>
          <a:xfrm>
            <a:off x="7055366" y="3014125"/>
            <a:ext cx="457967" cy="457967"/>
            <a:chOff x="6420813" y="3438838"/>
            <a:chExt cx="562475" cy="562475"/>
          </a:xfrm>
        </p:grpSpPr>
        <p:sp>
          <p:nvSpPr>
            <p:cNvPr id="1039" name="Google Shape;1039;p56"/>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6"/>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6"/>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6"/>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6"/>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57"/>
          <p:cNvSpPr/>
          <p:nvPr/>
        </p:nvSpPr>
        <p:spPr>
          <a:xfrm>
            <a:off x="6196400" y="1150962"/>
            <a:ext cx="1621398" cy="3450227"/>
          </a:xfrm>
          <a:custGeom>
            <a:avLst/>
            <a:gdLst/>
            <a:ahLst/>
            <a:cxnLst/>
            <a:rect l="l" t="t" r="r" b="b"/>
            <a:pathLst>
              <a:path w="4042" h="8601" extrusionOk="0">
                <a:moveTo>
                  <a:pt x="1338" y="2536"/>
                </a:moveTo>
                <a:cubicBezTo>
                  <a:pt x="1340" y="2566"/>
                  <a:pt x="1472" y="2688"/>
                  <a:pt x="1482" y="2698"/>
                </a:cubicBezTo>
                <a:cubicBezTo>
                  <a:pt x="1494" y="2710"/>
                  <a:pt x="1507" y="2742"/>
                  <a:pt x="1504" y="2796"/>
                </a:cubicBezTo>
                <a:cubicBezTo>
                  <a:pt x="1501" y="2850"/>
                  <a:pt x="1542" y="2957"/>
                  <a:pt x="1574" y="2990"/>
                </a:cubicBezTo>
                <a:cubicBezTo>
                  <a:pt x="1608" y="3023"/>
                  <a:pt x="1610" y="3151"/>
                  <a:pt x="1608" y="3185"/>
                </a:cubicBezTo>
                <a:cubicBezTo>
                  <a:pt x="1605" y="3217"/>
                  <a:pt x="1529" y="3230"/>
                  <a:pt x="1481" y="3249"/>
                </a:cubicBezTo>
                <a:cubicBezTo>
                  <a:pt x="1433" y="3268"/>
                  <a:pt x="1345" y="3341"/>
                  <a:pt x="1305" y="3362"/>
                </a:cubicBezTo>
                <a:cubicBezTo>
                  <a:pt x="1265" y="3383"/>
                  <a:pt x="1181" y="3389"/>
                  <a:pt x="1181" y="3389"/>
                </a:cubicBezTo>
                <a:cubicBezTo>
                  <a:pt x="1181" y="3389"/>
                  <a:pt x="1168" y="3335"/>
                  <a:pt x="1160" y="3262"/>
                </a:cubicBezTo>
                <a:cubicBezTo>
                  <a:pt x="1152" y="3189"/>
                  <a:pt x="1047" y="3024"/>
                  <a:pt x="1069" y="3024"/>
                </a:cubicBezTo>
                <a:cubicBezTo>
                  <a:pt x="1089" y="3024"/>
                  <a:pt x="1092" y="2920"/>
                  <a:pt x="1101" y="2879"/>
                </a:cubicBezTo>
                <a:cubicBezTo>
                  <a:pt x="1108" y="2838"/>
                  <a:pt x="1153" y="2758"/>
                  <a:pt x="1198" y="2720"/>
                </a:cubicBezTo>
                <a:cubicBezTo>
                  <a:pt x="1240" y="2682"/>
                  <a:pt x="1338" y="2536"/>
                  <a:pt x="1338" y="2536"/>
                </a:cubicBezTo>
                <a:close/>
                <a:moveTo>
                  <a:pt x="978" y="1"/>
                </a:moveTo>
                <a:cubicBezTo>
                  <a:pt x="943" y="1"/>
                  <a:pt x="902" y="5"/>
                  <a:pt x="853" y="14"/>
                </a:cubicBezTo>
                <a:cubicBezTo>
                  <a:pt x="608" y="57"/>
                  <a:pt x="314" y="322"/>
                  <a:pt x="305" y="475"/>
                </a:cubicBezTo>
                <a:cubicBezTo>
                  <a:pt x="298" y="630"/>
                  <a:pt x="346" y="653"/>
                  <a:pt x="343" y="679"/>
                </a:cubicBezTo>
                <a:cubicBezTo>
                  <a:pt x="340" y="707"/>
                  <a:pt x="330" y="841"/>
                  <a:pt x="359" y="874"/>
                </a:cubicBezTo>
                <a:cubicBezTo>
                  <a:pt x="388" y="906"/>
                  <a:pt x="394" y="944"/>
                  <a:pt x="394" y="971"/>
                </a:cubicBezTo>
                <a:cubicBezTo>
                  <a:pt x="394" y="998"/>
                  <a:pt x="416" y="1113"/>
                  <a:pt x="442" y="1148"/>
                </a:cubicBezTo>
                <a:cubicBezTo>
                  <a:pt x="470" y="1185"/>
                  <a:pt x="540" y="1345"/>
                  <a:pt x="578" y="1408"/>
                </a:cubicBezTo>
                <a:cubicBezTo>
                  <a:pt x="616" y="1470"/>
                  <a:pt x="646" y="1524"/>
                  <a:pt x="653" y="1543"/>
                </a:cubicBezTo>
                <a:cubicBezTo>
                  <a:pt x="661" y="1562"/>
                  <a:pt x="694" y="1607"/>
                  <a:pt x="758" y="1610"/>
                </a:cubicBezTo>
                <a:cubicBezTo>
                  <a:pt x="771" y="1611"/>
                  <a:pt x="782" y="1611"/>
                  <a:pt x="792" y="1611"/>
                </a:cubicBezTo>
                <a:cubicBezTo>
                  <a:pt x="836" y="1611"/>
                  <a:pt x="862" y="1607"/>
                  <a:pt x="879" y="1604"/>
                </a:cubicBezTo>
                <a:cubicBezTo>
                  <a:pt x="880" y="1604"/>
                  <a:pt x="881" y="1604"/>
                  <a:pt x="882" y="1604"/>
                </a:cubicBezTo>
                <a:cubicBezTo>
                  <a:pt x="904" y="1604"/>
                  <a:pt x="937" y="1633"/>
                  <a:pt x="952" y="1664"/>
                </a:cubicBezTo>
                <a:cubicBezTo>
                  <a:pt x="968" y="1696"/>
                  <a:pt x="1006" y="1737"/>
                  <a:pt x="1018" y="1796"/>
                </a:cubicBezTo>
                <a:cubicBezTo>
                  <a:pt x="1028" y="1855"/>
                  <a:pt x="1037" y="1974"/>
                  <a:pt x="1069" y="2041"/>
                </a:cubicBezTo>
                <a:cubicBezTo>
                  <a:pt x="1101" y="2108"/>
                  <a:pt x="1146" y="2172"/>
                  <a:pt x="1138" y="2210"/>
                </a:cubicBezTo>
                <a:cubicBezTo>
                  <a:pt x="1130" y="2248"/>
                  <a:pt x="1006" y="2453"/>
                  <a:pt x="965" y="2516"/>
                </a:cubicBezTo>
                <a:cubicBezTo>
                  <a:pt x="926" y="2577"/>
                  <a:pt x="857" y="2675"/>
                  <a:pt x="853" y="2698"/>
                </a:cubicBezTo>
                <a:cubicBezTo>
                  <a:pt x="847" y="2723"/>
                  <a:pt x="782" y="2739"/>
                  <a:pt x="768" y="2739"/>
                </a:cubicBezTo>
                <a:cubicBezTo>
                  <a:pt x="755" y="2739"/>
                  <a:pt x="691" y="2771"/>
                  <a:pt x="661" y="2771"/>
                </a:cubicBezTo>
                <a:cubicBezTo>
                  <a:pt x="632" y="2771"/>
                  <a:pt x="429" y="2823"/>
                  <a:pt x="413" y="2850"/>
                </a:cubicBezTo>
                <a:cubicBezTo>
                  <a:pt x="397" y="2876"/>
                  <a:pt x="362" y="2895"/>
                  <a:pt x="355" y="2895"/>
                </a:cubicBezTo>
                <a:cubicBezTo>
                  <a:pt x="352" y="2895"/>
                  <a:pt x="346" y="2894"/>
                  <a:pt x="340" y="2894"/>
                </a:cubicBezTo>
                <a:cubicBezTo>
                  <a:pt x="330" y="2894"/>
                  <a:pt x="318" y="2896"/>
                  <a:pt x="318" y="2906"/>
                </a:cubicBezTo>
                <a:cubicBezTo>
                  <a:pt x="318" y="2923"/>
                  <a:pt x="299" y="2947"/>
                  <a:pt x="299" y="2947"/>
                </a:cubicBezTo>
                <a:cubicBezTo>
                  <a:pt x="299" y="2947"/>
                  <a:pt x="33" y="3097"/>
                  <a:pt x="17" y="3364"/>
                </a:cubicBezTo>
                <a:cubicBezTo>
                  <a:pt x="1" y="3632"/>
                  <a:pt x="106" y="3855"/>
                  <a:pt x="298" y="3960"/>
                </a:cubicBezTo>
                <a:cubicBezTo>
                  <a:pt x="399" y="4015"/>
                  <a:pt x="526" y="4057"/>
                  <a:pt x="648" y="4057"/>
                </a:cubicBezTo>
                <a:cubicBezTo>
                  <a:pt x="755" y="4057"/>
                  <a:pt x="859" y="4025"/>
                  <a:pt x="939" y="3941"/>
                </a:cubicBezTo>
                <a:cubicBezTo>
                  <a:pt x="1108" y="3763"/>
                  <a:pt x="1106" y="3731"/>
                  <a:pt x="1133" y="3719"/>
                </a:cubicBezTo>
                <a:cubicBezTo>
                  <a:pt x="1140" y="3717"/>
                  <a:pt x="1151" y="3716"/>
                  <a:pt x="1166" y="3716"/>
                </a:cubicBezTo>
                <a:cubicBezTo>
                  <a:pt x="1206" y="3716"/>
                  <a:pt x="1267" y="3725"/>
                  <a:pt x="1303" y="3731"/>
                </a:cubicBezTo>
                <a:cubicBezTo>
                  <a:pt x="1335" y="3736"/>
                  <a:pt x="1447" y="3745"/>
                  <a:pt x="1533" y="3745"/>
                </a:cubicBezTo>
                <a:cubicBezTo>
                  <a:pt x="1575" y="3745"/>
                  <a:pt x="1610" y="3743"/>
                  <a:pt x="1626" y="3737"/>
                </a:cubicBezTo>
                <a:cubicBezTo>
                  <a:pt x="1645" y="3730"/>
                  <a:pt x="1656" y="3726"/>
                  <a:pt x="1663" y="3726"/>
                </a:cubicBezTo>
                <a:cubicBezTo>
                  <a:pt x="1674" y="3726"/>
                  <a:pt x="1673" y="3736"/>
                  <a:pt x="1672" y="3757"/>
                </a:cubicBezTo>
                <a:cubicBezTo>
                  <a:pt x="1669" y="3792"/>
                  <a:pt x="1672" y="3804"/>
                  <a:pt x="1686" y="3804"/>
                </a:cubicBezTo>
                <a:cubicBezTo>
                  <a:pt x="1698" y="3804"/>
                  <a:pt x="1710" y="3810"/>
                  <a:pt x="1710" y="3810"/>
                </a:cubicBezTo>
                <a:cubicBezTo>
                  <a:pt x="1710" y="3810"/>
                  <a:pt x="1466" y="3992"/>
                  <a:pt x="1376" y="4197"/>
                </a:cubicBezTo>
                <a:cubicBezTo>
                  <a:pt x="1284" y="4403"/>
                  <a:pt x="1187" y="4574"/>
                  <a:pt x="1173" y="4599"/>
                </a:cubicBezTo>
                <a:cubicBezTo>
                  <a:pt x="1160" y="4622"/>
                  <a:pt x="1130" y="4729"/>
                  <a:pt x="1108" y="4765"/>
                </a:cubicBezTo>
                <a:cubicBezTo>
                  <a:pt x="1088" y="4803"/>
                  <a:pt x="955" y="4982"/>
                  <a:pt x="975" y="5065"/>
                </a:cubicBezTo>
                <a:cubicBezTo>
                  <a:pt x="997" y="5148"/>
                  <a:pt x="1088" y="5349"/>
                  <a:pt x="1122" y="5396"/>
                </a:cubicBezTo>
                <a:cubicBezTo>
                  <a:pt x="1157" y="5443"/>
                  <a:pt x="1187" y="5536"/>
                  <a:pt x="1210" y="5569"/>
                </a:cubicBezTo>
                <a:cubicBezTo>
                  <a:pt x="1236" y="5601"/>
                  <a:pt x="1407" y="5909"/>
                  <a:pt x="1443" y="5960"/>
                </a:cubicBezTo>
                <a:cubicBezTo>
                  <a:pt x="1478" y="6011"/>
                  <a:pt x="1465" y="6024"/>
                  <a:pt x="1478" y="6051"/>
                </a:cubicBezTo>
                <a:cubicBezTo>
                  <a:pt x="1491" y="6078"/>
                  <a:pt x="1535" y="6116"/>
                  <a:pt x="1555" y="6129"/>
                </a:cubicBezTo>
                <a:cubicBezTo>
                  <a:pt x="1577" y="6143"/>
                  <a:pt x="1602" y="6167"/>
                  <a:pt x="1605" y="6183"/>
                </a:cubicBezTo>
                <a:cubicBezTo>
                  <a:pt x="1608" y="6200"/>
                  <a:pt x="1715" y="6362"/>
                  <a:pt x="1726" y="6410"/>
                </a:cubicBezTo>
                <a:cubicBezTo>
                  <a:pt x="1736" y="6458"/>
                  <a:pt x="1779" y="6547"/>
                  <a:pt x="1782" y="6556"/>
                </a:cubicBezTo>
                <a:cubicBezTo>
                  <a:pt x="1785" y="6563"/>
                  <a:pt x="1809" y="6620"/>
                  <a:pt x="1817" y="6633"/>
                </a:cubicBezTo>
                <a:cubicBezTo>
                  <a:pt x="1826" y="6646"/>
                  <a:pt x="1798" y="6730"/>
                  <a:pt x="1777" y="6741"/>
                </a:cubicBezTo>
                <a:cubicBezTo>
                  <a:pt x="1755" y="6752"/>
                  <a:pt x="1418" y="6905"/>
                  <a:pt x="1370" y="6959"/>
                </a:cubicBezTo>
                <a:cubicBezTo>
                  <a:pt x="1322" y="7013"/>
                  <a:pt x="1198" y="7083"/>
                  <a:pt x="1168" y="7111"/>
                </a:cubicBezTo>
                <a:cubicBezTo>
                  <a:pt x="1138" y="7137"/>
                  <a:pt x="1066" y="7215"/>
                  <a:pt x="1108" y="7277"/>
                </a:cubicBezTo>
                <a:cubicBezTo>
                  <a:pt x="1144" y="7328"/>
                  <a:pt x="1327" y="7382"/>
                  <a:pt x="1452" y="7382"/>
                </a:cubicBezTo>
                <a:cubicBezTo>
                  <a:pt x="1479" y="7382"/>
                  <a:pt x="1504" y="7380"/>
                  <a:pt x="1523" y="7374"/>
                </a:cubicBezTo>
                <a:cubicBezTo>
                  <a:pt x="1634" y="7342"/>
                  <a:pt x="1747" y="7277"/>
                  <a:pt x="1791" y="7247"/>
                </a:cubicBezTo>
                <a:cubicBezTo>
                  <a:pt x="1833" y="7218"/>
                  <a:pt x="1944" y="7172"/>
                  <a:pt x="2001" y="7169"/>
                </a:cubicBezTo>
                <a:cubicBezTo>
                  <a:pt x="2058" y="7167"/>
                  <a:pt x="2416" y="7108"/>
                  <a:pt x="2435" y="7038"/>
                </a:cubicBezTo>
                <a:cubicBezTo>
                  <a:pt x="2454" y="6968"/>
                  <a:pt x="2423" y="6784"/>
                  <a:pt x="2420" y="6755"/>
                </a:cubicBezTo>
                <a:cubicBezTo>
                  <a:pt x="2419" y="6724"/>
                  <a:pt x="2410" y="6717"/>
                  <a:pt x="2410" y="6717"/>
                </a:cubicBezTo>
                <a:cubicBezTo>
                  <a:pt x="2410" y="6717"/>
                  <a:pt x="2364" y="6633"/>
                  <a:pt x="2346" y="6620"/>
                </a:cubicBezTo>
                <a:cubicBezTo>
                  <a:pt x="2326" y="6606"/>
                  <a:pt x="2302" y="6579"/>
                  <a:pt x="2299" y="6556"/>
                </a:cubicBezTo>
                <a:cubicBezTo>
                  <a:pt x="2298" y="6531"/>
                  <a:pt x="2298" y="6525"/>
                  <a:pt x="2286" y="6525"/>
                </a:cubicBezTo>
                <a:cubicBezTo>
                  <a:pt x="2276" y="6525"/>
                  <a:pt x="2246" y="6378"/>
                  <a:pt x="2219" y="6309"/>
                </a:cubicBezTo>
                <a:cubicBezTo>
                  <a:pt x="2192" y="6242"/>
                  <a:pt x="2103" y="6008"/>
                  <a:pt x="2098" y="5957"/>
                </a:cubicBezTo>
                <a:cubicBezTo>
                  <a:pt x="2093" y="5906"/>
                  <a:pt x="2084" y="5814"/>
                  <a:pt x="2074" y="5808"/>
                </a:cubicBezTo>
                <a:cubicBezTo>
                  <a:pt x="2068" y="5805"/>
                  <a:pt x="2061" y="5805"/>
                  <a:pt x="2055" y="5805"/>
                </a:cubicBezTo>
                <a:cubicBezTo>
                  <a:pt x="2050" y="5805"/>
                  <a:pt x="2046" y="5805"/>
                  <a:pt x="2046" y="5805"/>
                </a:cubicBezTo>
                <a:cubicBezTo>
                  <a:pt x="2046" y="5805"/>
                  <a:pt x="1976" y="5584"/>
                  <a:pt x="1902" y="5466"/>
                </a:cubicBezTo>
                <a:cubicBezTo>
                  <a:pt x="1826" y="5348"/>
                  <a:pt x="1723" y="5212"/>
                  <a:pt x="1702" y="5191"/>
                </a:cubicBezTo>
                <a:cubicBezTo>
                  <a:pt x="1680" y="5170"/>
                  <a:pt x="1710" y="5110"/>
                  <a:pt x="1739" y="5073"/>
                </a:cubicBezTo>
                <a:cubicBezTo>
                  <a:pt x="1769" y="5035"/>
                  <a:pt x="1947" y="4851"/>
                  <a:pt x="2001" y="4819"/>
                </a:cubicBezTo>
                <a:cubicBezTo>
                  <a:pt x="2055" y="4787"/>
                  <a:pt x="2318" y="4612"/>
                  <a:pt x="2397" y="4548"/>
                </a:cubicBezTo>
                <a:cubicBezTo>
                  <a:pt x="2476" y="4483"/>
                  <a:pt x="2629" y="4347"/>
                  <a:pt x="2651" y="4321"/>
                </a:cubicBezTo>
                <a:cubicBezTo>
                  <a:pt x="2657" y="4312"/>
                  <a:pt x="2662" y="4309"/>
                  <a:pt x="2666" y="4309"/>
                </a:cubicBezTo>
                <a:cubicBezTo>
                  <a:pt x="2674" y="4309"/>
                  <a:pt x="2677" y="4324"/>
                  <a:pt x="2688" y="4324"/>
                </a:cubicBezTo>
                <a:cubicBezTo>
                  <a:pt x="2704" y="4324"/>
                  <a:pt x="2683" y="4467"/>
                  <a:pt x="2683" y="4555"/>
                </a:cubicBezTo>
                <a:cubicBezTo>
                  <a:pt x="2683" y="4644"/>
                  <a:pt x="2639" y="4971"/>
                  <a:pt x="2620" y="5029"/>
                </a:cubicBezTo>
                <a:cubicBezTo>
                  <a:pt x="2601" y="5089"/>
                  <a:pt x="2556" y="5319"/>
                  <a:pt x="2578" y="5441"/>
                </a:cubicBezTo>
                <a:cubicBezTo>
                  <a:pt x="2600" y="5565"/>
                  <a:pt x="2658" y="5679"/>
                  <a:pt x="2729" y="5769"/>
                </a:cubicBezTo>
                <a:cubicBezTo>
                  <a:pt x="2798" y="5856"/>
                  <a:pt x="2939" y="6102"/>
                  <a:pt x="2961" y="6159"/>
                </a:cubicBezTo>
                <a:cubicBezTo>
                  <a:pt x="2983" y="6216"/>
                  <a:pt x="3120" y="6484"/>
                  <a:pt x="3179" y="6614"/>
                </a:cubicBezTo>
                <a:cubicBezTo>
                  <a:pt x="3238" y="6743"/>
                  <a:pt x="3265" y="6847"/>
                  <a:pt x="3262" y="6866"/>
                </a:cubicBezTo>
                <a:cubicBezTo>
                  <a:pt x="3259" y="6885"/>
                  <a:pt x="3248" y="6956"/>
                  <a:pt x="3259" y="7000"/>
                </a:cubicBezTo>
                <a:cubicBezTo>
                  <a:pt x="3270" y="7044"/>
                  <a:pt x="3310" y="7112"/>
                  <a:pt x="3342" y="7156"/>
                </a:cubicBezTo>
                <a:cubicBezTo>
                  <a:pt x="3376" y="7199"/>
                  <a:pt x="3386" y="7345"/>
                  <a:pt x="3395" y="7396"/>
                </a:cubicBezTo>
                <a:cubicBezTo>
                  <a:pt x="3402" y="7447"/>
                  <a:pt x="3386" y="7527"/>
                  <a:pt x="3405" y="7546"/>
                </a:cubicBezTo>
                <a:cubicBezTo>
                  <a:pt x="3424" y="7565"/>
                  <a:pt x="3424" y="7574"/>
                  <a:pt x="3424" y="7606"/>
                </a:cubicBezTo>
                <a:cubicBezTo>
                  <a:pt x="3424" y="7638"/>
                  <a:pt x="3424" y="7712"/>
                  <a:pt x="3395" y="7824"/>
                </a:cubicBezTo>
                <a:cubicBezTo>
                  <a:pt x="3364" y="7938"/>
                  <a:pt x="3236" y="8237"/>
                  <a:pt x="3216" y="8296"/>
                </a:cubicBezTo>
                <a:cubicBezTo>
                  <a:pt x="3198" y="8356"/>
                  <a:pt x="3163" y="8379"/>
                  <a:pt x="3160" y="8445"/>
                </a:cubicBezTo>
                <a:cubicBezTo>
                  <a:pt x="3157" y="8509"/>
                  <a:pt x="3160" y="8574"/>
                  <a:pt x="3338" y="8595"/>
                </a:cubicBezTo>
                <a:cubicBezTo>
                  <a:pt x="3368" y="8599"/>
                  <a:pt x="3403" y="8601"/>
                  <a:pt x="3440" y="8601"/>
                </a:cubicBezTo>
                <a:cubicBezTo>
                  <a:pt x="3620" y="8601"/>
                  <a:pt x="3853" y="8555"/>
                  <a:pt x="3877" y="8455"/>
                </a:cubicBezTo>
                <a:cubicBezTo>
                  <a:pt x="3906" y="8333"/>
                  <a:pt x="3950" y="8126"/>
                  <a:pt x="3972" y="8056"/>
                </a:cubicBezTo>
                <a:cubicBezTo>
                  <a:pt x="3992" y="7986"/>
                  <a:pt x="4042" y="7833"/>
                  <a:pt x="4039" y="7778"/>
                </a:cubicBezTo>
                <a:cubicBezTo>
                  <a:pt x="4034" y="7725"/>
                  <a:pt x="3985" y="7585"/>
                  <a:pt x="3967" y="7585"/>
                </a:cubicBezTo>
                <a:cubicBezTo>
                  <a:pt x="3951" y="7585"/>
                  <a:pt x="3960" y="7582"/>
                  <a:pt x="3960" y="7582"/>
                </a:cubicBezTo>
                <a:cubicBezTo>
                  <a:pt x="3960" y="7582"/>
                  <a:pt x="3879" y="7424"/>
                  <a:pt x="3874" y="7370"/>
                </a:cubicBezTo>
                <a:cubicBezTo>
                  <a:pt x="3868" y="7316"/>
                  <a:pt x="3809" y="6926"/>
                  <a:pt x="3809" y="6872"/>
                </a:cubicBezTo>
                <a:cubicBezTo>
                  <a:pt x="3809" y="6816"/>
                  <a:pt x="3830" y="6742"/>
                  <a:pt x="3804" y="6726"/>
                </a:cubicBezTo>
                <a:cubicBezTo>
                  <a:pt x="3777" y="6710"/>
                  <a:pt x="3774" y="6679"/>
                  <a:pt x="3774" y="6647"/>
                </a:cubicBezTo>
                <a:cubicBezTo>
                  <a:pt x="3774" y="6615"/>
                  <a:pt x="3758" y="6213"/>
                  <a:pt x="3621" y="5998"/>
                </a:cubicBezTo>
                <a:cubicBezTo>
                  <a:pt x="3482" y="5782"/>
                  <a:pt x="3312" y="5632"/>
                  <a:pt x="3302" y="5585"/>
                </a:cubicBezTo>
                <a:cubicBezTo>
                  <a:pt x="3291" y="5540"/>
                  <a:pt x="3267" y="5332"/>
                  <a:pt x="3319" y="5212"/>
                </a:cubicBezTo>
                <a:cubicBezTo>
                  <a:pt x="3369" y="5094"/>
                  <a:pt x="3472" y="4764"/>
                  <a:pt x="3497" y="4631"/>
                </a:cubicBezTo>
                <a:cubicBezTo>
                  <a:pt x="3520" y="4499"/>
                  <a:pt x="3577" y="4356"/>
                  <a:pt x="3577" y="4356"/>
                </a:cubicBezTo>
                <a:cubicBezTo>
                  <a:pt x="3577" y="4356"/>
                  <a:pt x="3648" y="4327"/>
                  <a:pt x="3648" y="4254"/>
                </a:cubicBezTo>
                <a:cubicBezTo>
                  <a:pt x="3648" y="4181"/>
                  <a:pt x="3618" y="4085"/>
                  <a:pt x="3644" y="4011"/>
                </a:cubicBezTo>
                <a:cubicBezTo>
                  <a:pt x="3672" y="3938"/>
                  <a:pt x="3771" y="3684"/>
                  <a:pt x="3742" y="3598"/>
                </a:cubicBezTo>
                <a:cubicBezTo>
                  <a:pt x="3712" y="3512"/>
                  <a:pt x="3734" y="3258"/>
                  <a:pt x="3659" y="3157"/>
                </a:cubicBezTo>
                <a:cubicBezTo>
                  <a:pt x="3583" y="3057"/>
                  <a:pt x="3497" y="3030"/>
                  <a:pt x="3466" y="2990"/>
                </a:cubicBezTo>
                <a:cubicBezTo>
                  <a:pt x="3437" y="2950"/>
                  <a:pt x="3402" y="2839"/>
                  <a:pt x="3361" y="2826"/>
                </a:cubicBezTo>
                <a:cubicBezTo>
                  <a:pt x="3321" y="2812"/>
                  <a:pt x="3257" y="2672"/>
                  <a:pt x="3222" y="2649"/>
                </a:cubicBezTo>
                <a:cubicBezTo>
                  <a:pt x="3187" y="2622"/>
                  <a:pt x="3181" y="2586"/>
                  <a:pt x="3172" y="2555"/>
                </a:cubicBezTo>
                <a:cubicBezTo>
                  <a:pt x="3165" y="2526"/>
                  <a:pt x="2793" y="1923"/>
                  <a:pt x="2741" y="1861"/>
                </a:cubicBezTo>
                <a:cubicBezTo>
                  <a:pt x="2691" y="1798"/>
                  <a:pt x="2544" y="1613"/>
                  <a:pt x="2525" y="1582"/>
                </a:cubicBezTo>
                <a:cubicBezTo>
                  <a:pt x="2506" y="1553"/>
                  <a:pt x="2473" y="1338"/>
                  <a:pt x="2343" y="1274"/>
                </a:cubicBezTo>
                <a:cubicBezTo>
                  <a:pt x="2214" y="1209"/>
                  <a:pt x="2120" y="1205"/>
                  <a:pt x="1994" y="1154"/>
                </a:cubicBezTo>
                <a:cubicBezTo>
                  <a:pt x="1909" y="1121"/>
                  <a:pt x="1753" y="1105"/>
                  <a:pt x="1740" y="1086"/>
                </a:cubicBezTo>
                <a:cubicBezTo>
                  <a:pt x="1726" y="1067"/>
                  <a:pt x="1561" y="995"/>
                  <a:pt x="1519" y="995"/>
                </a:cubicBezTo>
                <a:cubicBezTo>
                  <a:pt x="1475" y="995"/>
                  <a:pt x="1414" y="960"/>
                  <a:pt x="1398" y="941"/>
                </a:cubicBezTo>
                <a:cubicBezTo>
                  <a:pt x="1380" y="922"/>
                  <a:pt x="1417" y="886"/>
                  <a:pt x="1409" y="826"/>
                </a:cubicBezTo>
                <a:cubicBezTo>
                  <a:pt x="1405" y="767"/>
                  <a:pt x="1402" y="688"/>
                  <a:pt x="1399" y="649"/>
                </a:cubicBezTo>
                <a:cubicBezTo>
                  <a:pt x="1398" y="606"/>
                  <a:pt x="1398" y="282"/>
                  <a:pt x="1268" y="161"/>
                </a:cubicBezTo>
                <a:cubicBezTo>
                  <a:pt x="1165" y="64"/>
                  <a:pt x="1118" y="1"/>
                  <a:pt x="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7"/>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EXERCISE</a:t>
            </a:r>
            <a:endParaRPr/>
          </a:p>
        </p:txBody>
      </p:sp>
      <p:grpSp>
        <p:nvGrpSpPr>
          <p:cNvPr id="1057" name="Google Shape;1057;p57"/>
          <p:cNvGrpSpPr/>
          <p:nvPr/>
        </p:nvGrpSpPr>
        <p:grpSpPr>
          <a:xfrm>
            <a:off x="6196406" y="1156247"/>
            <a:ext cx="1621383" cy="3439657"/>
            <a:chOff x="3259800" y="1151125"/>
            <a:chExt cx="1522425" cy="3229725"/>
          </a:xfrm>
        </p:grpSpPr>
        <p:sp>
          <p:nvSpPr>
            <p:cNvPr id="1058" name="Google Shape;1058;p57"/>
            <p:cNvSpPr/>
            <p:nvPr/>
          </p:nvSpPr>
          <p:spPr>
            <a:xfrm>
              <a:off x="4728325" y="3974375"/>
              <a:ext cx="28550" cy="27250"/>
            </a:xfrm>
            <a:custGeom>
              <a:avLst/>
              <a:gdLst/>
              <a:ahLst/>
              <a:cxnLst/>
              <a:rect l="l" t="t" r="r" b="b"/>
              <a:pathLst>
                <a:path w="1142" h="1090" extrusionOk="0">
                  <a:moveTo>
                    <a:pt x="502" y="1"/>
                  </a:moveTo>
                  <a:cubicBezTo>
                    <a:pt x="436" y="1"/>
                    <a:pt x="368" y="16"/>
                    <a:pt x="305" y="47"/>
                  </a:cubicBezTo>
                  <a:cubicBezTo>
                    <a:pt x="89" y="154"/>
                    <a:pt x="0" y="419"/>
                    <a:pt x="110" y="635"/>
                  </a:cubicBezTo>
                  <a:cubicBezTo>
                    <a:pt x="112" y="640"/>
                    <a:pt x="115" y="645"/>
                    <a:pt x="117" y="648"/>
                  </a:cubicBezTo>
                  <a:cubicBezTo>
                    <a:pt x="117" y="664"/>
                    <a:pt x="117" y="679"/>
                    <a:pt x="120" y="695"/>
                  </a:cubicBezTo>
                  <a:cubicBezTo>
                    <a:pt x="141" y="848"/>
                    <a:pt x="260" y="1041"/>
                    <a:pt x="523" y="1080"/>
                  </a:cubicBezTo>
                  <a:cubicBezTo>
                    <a:pt x="570" y="1087"/>
                    <a:pt x="627" y="1090"/>
                    <a:pt x="702" y="1090"/>
                  </a:cubicBezTo>
                  <a:cubicBezTo>
                    <a:pt x="947" y="1090"/>
                    <a:pt x="1142" y="892"/>
                    <a:pt x="1142" y="651"/>
                  </a:cubicBezTo>
                  <a:cubicBezTo>
                    <a:pt x="1142" y="479"/>
                    <a:pt x="1046" y="333"/>
                    <a:pt x="903" y="261"/>
                  </a:cubicBezTo>
                  <a:cubicBezTo>
                    <a:pt x="900" y="255"/>
                    <a:pt x="897" y="248"/>
                    <a:pt x="895" y="242"/>
                  </a:cubicBezTo>
                  <a:cubicBezTo>
                    <a:pt x="817" y="90"/>
                    <a:pt x="663" y="1"/>
                    <a:pt x="5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7"/>
            <p:cNvSpPr/>
            <p:nvPr/>
          </p:nvSpPr>
          <p:spPr>
            <a:xfrm>
              <a:off x="4480800" y="2833150"/>
              <a:ext cx="248775" cy="1110650"/>
            </a:xfrm>
            <a:custGeom>
              <a:avLst/>
              <a:gdLst/>
              <a:ahLst/>
              <a:cxnLst/>
              <a:rect l="l" t="t" r="r" b="b"/>
              <a:pathLst>
                <a:path w="9951" h="44426" extrusionOk="0">
                  <a:moveTo>
                    <a:pt x="3993" y="0"/>
                  </a:moveTo>
                  <a:cubicBezTo>
                    <a:pt x="3803" y="0"/>
                    <a:pt x="3627" y="126"/>
                    <a:pt x="3573" y="319"/>
                  </a:cubicBezTo>
                  <a:cubicBezTo>
                    <a:pt x="3534" y="449"/>
                    <a:pt x="3498" y="582"/>
                    <a:pt x="3464" y="706"/>
                  </a:cubicBezTo>
                  <a:cubicBezTo>
                    <a:pt x="3401" y="940"/>
                    <a:pt x="3542" y="1182"/>
                    <a:pt x="3776" y="1245"/>
                  </a:cubicBezTo>
                  <a:cubicBezTo>
                    <a:pt x="3812" y="1255"/>
                    <a:pt x="3851" y="1258"/>
                    <a:pt x="3888" y="1258"/>
                  </a:cubicBezTo>
                  <a:cubicBezTo>
                    <a:pt x="4083" y="1258"/>
                    <a:pt x="4259" y="1130"/>
                    <a:pt x="4311" y="933"/>
                  </a:cubicBezTo>
                  <a:cubicBezTo>
                    <a:pt x="4345" y="813"/>
                    <a:pt x="4379" y="686"/>
                    <a:pt x="4415" y="558"/>
                  </a:cubicBezTo>
                  <a:cubicBezTo>
                    <a:pt x="4483" y="327"/>
                    <a:pt x="4348" y="83"/>
                    <a:pt x="4114" y="18"/>
                  </a:cubicBezTo>
                  <a:cubicBezTo>
                    <a:pt x="4073" y="6"/>
                    <a:pt x="4033" y="0"/>
                    <a:pt x="3993" y="0"/>
                  </a:cubicBezTo>
                  <a:close/>
                  <a:moveTo>
                    <a:pt x="3383" y="2634"/>
                  </a:moveTo>
                  <a:cubicBezTo>
                    <a:pt x="3185" y="2634"/>
                    <a:pt x="3006" y="2769"/>
                    <a:pt x="2959" y="2971"/>
                  </a:cubicBezTo>
                  <a:cubicBezTo>
                    <a:pt x="2931" y="3091"/>
                    <a:pt x="2900" y="3218"/>
                    <a:pt x="2866" y="3351"/>
                  </a:cubicBezTo>
                  <a:cubicBezTo>
                    <a:pt x="2806" y="3585"/>
                    <a:pt x="2949" y="3824"/>
                    <a:pt x="3183" y="3884"/>
                  </a:cubicBezTo>
                  <a:cubicBezTo>
                    <a:pt x="3219" y="3891"/>
                    <a:pt x="3256" y="3897"/>
                    <a:pt x="3292" y="3897"/>
                  </a:cubicBezTo>
                  <a:cubicBezTo>
                    <a:pt x="3487" y="3897"/>
                    <a:pt x="3667" y="3764"/>
                    <a:pt x="3716" y="3564"/>
                  </a:cubicBezTo>
                  <a:cubicBezTo>
                    <a:pt x="3750" y="3429"/>
                    <a:pt x="3784" y="3299"/>
                    <a:pt x="3812" y="3174"/>
                  </a:cubicBezTo>
                  <a:cubicBezTo>
                    <a:pt x="3869" y="2937"/>
                    <a:pt x="3721" y="2703"/>
                    <a:pt x="3487" y="2646"/>
                  </a:cubicBezTo>
                  <a:cubicBezTo>
                    <a:pt x="3452" y="2638"/>
                    <a:pt x="3418" y="2634"/>
                    <a:pt x="3383" y="2634"/>
                  </a:cubicBezTo>
                  <a:close/>
                  <a:moveTo>
                    <a:pt x="2675" y="5245"/>
                  </a:moveTo>
                  <a:cubicBezTo>
                    <a:pt x="2487" y="5245"/>
                    <a:pt x="2312" y="5369"/>
                    <a:pt x="2255" y="5561"/>
                  </a:cubicBezTo>
                  <a:cubicBezTo>
                    <a:pt x="2218" y="5685"/>
                    <a:pt x="2182" y="5810"/>
                    <a:pt x="2143" y="5938"/>
                  </a:cubicBezTo>
                  <a:cubicBezTo>
                    <a:pt x="2073" y="6169"/>
                    <a:pt x="2205" y="6413"/>
                    <a:pt x="2437" y="6484"/>
                  </a:cubicBezTo>
                  <a:cubicBezTo>
                    <a:pt x="2478" y="6497"/>
                    <a:pt x="2523" y="6502"/>
                    <a:pt x="2564" y="6502"/>
                  </a:cubicBezTo>
                  <a:cubicBezTo>
                    <a:pt x="2751" y="6502"/>
                    <a:pt x="2926" y="6380"/>
                    <a:pt x="2983" y="6190"/>
                  </a:cubicBezTo>
                  <a:cubicBezTo>
                    <a:pt x="3022" y="6062"/>
                    <a:pt x="3061" y="5935"/>
                    <a:pt x="3097" y="5808"/>
                  </a:cubicBezTo>
                  <a:cubicBezTo>
                    <a:pt x="3165" y="5576"/>
                    <a:pt x="3032" y="5332"/>
                    <a:pt x="2801" y="5264"/>
                  </a:cubicBezTo>
                  <a:cubicBezTo>
                    <a:pt x="2759" y="5252"/>
                    <a:pt x="2717" y="5245"/>
                    <a:pt x="2675" y="5245"/>
                  </a:cubicBezTo>
                  <a:close/>
                  <a:moveTo>
                    <a:pt x="1867" y="7828"/>
                  </a:moveTo>
                  <a:cubicBezTo>
                    <a:pt x="1684" y="7828"/>
                    <a:pt x="1514" y="7945"/>
                    <a:pt x="1454" y="8129"/>
                  </a:cubicBezTo>
                  <a:cubicBezTo>
                    <a:pt x="1412" y="8254"/>
                    <a:pt x="1371" y="8379"/>
                    <a:pt x="1329" y="8501"/>
                  </a:cubicBezTo>
                  <a:cubicBezTo>
                    <a:pt x="1251" y="8733"/>
                    <a:pt x="1373" y="8980"/>
                    <a:pt x="1605" y="9058"/>
                  </a:cubicBezTo>
                  <a:cubicBezTo>
                    <a:pt x="1652" y="9073"/>
                    <a:pt x="1698" y="9081"/>
                    <a:pt x="1745" y="9081"/>
                  </a:cubicBezTo>
                  <a:cubicBezTo>
                    <a:pt x="1927" y="9081"/>
                    <a:pt x="2099" y="8967"/>
                    <a:pt x="2161" y="8782"/>
                  </a:cubicBezTo>
                  <a:cubicBezTo>
                    <a:pt x="2203" y="8660"/>
                    <a:pt x="2244" y="8532"/>
                    <a:pt x="2286" y="8405"/>
                  </a:cubicBezTo>
                  <a:cubicBezTo>
                    <a:pt x="2361" y="8174"/>
                    <a:pt x="2237" y="7927"/>
                    <a:pt x="2008" y="7851"/>
                  </a:cubicBezTo>
                  <a:cubicBezTo>
                    <a:pt x="1961" y="7835"/>
                    <a:pt x="1914" y="7828"/>
                    <a:pt x="1867" y="7828"/>
                  </a:cubicBezTo>
                  <a:close/>
                  <a:moveTo>
                    <a:pt x="950" y="10373"/>
                  </a:moveTo>
                  <a:cubicBezTo>
                    <a:pt x="778" y="10373"/>
                    <a:pt x="615" y="10475"/>
                    <a:pt x="547" y="10644"/>
                  </a:cubicBezTo>
                  <a:cubicBezTo>
                    <a:pt x="534" y="10672"/>
                    <a:pt x="521" y="10698"/>
                    <a:pt x="510" y="10724"/>
                  </a:cubicBezTo>
                  <a:cubicBezTo>
                    <a:pt x="469" y="10823"/>
                    <a:pt x="427" y="10927"/>
                    <a:pt x="391" y="11036"/>
                  </a:cubicBezTo>
                  <a:cubicBezTo>
                    <a:pt x="310" y="11265"/>
                    <a:pt x="432" y="11515"/>
                    <a:pt x="661" y="11595"/>
                  </a:cubicBezTo>
                  <a:cubicBezTo>
                    <a:pt x="708" y="11611"/>
                    <a:pt x="757" y="11619"/>
                    <a:pt x="804" y="11619"/>
                  </a:cubicBezTo>
                  <a:cubicBezTo>
                    <a:pt x="986" y="11619"/>
                    <a:pt x="1158" y="11504"/>
                    <a:pt x="1217" y="11322"/>
                  </a:cubicBezTo>
                  <a:cubicBezTo>
                    <a:pt x="1249" y="11236"/>
                    <a:pt x="1282" y="11151"/>
                    <a:pt x="1316" y="11070"/>
                  </a:cubicBezTo>
                  <a:cubicBezTo>
                    <a:pt x="1329" y="11041"/>
                    <a:pt x="1342" y="11010"/>
                    <a:pt x="1355" y="10982"/>
                  </a:cubicBezTo>
                  <a:cubicBezTo>
                    <a:pt x="1449" y="10758"/>
                    <a:pt x="1342" y="10501"/>
                    <a:pt x="1119" y="10407"/>
                  </a:cubicBezTo>
                  <a:cubicBezTo>
                    <a:pt x="1064" y="10384"/>
                    <a:pt x="1006" y="10373"/>
                    <a:pt x="950" y="10373"/>
                  </a:cubicBezTo>
                  <a:close/>
                  <a:moveTo>
                    <a:pt x="447" y="13012"/>
                  </a:moveTo>
                  <a:cubicBezTo>
                    <a:pt x="211" y="13012"/>
                    <a:pt x="16" y="13199"/>
                    <a:pt x="8" y="13436"/>
                  </a:cubicBezTo>
                  <a:cubicBezTo>
                    <a:pt x="3" y="13569"/>
                    <a:pt x="1" y="13706"/>
                    <a:pt x="1" y="13844"/>
                  </a:cubicBezTo>
                  <a:cubicBezTo>
                    <a:pt x="1" y="14086"/>
                    <a:pt x="196" y="14284"/>
                    <a:pt x="437" y="14284"/>
                  </a:cubicBezTo>
                  <a:lnTo>
                    <a:pt x="440" y="14284"/>
                  </a:lnTo>
                  <a:cubicBezTo>
                    <a:pt x="682" y="14284"/>
                    <a:pt x="877" y="14089"/>
                    <a:pt x="879" y="13847"/>
                  </a:cubicBezTo>
                  <a:cubicBezTo>
                    <a:pt x="879" y="13717"/>
                    <a:pt x="882" y="13589"/>
                    <a:pt x="885" y="13465"/>
                  </a:cubicBezTo>
                  <a:cubicBezTo>
                    <a:pt x="892" y="13223"/>
                    <a:pt x="703" y="13020"/>
                    <a:pt x="461" y="13012"/>
                  </a:cubicBezTo>
                  <a:cubicBezTo>
                    <a:pt x="456" y="13012"/>
                    <a:pt x="451" y="13012"/>
                    <a:pt x="447" y="13012"/>
                  </a:cubicBezTo>
                  <a:close/>
                  <a:moveTo>
                    <a:pt x="613" y="15707"/>
                  </a:moveTo>
                  <a:cubicBezTo>
                    <a:pt x="589" y="15707"/>
                    <a:pt x="564" y="15709"/>
                    <a:pt x="539" y="15714"/>
                  </a:cubicBezTo>
                  <a:cubicBezTo>
                    <a:pt x="300" y="15753"/>
                    <a:pt x="138" y="15979"/>
                    <a:pt x="177" y="16218"/>
                  </a:cubicBezTo>
                  <a:cubicBezTo>
                    <a:pt x="198" y="16351"/>
                    <a:pt x="222" y="16465"/>
                    <a:pt x="242" y="16553"/>
                  </a:cubicBezTo>
                  <a:cubicBezTo>
                    <a:pt x="253" y="16598"/>
                    <a:pt x="268" y="16644"/>
                    <a:pt x="287" y="16694"/>
                  </a:cubicBezTo>
                  <a:cubicBezTo>
                    <a:pt x="357" y="16865"/>
                    <a:pt x="521" y="16969"/>
                    <a:pt x="695" y="16969"/>
                  </a:cubicBezTo>
                  <a:cubicBezTo>
                    <a:pt x="749" y="16969"/>
                    <a:pt x="804" y="16959"/>
                    <a:pt x="859" y="16938"/>
                  </a:cubicBezTo>
                  <a:cubicBezTo>
                    <a:pt x="1082" y="16850"/>
                    <a:pt x="1191" y="16592"/>
                    <a:pt x="1103" y="16369"/>
                  </a:cubicBezTo>
                  <a:cubicBezTo>
                    <a:pt x="1098" y="16361"/>
                    <a:pt x="1098" y="16356"/>
                    <a:pt x="1098" y="16356"/>
                  </a:cubicBezTo>
                  <a:cubicBezTo>
                    <a:pt x="1098" y="16353"/>
                    <a:pt x="1095" y="16351"/>
                    <a:pt x="1095" y="16348"/>
                  </a:cubicBezTo>
                  <a:cubicBezTo>
                    <a:pt x="1085" y="16301"/>
                    <a:pt x="1067" y="16215"/>
                    <a:pt x="1043" y="16075"/>
                  </a:cubicBezTo>
                  <a:cubicBezTo>
                    <a:pt x="1006" y="15861"/>
                    <a:pt x="823" y="15707"/>
                    <a:pt x="613" y="15707"/>
                  </a:cubicBezTo>
                  <a:close/>
                  <a:moveTo>
                    <a:pt x="2118" y="17900"/>
                  </a:moveTo>
                  <a:cubicBezTo>
                    <a:pt x="2017" y="17900"/>
                    <a:pt x="1915" y="17935"/>
                    <a:pt x="1831" y="18007"/>
                  </a:cubicBezTo>
                  <a:cubicBezTo>
                    <a:pt x="1649" y="18168"/>
                    <a:pt x="1631" y="18444"/>
                    <a:pt x="1789" y="18628"/>
                  </a:cubicBezTo>
                  <a:cubicBezTo>
                    <a:pt x="1873" y="18724"/>
                    <a:pt x="1958" y="18823"/>
                    <a:pt x="2047" y="18925"/>
                  </a:cubicBezTo>
                  <a:cubicBezTo>
                    <a:pt x="2135" y="19026"/>
                    <a:pt x="2257" y="19075"/>
                    <a:pt x="2380" y="19075"/>
                  </a:cubicBezTo>
                  <a:cubicBezTo>
                    <a:pt x="2481" y="19075"/>
                    <a:pt x="2585" y="19042"/>
                    <a:pt x="2666" y="18969"/>
                  </a:cubicBezTo>
                  <a:cubicBezTo>
                    <a:pt x="2850" y="18810"/>
                    <a:pt x="2871" y="18535"/>
                    <a:pt x="2712" y="18350"/>
                  </a:cubicBezTo>
                  <a:cubicBezTo>
                    <a:pt x="2621" y="18249"/>
                    <a:pt x="2536" y="18147"/>
                    <a:pt x="2450" y="18051"/>
                  </a:cubicBezTo>
                  <a:cubicBezTo>
                    <a:pt x="2363" y="17951"/>
                    <a:pt x="2241" y="17900"/>
                    <a:pt x="2118" y="17900"/>
                  </a:cubicBezTo>
                  <a:close/>
                  <a:moveTo>
                    <a:pt x="3852" y="19976"/>
                  </a:moveTo>
                  <a:cubicBezTo>
                    <a:pt x="3758" y="19976"/>
                    <a:pt x="3663" y="20006"/>
                    <a:pt x="3583" y="20068"/>
                  </a:cubicBezTo>
                  <a:cubicBezTo>
                    <a:pt x="3391" y="20217"/>
                    <a:pt x="3357" y="20495"/>
                    <a:pt x="3508" y="20685"/>
                  </a:cubicBezTo>
                  <a:cubicBezTo>
                    <a:pt x="3589" y="20789"/>
                    <a:pt x="3669" y="20893"/>
                    <a:pt x="3747" y="20994"/>
                  </a:cubicBezTo>
                  <a:cubicBezTo>
                    <a:pt x="3833" y="21106"/>
                    <a:pt x="3963" y="21166"/>
                    <a:pt x="4096" y="21166"/>
                  </a:cubicBezTo>
                  <a:cubicBezTo>
                    <a:pt x="4189" y="21166"/>
                    <a:pt x="4283" y="21137"/>
                    <a:pt x="4361" y="21075"/>
                  </a:cubicBezTo>
                  <a:cubicBezTo>
                    <a:pt x="4553" y="20929"/>
                    <a:pt x="4592" y="20653"/>
                    <a:pt x="4444" y="20461"/>
                  </a:cubicBezTo>
                  <a:cubicBezTo>
                    <a:pt x="4363" y="20357"/>
                    <a:pt x="4283" y="20250"/>
                    <a:pt x="4200" y="20144"/>
                  </a:cubicBezTo>
                  <a:cubicBezTo>
                    <a:pt x="4112" y="20034"/>
                    <a:pt x="3983" y="19976"/>
                    <a:pt x="3852" y="19976"/>
                  </a:cubicBezTo>
                  <a:close/>
                  <a:moveTo>
                    <a:pt x="5421" y="22176"/>
                  </a:moveTo>
                  <a:cubicBezTo>
                    <a:pt x="5340" y="22176"/>
                    <a:pt x="5258" y="22198"/>
                    <a:pt x="5185" y="22245"/>
                  </a:cubicBezTo>
                  <a:cubicBezTo>
                    <a:pt x="4982" y="22375"/>
                    <a:pt x="4920" y="22645"/>
                    <a:pt x="5050" y="22850"/>
                  </a:cubicBezTo>
                  <a:cubicBezTo>
                    <a:pt x="5115" y="22952"/>
                    <a:pt x="5180" y="23058"/>
                    <a:pt x="5242" y="23170"/>
                  </a:cubicBezTo>
                  <a:cubicBezTo>
                    <a:pt x="5323" y="23313"/>
                    <a:pt x="5471" y="23394"/>
                    <a:pt x="5624" y="23394"/>
                  </a:cubicBezTo>
                  <a:cubicBezTo>
                    <a:pt x="5697" y="23394"/>
                    <a:pt x="5770" y="23376"/>
                    <a:pt x="5840" y="23337"/>
                  </a:cubicBezTo>
                  <a:cubicBezTo>
                    <a:pt x="6051" y="23217"/>
                    <a:pt x="6124" y="22949"/>
                    <a:pt x="6007" y="22739"/>
                  </a:cubicBezTo>
                  <a:cubicBezTo>
                    <a:pt x="5936" y="22616"/>
                    <a:pt x="5864" y="22494"/>
                    <a:pt x="5791" y="22380"/>
                  </a:cubicBezTo>
                  <a:cubicBezTo>
                    <a:pt x="5707" y="22248"/>
                    <a:pt x="5566" y="22176"/>
                    <a:pt x="5421" y="22176"/>
                  </a:cubicBezTo>
                  <a:close/>
                  <a:moveTo>
                    <a:pt x="6530" y="24635"/>
                  </a:moveTo>
                  <a:cubicBezTo>
                    <a:pt x="6485" y="24635"/>
                    <a:pt x="6439" y="24643"/>
                    <a:pt x="6394" y="24657"/>
                  </a:cubicBezTo>
                  <a:cubicBezTo>
                    <a:pt x="6163" y="24733"/>
                    <a:pt x="6038" y="24980"/>
                    <a:pt x="6113" y="25211"/>
                  </a:cubicBezTo>
                  <a:cubicBezTo>
                    <a:pt x="6152" y="25331"/>
                    <a:pt x="6191" y="25456"/>
                    <a:pt x="6228" y="25578"/>
                  </a:cubicBezTo>
                  <a:cubicBezTo>
                    <a:pt x="6285" y="25768"/>
                    <a:pt x="6459" y="25890"/>
                    <a:pt x="6649" y="25890"/>
                  </a:cubicBezTo>
                  <a:cubicBezTo>
                    <a:pt x="6690" y="25890"/>
                    <a:pt x="6735" y="25885"/>
                    <a:pt x="6776" y="25872"/>
                  </a:cubicBezTo>
                  <a:cubicBezTo>
                    <a:pt x="7008" y="25801"/>
                    <a:pt x="7138" y="25557"/>
                    <a:pt x="7067" y="25326"/>
                  </a:cubicBezTo>
                  <a:cubicBezTo>
                    <a:pt x="7028" y="25196"/>
                    <a:pt x="6989" y="25066"/>
                    <a:pt x="6948" y="24938"/>
                  </a:cubicBezTo>
                  <a:cubicBezTo>
                    <a:pt x="6887" y="24753"/>
                    <a:pt x="6715" y="24635"/>
                    <a:pt x="6530" y="24635"/>
                  </a:cubicBezTo>
                  <a:close/>
                  <a:moveTo>
                    <a:pt x="7194" y="27257"/>
                  </a:moveTo>
                  <a:cubicBezTo>
                    <a:pt x="7166" y="27257"/>
                    <a:pt x="7138" y="27260"/>
                    <a:pt x="7109" y="27265"/>
                  </a:cubicBezTo>
                  <a:cubicBezTo>
                    <a:pt x="6872" y="27309"/>
                    <a:pt x="6716" y="27541"/>
                    <a:pt x="6761" y="27777"/>
                  </a:cubicBezTo>
                  <a:cubicBezTo>
                    <a:pt x="6784" y="27902"/>
                    <a:pt x="6807" y="28032"/>
                    <a:pt x="6831" y="28160"/>
                  </a:cubicBezTo>
                  <a:cubicBezTo>
                    <a:pt x="6870" y="28373"/>
                    <a:pt x="7054" y="28524"/>
                    <a:pt x="7262" y="28524"/>
                  </a:cubicBezTo>
                  <a:cubicBezTo>
                    <a:pt x="7288" y="28524"/>
                    <a:pt x="7314" y="28521"/>
                    <a:pt x="7340" y="28516"/>
                  </a:cubicBezTo>
                  <a:cubicBezTo>
                    <a:pt x="7577" y="28474"/>
                    <a:pt x="7738" y="28248"/>
                    <a:pt x="7694" y="28009"/>
                  </a:cubicBezTo>
                  <a:cubicBezTo>
                    <a:pt x="7671" y="27876"/>
                    <a:pt x="7647" y="27744"/>
                    <a:pt x="7624" y="27614"/>
                  </a:cubicBezTo>
                  <a:cubicBezTo>
                    <a:pt x="7583" y="27403"/>
                    <a:pt x="7400" y="27257"/>
                    <a:pt x="7194" y="27257"/>
                  </a:cubicBezTo>
                  <a:close/>
                  <a:moveTo>
                    <a:pt x="7576" y="29933"/>
                  </a:moveTo>
                  <a:cubicBezTo>
                    <a:pt x="7562" y="29933"/>
                    <a:pt x="7547" y="29934"/>
                    <a:pt x="7533" y="29935"/>
                  </a:cubicBezTo>
                  <a:cubicBezTo>
                    <a:pt x="7294" y="29961"/>
                    <a:pt x="7117" y="30175"/>
                    <a:pt x="7143" y="30416"/>
                  </a:cubicBezTo>
                  <a:cubicBezTo>
                    <a:pt x="7156" y="30546"/>
                    <a:pt x="7166" y="30676"/>
                    <a:pt x="7179" y="30806"/>
                  </a:cubicBezTo>
                  <a:cubicBezTo>
                    <a:pt x="7200" y="31035"/>
                    <a:pt x="7390" y="31207"/>
                    <a:pt x="7616" y="31207"/>
                  </a:cubicBezTo>
                  <a:cubicBezTo>
                    <a:pt x="7629" y="31207"/>
                    <a:pt x="7642" y="31204"/>
                    <a:pt x="7655" y="31204"/>
                  </a:cubicBezTo>
                  <a:cubicBezTo>
                    <a:pt x="7897" y="31183"/>
                    <a:pt x="8074" y="30970"/>
                    <a:pt x="8053" y="30728"/>
                  </a:cubicBezTo>
                  <a:cubicBezTo>
                    <a:pt x="8040" y="30596"/>
                    <a:pt x="8029" y="30461"/>
                    <a:pt x="8014" y="30328"/>
                  </a:cubicBezTo>
                  <a:cubicBezTo>
                    <a:pt x="7992" y="30101"/>
                    <a:pt x="7800" y="29933"/>
                    <a:pt x="7576" y="29933"/>
                  </a:cubicBezTo>
                  <a:close/>
                  <a:moveTo>
                    <a:pt x="7807" y="32625"/>
                  </a:moveTo>
                  <a:cubicBezTo>
                    <a:pt x="7754" y="32625"/>
                    <a:pt x="7700" y="32634"/>
                    <a:pt x="7647" y="32655"/>
                  </a:cubicBezTo>
                  <a:cubicBezTo>
                    <a:pt x="7424" y="32743"/>
                    <a:pt x="7312" y="32998"/>
                    <a:pt x="7400" y="33224"/>
                  </a:cubicBezTo>
                  <a:cubicBezTo>
                    <a:pt x="7478" y="33419"/>
                    <a:pt x="7593" y="33586"/>
                    <a:pt x="7741" y="33716"/>
                  </a:cubicBezTo>
                  <a:cubicBezTo>
                    <a:pt x="7824" y="33789"/>
                    <a:pt x="7928" y="33825"/>
                    <a:pt x="8032" y="33825"/>
                  </a:cubicBezTo>
                  <a:cubicBezTo>
                    <a:pt x="8154" y="33825"/>
                    <a:pt x="8274" y="33776"/>
                    <a:pt x="8362" y="33677"/>
                  </a:cubicBezTo>
                  <a:cubicBezTo>
                    <a:pt x="8521" y="33495"/>
                    <a:pt x="8503" y="33217"/>
                    <a:pt x="8321" y="33055"/>
                  </a:cubicBezTo>
                  <a:cubicBezTo>
                    <a:pt x="8276" y="33016"/>
                    <a:pt x="8243" y="32970"/>
                    <a:pt x="8217" y="32905"/>
                  </a:cubicBezTo>
                  <a:cubicBezTo>
                    <a:pt x="8149" y="32731"/>
                    <a:pt x="7983" y="32625"/>
                    <a:pt x="7807" y="32625"/>
                  </a:cubicBezTo>
                  <a:close/>
                  <a:moveTo>
                    <a:pt x="8231" y="35125"/>
                  </a:moveTo>
                  <a:cubicBezTo>
                    <a:pt x="7998" y="35125"/>
                    <a:pt x="7803" y="35314"/>
                    <a:pt x="7795" y="35554"/>
                  </a:cubicBezTo>
                  <a:cubicBezTo>
                    <a:pt x="7795" y="35583"/>
                    <a:pt x="7795" y="35614"/>
                    <a:pt x="7795" y="35645"/>
                  </a:cubicBezTo>
                  <a:cubicBezTo>
                    <a:pt x="7795" y="35726"/>
                    <a:pt x="7803" y="35843"/>
                    <a:pt x="7816" y="35999"/>
                  </a:cubicBezTo>
                  <a:cubicBezTo>
                    <a:pt x="7834" y="36227"/>
                    <a:pt x="8027" y="36399"/>
                    <a:pt x="8253" y="36399"/>
                  </a:cubicBezTo>
                  <a:cubicBezTo>
                    <a:pt x="8266" y="36399"/>
                    <a:pt x="8279" y="36399"/>
                    <a:pt x="8292" y="36396"/>
                  </a:cubicBezTo>
                  <a:cubicBezTo>
                    <a:pt x="8534" y="36376"/>
                    <a:pt x="8711" y="36162"/>
                    <a:pt x="8690" y="35921"/>
                  </a:cubicBezTo>
                  <a:cubicBezTo>
                    <a:pt x="8677" y="35762"/>
                    <a:pt x="8674" y="35681"/>
                    <a:pt x="8674" y="35645"/>
                  </a:cubicBezTo>
                  <a:cubicBezTo>
                    <a:pt x="8674" y="35622"/>
                    <a:pt x="8674" y="35598"/>
                    <a:pt x="8674" y="35575"/>
                  </a:cubicBezTo>
                  <a:cubicBezTo>
                    <a:pt x="8679" y="35333"/>
                    <a:pt x="8487" y="35130"/>
                    <a:pt x="8245" y="35125"/>
                  </a:cubicBezTo>
                  <a:cubicBezTo>
                    <a:pt x="8240" y="35125"/>
                    <a:pt x="8236" y="35125"/>
                    <a:pt x="8231" y="35125"/>
                  </a:cubicBezTo>
                  <a:close/>
                  <a:moveTo>
                    <a:pt x="8536" y="37817"/>
                  </a:moveTo>
                  <a:cubicBezTo>
                    <a:pt x="8515" y="37817"/>
                    <a:pt x="8495" y="37818"/>
                    <a:pt x="8474" y="37821"/>
                  </a:cubicBezTo>
                  <a:cubicBezTo>
                    <a:pt x="8235" y="37852"/>
                    <a:pt x="8066" y="38073"/>
                    <a:pt x="8100" y="38315"/>
                  </a:cubicBezTo>
                  <a:cubicBezTo>
                    <a:pt x="8115" y="38445"/>
                    <a:pt x="8133" y="38575"/>
                    <a:pt x="8152" y="38708"/>
                  </a:cubicBezTo>
                  <a:cubicBezTo>
                    <a:pt x="8183" y="38929"/>
                    <a:pt x="8370" y="39087"/>
                    <a:pt x="8586" y="39087"/>
                  </a:cubicBezTo>
                  <a:cubicBezTo>
                    <a:pt x="8607" y="39087"/>
                    <a:pt x="8627" y="39085"/>
                    <a:pt x="8646" y="39082"/>
                  </a:cubicBezTo>
                  <a:cubicBezTo>
                    <a:pt x="8887" y="39051"/>
                    <a:pt x="9054" y="38830"/>
                    <a:pt x="9023" y="38588"/>
                  </a:cubicBezTo>
                  <a:cubicBezTo>
                    <a:pt x="9004" y="38456"/>
                    <a:pt x="8986" y="38326"/>
                    <a:pt x="8968" y="38196"/>
                  </a:cubicBezTo>
                  <a:cubicBezTo>
                    <a:pt x="8939" y="37977"/>
                    <a:pt x="8752" y="37817"/>
                    <a:pt x="8536" y="37817"/>
                  </a:cubicBezTo>
                  <a:close/>
                  <a:moveTo>
                    <a:pt x="8908" y="40500"/>
                  </a:moveTo>
                  <a:cubicBezTo>
                    <a:pt x="8887" y="40500"/>
                    <a:pt x="8867" y="40501"/>
                    <a:pt x="8846" y="40504"/>
                  </a:cubicBezTo>
                  <a:cubicBezTo>
                    <a:pt x="8607" y="40538"/>
                    <a:pt x="8438" y="40759"/>
                    <a:pt x="8471" y="40998"/>
                  </a:cubicBezTo>
                  <a:lnTo>
                    <a:pt x="8529" y="41391"/>
                  </a:lnTo>
                  <a:cubicBezTo>
                    <a:pt x="8560" y="41612"/>
                    <a:pt x="8747" y="41770"/>
                    <a:pt x="8963" y="41770"/>
                  </a:cubicBezTo>
                  <a:cubicBezTo>
                    <a:pt x="8981" y="41770"/>
                    <a:pt x="9002" y="41768"/>
                    <a:pt x="9023" y="41765"/>
                  </a:cubicBezTo>
                  <a:cubicBezTo>
                    <a:pt x="9264" y="41731"/>
                    <a:pt x="9431" y="41510"/>
                    <a:pt x="9397" y="41269"/>
                  </a:cubicBezTo>
                  <a:lnTo>
                    <a:pt x="9342" y="40876"/>
                  </a:lnTo>
                  <a:cubicBezTo>
                    <a:pt x="9312" y="40658"/>
                    <a:pt x="9122" y="40500"/>
                    <a:pt x="8908" y="40500"/>
                  </a:cubicBezTo>
                  <a:close/>
                  <a:moveTo>
                    <a:pt x="9324" y="43174"/>
                  </a:moveTo>
                  <a:cubicBezTo>
                    <a:pt x="9279" y="43174"/>
                    <a:pt x="9234" y="43181"/>
                    <a:pt x="9189" y="43195"/>
                  </a:cubicBezTo>
                  <a:cubicBezTo>
                    <a:pt x="8958" y="43268"/>
                    <a:pt x="8830" y="43518"/>
                    <a:pt x="8906" y="43746"/>
                  </a:cubicBezTo>
                  <a:cubicBezTo>
                    <a:pt x="8945" y="43866"/>
                    <a:pt x="8991" y="43999"/>
                    <a:pt x="9046" y="44142"/>
                  </a:cubicBezTo>
                  <a:cubicBezTo>
                    <a:pt x="9111" y="44316"/>
                    <a:pt x="9277" y="44425"/>
                    <a:pt x="9454" y="44425"/>
                  </a:cubicBezTo>
                  <a:cubicBezTo>
                    <a:pt x="9506" y="44425"/>
                    <a:pt x="9561" y="44415"/>
                    <a:pt x="9610" y="44396"/>
                  </a:cubicBezTo>
                  <a:cubicBezTo>
                    <a:pt x="9836" y="44311"/>
                    <a:pt x="9951" y="44056"/>
                    <a:pt x="9865" y="43830"/>
                  </a:cubicBezTo>
                  <a:cubicBezTo>
                    <a:pt x="9816" y="43702"/>
                    <a:pt x="9774" y="43583"/>
                    <a:pt x="9740" y="43476"/>
                  </a:cubicBezTo>
                  <a:cubicBezTo>
                    <a:pt x="9682" y="43292"/>
                    <a:pt x="9509" y="43174"/>
                    <a:pt x="9324" y="4317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7"/>
            <p:cNvSpPr/>
            <p:nvPr/>
          </p:nvSpPr>
          <p:spPr>
            <a:xfrm>
              <a:off x="4585975" y="2772725"/>
              <a:ext cx="31025" cy="28775"/>
            </a:xfrm>
            <a:custGeom>
              <a:avLst/>
              <a:gdLst/>
              <a:ahLst/>
              <a:cxnLst/>
              <a:rect l="l" t="t" r="r" b="b"/>
              <a:pathLst>
                <a:path w="1241" h="1151" extrusionOk="0">
                  <a:moveTo>
                    <a:pt x="739" y="0"/>
                  </a:moveTo>
                  <a:cubicBezTo>
                    <a:pt x="661" y="0"/>
                    <a:pt x="583" y="20"/>
                    <a:pt x="513" y="63"/>
                  </a:cubicBezTo>
                  <a:cubicBezTo>
                    <a:pt x="442" y="105"/>
                    <a:pt x="396" y="126"/>
                    <a:pt x="396" y="126"/>
                  </a:cubicBezTo>
                  <a:cubicBezTo>
                    <a:pt x="286" y="173"/>
                    <a:pt x="203" y="258"/>
                    <a:pt x="159" y="368"/>
                  </a:cubicBezTo>
                  <a:cubicBezTo>
                    <a:pt x="159" y="368"/>
                    <a:pt x="133" y="435"/>
                    <a:pt x="86" y="557"/>
                  </a:cubicBezTo>
                  <a:cubicBezTo>
                    <a:pt x="0" y="784"/>
                    <a:pt x="115" y="1036"/>
                    <a:pt x="341" y="1122"/>
                  </a:cubicBezTo>
                  <a:cubicBezTo>
                    <a:pt x="393" y="1142"/>
                    <a:pt x="445" y="1150"/>
                    <a:pt x="497" y="1150"/>
                  </a:cubicBezTo>
                  <a:cubicBezTo>
                    <a:pt x="674" y="1150"/>
                    <a:pt x="840" y="1044"/>
                    <a:pt x="908" y="867"/>
                  </a:cubicBezTo>
                  <a:cubicBezTo>
                    <a:pt x="910" y="859"/>
                    <a:pt x="913" y="851"/>
                    <a:pt x="916" y="843"/>
                  </a:cubicBezTo>
                  <a:cubicBezTo>
                    <a:pt x="931" y="833"/>
                    <a:pt x="949" y="825"/>
                    <a:pt x="965" y="815"/>
                  </a:cubicBezTo>
                  <a:cubicBezTo>
                    <a:pt x="1173" y="687"/>
                    <a:pt x="1241" y="420"/>
                    <a:pt x="1113" y="212"/>
                  </a:cubicBezTo>
                  <a:cubicBezTo>
                    <a:pt x="1031" y="75"/>
                    <a:pt x="887"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3259800" y="1151125"/>
              <a:ext cx="1414400" cy="1595250"/>
            </a:xfrm>
            <a:custGeom>
              <a:avLst/>
              <a:gdLst/>
              <a:ahLst/>
              <a:cxnLst/>
              <a:rect l="l" t="t" r="r" b="b"/>
              <a:pathLst>
                <a:path w="56576" h="63810" extrusionOk="0">
                  <a:moveTo>
                    <a:pt x="15695" y="1"/>
                  </a:moveTo>
                  <a:cubicBezTo>
                    <a:pt x="15481" y="1"/>
                    <a:pt x="15292" y="156"/>
                    <a:pt x="15259" y="373"/>
                  </a:cubicBezTo>
                  <a:cubicBezTo>
                    <a:pt x="15220" y="612"/>
                    <a:pt x="15384" y="835"/>
                    <a:pt x="15623" y="874"/>
                  </a:cubicBezTo>
                  <a:cubicBezTo>
                    <a:pt x="15738" y="893"/>
                    <a:pt x="15852" y="916"/>
                    <a:pt x="15961" y="945"/>
                  </a:cubicBezTo>
                  <a:cubicBezTo>
                    <a:pt x="15998" y="952"/>
                    <a:pt x="16034" y="958"/>
                    <a:pt x="16071" y="958"/>
                  </a:cubicBezTo>
                  <a:cubicBezTo>
                    <a:pt x="16266" y="958"/>
                    <a:pt x="16445" y="828"/>
                    <a:pt x="16494" y="630"/>
                  </a:cubicBezTo>
                  <a:cubicBezTo>
                    <a:pt x="16557" y="393"/>
                    <a:pt x="16416" y="154"/>
                    <a:pt x="16180" y="94"/>
                  </a:cubicBezTo>
                  <a:cubicBezTo>
                    <a:pt x="16045" y="61"/>
                    <a:pt x="15904" y="29"/>
                    <a:pt x="15761" y="6"/>
                  </a:cubicBezTo>
                  <a:cubicBezTo>
                    <a:pt x="15739" y="3"/>
                    <a:pt x="15717" y="1"/>
                    <a:pt x="15695" y="1"/>
                  </a:cubicBezTo>
                  <a:close/>
                  <a:moveTo>
                    <a:pt x="13442" y="54"/>
                  </a:moveTo>
                  <a:cubicBezTo>
                    <a:pt x="13421" y="54"/>
                    <a:pt x="13400" y="55"/>
                    <a:pt x="13380" y="58"/>
                  </a:cubicBezTo>
                  <a:cubicBezTo>
                    <a:pt x="13252" y="76"/>
                    <a:pt x="13122" y="97"/>
                    <a:pt x="12987" y="120"/>
                  </a:cubicBezTo>
                  <a:cubicBezTo>
                    <a:pt x="12748" y="159"/>
                    <a:pt x="12587" y="386"/>
                    <a:pt x="12626" y="625"/>
                  </a:cubicBezTo>
                  <a:cubicBezTo>
                    <a:pt x="12662" y="838"/>
                    <a:pt x="12849" y="991"/>
                    <a:pt x="13060" y="991"/>
                  </a:cubicBezTo>
                  <a:cubicBezTo>
                    <a:pt x="13083" y="991"/>
                    <a:pt x="13107" y="989"/>
                    <a:pt x="13133" y="984"/>
                  </a:cubicBezTo>
                  <a:cubicBezTo>
                    <a:pt x="13260" y="963"/>
                    <a:pt x="13385" y="945"/>
                    <a:pt x="13505" y="926"/>
                  </a:cubicBezTo>
                  <a:cubicBezTo>
                    <a:pt x="13744" y="893"/>
                    <a:pt x="13910" y="669"/>
                    <a:pt x="13876" y="430"/>
                  </a:cubicBezTo>
                  <a:cubicBezTo>
                    <a:pt x="13845" y="211"/>
                    <a:pt x="13656" y="54"/>
                    <a:pt x="13442" y="54"/>
                  </a:cubicBezTo>
                  <a:close/>
                  <a:moveTo>
                    <a:pt x="10907" y="781"/>
                  </a:moveTo>
                  <a:cubicBezTo>
                    <a:pt x="10847" y="781"/>
                    <a:pt x="10786" y="794"/>
                    <a:pt x="10728" y="820"/>
                  </a:cubicBezTo>
                  <a:cubicBezTo>
                    <a:pt x="10608" y="874"/>
                    <a:pt x="10483" y="932"/>
                    <a:pt x="10364" y="989"/>
                  </a:cubicBezTo>
                  <a:cubicBezTo>
                    <a:pt x="10145" y="1095"/>
                    <a:pt x="10054" y="1358"/>
                    <a:pt x="10161" y="1576"/>
                  </a:cubicBezTo>
                  <a:cubicBezTo>
                    <a:pt x="10239" y="1732"/>
                    <a:pt x="10395" y="1823"/>
                    <a:pt x="10556" y="1823"/>
                  </a:cubicBezTo>
                  <a:cubicBezTo>
                    <a:pt x="10621" y="1823"/>
                    <a:pt x="10686" y="1808"/>
                    <a:pt x="10749" y="1777"/>
                  </a:cubicBezTo>
                  <a:cubicBezTo>
                    <a:pt x="10860" y="1722"/>
                    <a:pt x="10975" y="1670"/>
                    <a:pt x="11087" y="1621"/>
                  </a:cubicBezTo>
                  <a:cubicBezTo>
                    <a:pt x="11308" y="1522"/>
                    <a:pt x="11406" y="1262"/>
                    <a:pt x="11308" y="1041"/>
                  </a:cubicBezTo>
                  <a:cubicBezTo>
                    <a:pt x="11235" y="878"/>
                    <a:pt x="11074" y="781"/>
                    <a:pt x="10907" y="781"/>
                  </a:cubicBezTo>
                  <a:close/>
                  <a:moveTo>
                    <a:pt x="17990" y="1223"/>
                  </a:moveTo>
                  <a:cubicBezTo>
                    <a:pt x="17870" y="1223"/>
                    <a:pt x="17751" y="1273"/>
                    <a:pt x="17664" y="1368"/>
                  </a:cubicBezTo>
                  <a:cubicBezTo>
                    <a:pt x="17501" y="1548"/>
                    <a:pt x="17514" y="1823"/>
                    <a:pt x="17693" y="1987"/>
                  </a:cubicBezTo>
                  <a:cubicBezTo>
                    <a:pt x="17776" y="2063"/>
                    <a:pt x="17867" y="2146"/>
                    <a:pt x="17971" y="2245"/>
                  </a:cubicBezTo>
                  <a:cubicBezTo>
                    <a:pt x="18054" y="2325"/>
                    <a:pt x="18164" y="2364"/>
                    <a:pt x="18273" y="2364"/>
                  </a:cubicBezTo>
                  <a:cubicBezTo>
                    <a:pt x="18387" y="2364"/>
                    <a:pt x="18504" y="2317"/>
                    <a:pt x="18590" y="2226"/>
                  </a:cubicBezTo>
                  <a:cubicBezTo>
                    <a:pt x="18756" y="2050"/>
                    <a:pt x="18749" y="1774"/>
                    <a:pt x="18574" y="1608"/>
                  </a:cubicBezTo>
                  <a:cubicBezTo>
                    <a:pt x="18465" y="1504"/>
                    <a:pt x="18369" y="1415"/>
                    <a:pt x="18283" y="1337"/>
                  </a:cubicBezTo>
                  <a:cubicBezTo>
                    <a:pt x="18200" y="1261"/>
                    <a:pt x="18095" y="1223"/>
                    <a:pt x="17990" y="1223"/>
                  </a:cubicBezTo>
                  <a:close/>
                  <a:moveTo>
                    <a:pt x="8620" y="2105"/>
                  </a:moveTo>
                  <a:cubicBezTo>
                    <a:pt x="8531" y="2105"/>
                    <a:pt x="8442" y="2132"/>
                    <a:pt x="8364" y="2187"/>
                  </a:cubicBezTo>
                  <a:cubicBezTo>
                    <a:pt x="8258" y="2263"/>
                    <a:pt x="8149" y="2343"/>
                    <a:pt x="8042" y="2424"/>
                  </a:cubicBezTo>
                  <a:cubicBezTo>
                    <a:pt x="7850" y="2570"/>
                    <a:pt x="7811" y="2843"/>
                    <a:pt x="7956" y="3038"/>
                  </a:cubicBezTo>
                  <a:cubicBezTo>
                    <a:pt x="8042" y="3152"/>
                    <a:pt x="8172" y="3212"/>
                    <a:pt x="8307" y="3212"/>
                  </a:cubicBezTo>
                  <a:cubicBezTo>
                    <a:pt x="8398" y="3212"/>
                    <a:pt x="8492" y="3183"/>
                    <a:pt x="8570" y="3123"/>
                  </a:cubicBezTo>
                  <a:cubicBezTo>
                    <a:pt x="8671" y="3048"/>
                    <a:pt x="8773" y="2975"/>
                    <a:pt x="8874" y="2902"/>
                  </a:cubicBezTo>
                  <a:cubicBezTo>
                    <a:pt x="9072" y="2762"/>
                    <a:pt x="9116" y="2486"/>
                    <a:pt x="8975" y="2289"/>
                  </a:cubicBezTo>
                  <a:cubicBezTo>
                    <a:pt x="8890" y="2169"/>
                    <a:pt x="8756" y="2105"/>
                    <a:pt x="8620" y="2105"/>
                  </a:cubicBezTo>
                  <a:close/>
                  <a:moveTo>
                    <a:pt x="19790" y="3146"/>
                  </a:moveTo>
                  <a:cubicBezTo>
                    <a:pt x="19713" y="3146"/>
                    <a:pt x="19636" y="3165"/>
                    <a:pt x="19565" y="3207"/>
                  </a:cubicBezTo>
                  <a:cubicBezTo>
                    <a:pt x="19357" y="3331"/>
                    <a:pt x="19289" y="3599"/>
                    <a:pt x="19414" y="3810"/>
                  </a:cubicBezTo>
                  <a:cubicBezTo>
                    <a:pt x="19471" y="3906"/>
                    <a:pt x="19529" y="4013"/>
                    <a:pt x="19583" y="4122"/>
                  </a:cubicBezTo>
                  <a:cubicBezTo>
                    <a:pt x="19661" y="4275"/>
                    <a:pt x="19815" y="4364"/>
                    <a:pt x="19976" y="4364"/>
                  </a:cubicBezTo>
                  <a:cubicBezTo>
                    <a:pt x="20043" y="4364"/>
                    <a:pt x="20108" y="4348"/>
                    <a:pt x="20173" y="4317"/>
                  </a:cubicBezTo>
                  <a:cubicBezTo>
                    <a:pt x="20389" y="4208"/>
                    <a:pt x="20478" y="3945"/>
                    <a:pt x="20368" y="3727"/>
                  </a:cubicBezTo>
                  <a:cubicBezTo>
                    <a:pt x="20303" y="3599"/>
                    <a:pt x="20236" y="3477"/>
                    <a:pt x="20168" y="3360"/>
                  </a:cubicBezTo>
                  <a:cubicBezTo>
                    <a:pt x="20085" y="3222"/>
                    <a:pt x="19940" y="3146"/>
                    <a:pt x="19790" y="3146"/>
                  </a:cubicBezTo>
                  <a:close/>
                  <a:moveTo>
                    <a:pt x="6612" y="3830"/>
                  </a:moveTo>
                  <a:cubicBezTo>
                    <a:pt x="6497" y="3830"/>
                    <a:pt x="6382" y="3875"/>
                    <a:pt x="6295" y="3966"/>
                  </a:cubicBezTo>
                  <a:cubicBezTo>
                    <a:pt x="6201" y="4062"/>
                    <a:pt x="6110" y="4161"/>
                    <a:pt x="6022" y="4260"/>
                  </a:cubicBezTo>
                  <a:cubicBezTo>
                    <a:pt x="5861" y="4439"/>
                    <a:pt x="5876" y="4717"/>
                    <a:pt x="6056" y="4878"/>
                  </a:cubicBezTo>
                  <a:cubicBezTo>
                    <a:pt x="6139" y="4954"/>
                    <a:pt x="6243" y="4990"/>
                    <a:pt x="6349" y="4990"/>
                  </a:cubicBezTo>
                  <a:cubicBezTo>
                    <a:pt x="6469" y="4990"/>
                    <a:pt x="6589" y="4941"/>
                    <a:pt x="6674" y="4845"/>
                  </a:cubicBezTo>
                  <a:cubicBezTo>
                    <a:pt x="6758" y="4754"/>
                    <a:pt x="6843" y="4663"/>
                    <a:pt x="6929" y="4572"/>
                  </a:cubicBezTo>
                  <a:cubicBezTo>
                    <a:pt x="7096" y="4397"/>
                    <a:pt x="7090" y="4119"/>
                    <a:pt x="6916" y="3953"/>
                  </a:cubicBezTo>
                  <a:cubicBezTo>
                    <a:pt x="6831" y="3870"/>
                    <a:pt x="6722" y="3830"/>
                    <a:pt x="6612" y="3830"/>
                  </a:cubicBezTo>
                  <a:close/>
                  <a:moveTo>
                    <a:pt x="20686" y="5626"/>
                  </a:moveTo>
                  <a:cubicBezTo>
                    <a:pt x="20656" y="5626"/>
                    <a:pt x="20625" y="5629"/>
                    <a:pt x="20595" y="5635"/>
                  </a:cubicBezTo>
                  <a:cubicBezTo>
                    <a:pt x="20358" y="5687"/>
                    <a:pt x="20207" y="5921"/>
                    <a:pt x="20259" y="6158"/>
                  </a:cubicBezTo>
                  <a:cubicBezTo>
                    <a:pt x="20285" y="6277"/>
                    <a:pt x="20311" y="6402"/>
                    <a:pt x="20335" y="6527"/>
                  </a:cubicBezTo>
                  <a:cubicBezTo>
                    <a:pt x="20374" y="6737"/>
                    <a:pt x="20558" y="6883"/>
                    <a:pt x="20764" y="6883"/>
                  </a:cubicBezTo>
                  <a:cubicBezTo>
                    <a:pt x="20792" y="6883"/>
                    <a:pt x="20818" y="6880"/>
                    <a:pt x="20847" y="6875"/>
                  </a:cubicBezTo>
                  <a:cubicBezTo>
                    <a:pt x="21086" y="6831"/>
                    <a:pt x="21242" y="6602"/>
                    <a:pt x="21198" y="6363"/>
                  </a:cubicBezTo>
                  <a:cubicBezTo>
                    <a:pt x="21172" y="6230"/>
                    <a:pt x="21146" y="6100"/>
                    <a:pt x="21117" y="5973"/>
                  </a:cubicBezTo>
                  <a:cubicBezTo>
                    <a:pt x="21072" y="5767"/>
                    <a:pt x="20890" y="5626"/>
                    <a:pt x="20686" y="5626"/>
                  </a:cubicBezTo>
                  <a:close/>
                  <a:moveTo>
                    <a:pt x="5068" y="5966"/>
                  </a:moveTo>
                  <a:cubicBezTo>
                    <a:pt x="4902" y="5966"/>
                    <a:pt x="4744" y="6061"/>
                    <a:pt x="4670" y="6223"/>
                  </a:cubicBezTo>
                  <a:cubicBezTo>
                    <a:pt x="4607" y="6355"/>
                    <a:pt x="4553" y="6490"/>
                    <a:pt x="4506" y="6620"/>
                  </a:cubicBezTo>
                  <a:cubicBezTo>
                    <a:pt x="4428" y="6849"/>
                    <a:pt x="4548" y="7099"/>
                    <a:pt x="4776" y="7177"/>
                  </a:cubicBezTo>
                  <a:cubicBezTo>
                    <a:pt x="4826" y="7195"/>
                    <a:pt x="4873" y="7203"/>
                    <a:pt x="4922" y="7203"/>
                  </a:cubicBezTo>
                  <a:cubicBezTo>
                    <a:pt x="5104" y="7203"/>
                    <a:pt x="5273" y="7088"/>
                    <a:pt x="5335" y="6909"/>
                  </a:cubicBezTo>
                  <a:cubicBezTo>
                    <a:pt x="5372" y="6805"/>
                    <a:pt x="5416" y="6698"/>
                    <a:pt x="5465" y="6589"/>
                  </a:cubicBezTo>
                  <a:cubicBezTo>
                    <a:pt x="5567" y="6368"/>
                    <a:pt x="5471" y="6108"/>
                    <a:pt x="5250" y="6007"/>
                  </a:cubicBezTo>
                  <a:cubicBezTo>
                    <a:pt x="5191" y="5979"/>
                    <a:pt x="5129" y="5966"/>
                    <a:pt x="5068" y="5966"/>
                  </a:cubicBezTo>
                  <a:close/>
                  <a:moveTo>
                    <a:pt x="21042" y="8250"/>
                  </a:moveTo>
                  <a:cubicBezTo>
                    <a:pt x="21033" y="8250"/>
                    <a:pt x="21023" y="8250"/>
                    <a:pt x="21013" y="8251"/>
                  </a:cubicBezTo>
                  <a:cubicBezTo>
                    <a:pt x="20771" y="8269"/>
                    <a:pt x="20589" y="8479"/>
                    <a:pt x="20608" y="8721"/>
                  </a:cubicBezTo>
                  <a:cubicBezTo>
                    <a:pt x="20615" y="8843"/>
                    <a:pt x="20623" y="8973"/>
                    <a:pt x="20631" y="9101"/>
                  </a:cubicBezTo>
                  <a:cubicBezTo>
                    <a:pt x="20644" y="9335"/>
                    <a:pt x="20836" y="9514"/>
                    <a:pt x="21068" y="9514"/>
                  </a:cubicBezTo>
                  <a:lnTo>
                    <a:pt x="21094" y="9514"/>
                  </a:lnTo>
                  <a:cubicBezTo>
                    <a:pt x="21336" y="9501"/>
                    <a:pt x="21520" y="9293"/>
                    <a:pt x="21507" y="9051"/>
                  </a:cubicBezTo>
                  <a:cubicBezTo>
                    <a:pt x="21499" y="8919"/>
                    <a:pt x="21492" y="8786"/>
                    <a:pt x="21481" y="8659"/>
                  </a:cubicBezTo>
                  <a:cubicBezTo>
                    <a:pt x="21466" y="8427"/>
                    <a:pt x="21272" y="8250"/>
                    <a:pt x="21042" y="8250"/>
                  </a:cubicBezTo>
                  <a:close/>
                  <a:moveTo>
                    <a:pt x="4844" y="8561"/>
                  </a:moveTo>
                  <a:cubicBezTo>
                    <a:pt x="4819" y="8561"/>
                    <a:pt x="4794" y="8563"/>
                    <a:pt x="4769" y="8568"/>
                  </a:cubicBezTo>
                  <a:cubicBezTo>
                    <a:pt x="4529" y="8607"/>
                    <a:pt x="4371" y="8836"/>
                    <a:pt x="4412" y="9075"/>
                  </a:cubicBezTo>
                  <a:cubicBezTo>
                    <a:pt x="4436" y="9218"/>
                    <a:pt x="4467" y="9358"/>
                    <a:pt x="4503" y="9491"/>
                  </a:cubicBezTo>
                  <a:cubicBezTo>
                    <a:pt x="4555" y="9688"/>
                    <a:pt x="4732" y="9816"/>
                    <a:pt x="4927" y="9816"/>
                  </a:cubicBezTo>
                  <a:cubicBezTo>
                    <a:pt x="4964" y="9816"/>
                    <a:pt x="5003" y="9811"/>
                    <a:pt x="5042" y="9800"/>
                  </a:cubicBezTo>
                  <a:cubicBezTo>
                    <a:pt x="5273" y="9738"/>
                    <a:pt x="5413" y="9496"/>
                    <a:pt x="5348" y="9262"/>
                  </a:cubicBezTo>
                  <a:cubicBezTo>
                    <a:pt x="5320" y="9155"/>
                    <a:pt x="5296" y="9044"/>
                    <a:pt x="5276" y="8924"/>
                  </a:cubicBezTo>
                  <a:cubicBezTo>
                    <a:pt x="5238" y="8712"/>
                    <a:pt x="5054" y="8561"/>
                    <a:pt x="4844" y="8561"/>
                  </a:cubicBezTo>
                  <a:close/>
                  <a:moveTo>
                    <a:pt x="21180" y="10899"/>
                  </a:moveTo>
                  <a:cubicBezTo>
                    <a:pt x="21172" y="10899"/>
                    <a:pt x="21164" y="10899"/>
                    <a:pt x="21156" y="10900"/>
                  </a:cubicBezTo>
                  <a:cubicBezTo>
                    <a:pt x="20914" y="10910"/>
                    <a:pt x="20727" y="11118"/>
                    <a:pt x="20740" y="11360"/>
                  </a:cubicBezTo>
                  <a:cubicBezTo>
                    <a:pt x="20745" y="11487"/>
                    <a:pt x="20753" y="11617"/>
                    <a:pt x="20761" y="11747"/>
                  </a:cubicBezTo>
                  <a:cubicBezTo>
                    <a:pt x="20774" y="11981"/>
                    <a:pt x="20966" y="12163"/>
                    <a:pt x="21198" y="12163"/>
                  </a:cubicBezTo>
                  <a:cubicBezTo>
                    <a:pt x="21206" y="12163"/>
                    <a:pt x="21216" y="12163"/>
                    <a:pt x="21224" y="12161"/>
                  </a:cubicBezTo>
                  <a:cubicBezTo>
                    <a:pt x="21466" y="12148"/>
                    <a:pt x="21650" y="11940"/>
                    <a:pt x="21637" y="11698"/>
                  </a:cubicBezTo>
                  <a:cubicBezTo>
                    <a:pt x="21629" y="11571"/>
                    <a:pt x="21622" y="11441"/>
                    <a:pt x="21616" y="11313"/>
                  </a:cubicBezTo>
                  <a:cubicBezTo>
                    <a:pt x="21604" y="11080"/>
                    <a:pt x="21411" y="10899"/>
                    <a:pt x="21180" y="10899"/>
                  </a:cubicBezTo>
                  <a:close/>
                  <a:moveTo>
                    <a:pt x="5284" y="11113"/>
                  </a:moveTo>
                  <a:cubicBezTo>
                    <a:pt x="5044" y="11113"/>
                    <a:pt x="4847" y="11302"/>
                    <a:pt x="4841" y="11545"/>
                  </a:cubicBezTo>
                  <a:cubicBezTo>
                    <a:pt x="4841" y="11620"/>
                    <a:pt x="4839" y="11698"/>
                    <a:pt x="4839" y="11771"/>
                  </a:cubicBezTo>
                  <a:cubicBezTo>
                    <a:pt x="4839" y="11828"/>
                    <a:pt x="4841" y="11888"/>
                    <a:pt x="4841" y="11948"/>
                  </a:cubicBezTo>
                  <a:cubicBezTo>
                    <a:pt x="4847" y="12187"/>
                    <a:pt x="5042" y="12379"/>
                    <a:pt x="5281" y="12379"/>
                  </a:cubicBezTo>
                  <a:lnTo>
                    <a:pt x="5286" y="12379"/>
                  </a:lnTo>
                  <a:cubicBezTo>
                    <a:pt x="5530" y="12374"/>
                    <a:pt x="5723" y="12174"/>
                    <a:pt x="5718" y="11932"/>
                  </a:cubicBezTo>
                  <a:cubicBezTo>
                    <a:pt x="5718" y="11877"/>
                    <a:pt x="5718" y="11825"/>
                    <a:pt x="5718" y="11771"/>
                  </a:cubicBezTo>
                  <a:cubicBezTo>
                    <a:pt x="5718" y="11703"/>
                    <a:pt x="5718" y="11633"/>
                    <a:pt x="5718" y="11560"/>
                  </a:cubicBezTo>
                  <a:cubicBezTo>
                    <a:pt x="5723" y="11318"/>
                    <a:pt x="5530" y="11118"/>
                    <a:pt x="5289" y="11113"/>
                  </a:cubicBezTo>
                  <a:cubicBezTo>
                    <a:pt x="5287" y="11113"/>
                    <a:pt x="5285" y="11113"/>
                    <a:pt x="5284" y="11113"/>
                  </a:cubicBezTo>
                  <a:close/>
                  <a:moveTo>
                    <a:pt x="21058" y="13516"/>
                  </a:moveTo>
                  <a:cubicBezTo>
                    <a:pt x="20867" y="13516"/>
                    <a:pt x="20692" y="13640"/>
                    <a:pt x="20636" y="13833"/>
                  </a:cubicBezTo>
                  <a:cubicBezTo>
                    <a:pt x="20602" y="13950"/>
                    <a:pt x="20569" y="14087"/>
                    <a:pt x="20569" y="14230"/>
                  </a:cubicBezTo>
                  <a:cubicBezTo>
                    <a:pt x="20569" y="14314"/>
                    <a:pt x="20579" y="14394"/>
                    <a:pt x="20605" y="14470"/>
                  </a:cubicBezTo>
                  <a:cubicBezTo>
                    <a:pt x="20665" y="14654"/>
                    <a:pt x="20836" y="14774"/>
                    <a:pt x="21021" y="14774"/>
                  </a:cubicBezTo>
                  <a:cubicBezTo>
                    <a:pt x="21065" y="14774"/>
                    <a:pt x="21112" y="14766"/>
                    <a:pt x="21156" y="14753"/>
                  </a:cubicBezTo>
                  <a:cubicBezTo>
                    <a:pt x="21380" y="14680"/>
                    <a:pt x="21505" y="14446"/>
                    <a:pt x="21447" y="14223"/>
                  </a:cubicBezTo>
                  <a:cubicBezTo>
                    <a:pt x="21447" y="14204"/>
                    <a:pt x="21455" y="14165"/>
                    <a:pt x="21479" y="14077"/>
                  </a:cubicBezTo>
                  <a:cubicBezTo>
                    <a:pt x="21546" y="13846"/>
                    <a:pt x="21414" y="13601"/>
                    <a:pt x="21182" y="13534"/>
                  </a:cubicBezTo>
                  <a:cubicBezTo>
                    <a:pt x="21141" y="13522"/>
                    <a:pt x="21099" y="13516"/>
                    <a:pt x="21058" y="13516"/>
                  </a:cubicBezTo>
                  <a:close/>
                  <a:moveTo>
                    <a:pt x="5964" y="13594"/>
                  </a:moveTo>
                  <a:cubicBezTo>
                    <a:pt x="5912" y="13594"/>
                    <a:pt x="5860" y="13603"/>
                    <a:pt x="5809" y="13622"/>
                  </a:cubicBezTo>
                  <a:cubicBezTo>
                    <a:pt x="5582" y="13708"/>
                    <a:pt x="5468" y="13963"/>
                    <a:pt x="5554" y="14189"/>
                  </a:cubicBezTo>
                  <a:cubicBezTo>
                    <a:pt x="5590" y="14282"/>
                    <a:pt x="5619" y="14384"/>
                    <a:pt x="5637" y="14485"/>
                  </a:cubicBezTo>
                  <a:cubicBezTo>
                    <a:pt x="5676" y="14698"/>
                    <a:pt x="5861" y="14844"/>
                    <a:pt x="6069" y="14844"/>
                  </a:cubicBezTo>
                  <a:cubicBezTo>
                    <a:pt x="6095" y="14844"/>
                    <a:pt x="6121" y="14844"/>
                    <a:pt x="6149" y="14836"/>
                  </a:cubicBezTo>
                  <a:cubicBezTo>
                    <a:pt x="6386" y="14792"/>
                    <a:pt x="6544" y="14563"/>
                    <a:pt x="6500" y="14327"/>
                  </a:cubicBezTo>
                  <a:cubicBezTo>
                    <a:pt x="6472" y="14171"/>
                    <a:pt x="6430" y="14020"/>
                    <a:pt x="6375" y="13877"/>
                  </a:cubicBezTo>
                  <a:cubicBezTo>
                    <a:pt x="6309" y="13702"/>
                    <a:pt x="6141" y="13594"/>
                    <a:pt x="5964" y="13594"/>
                  </a:cubicBezTo>
                  <a:close/>
                  <a:moveTo>
                    <a:pt x="23024" y="14792"/>
                  </a:moveTo>
                  <a:cubicBezTo>
                    <a:pt x="22811" y="14792"/>
                    <a:pt x="22624" y="14947"/>
                    <a:pt x="22591" y="15164"/>
                  </a:cubicBezTo>
                  <a:cubicBezTo>
                    <a:pt x="22555" y="15403"/>
                    <a:pt x="22719" y="15627"/>
                    <a:pt x="22958" y="15663"/>
                  </a:cubicBezTo>
                  <a:cubicBezTo>
                    <a:pt x="23041" y="15676"/>
                    <a:pt x="23153" y="15702"/>
                    <a:pt x="23283" y="15738"/>
                  </a:cubicBezTo>
                  <a:cubicBezTo>
                    <a:pt x="23322" y="15751"/>
                    <a:pt x="23364" y="15757"/>
                    <a:pt x="23403" y="15757"/>
                  </a:cubicBezTo>
                  <a:cubicBezTo>
                    <a:pt x="23595" y="15757"/>
                    <a:pt x="23769" y="15632"/>
                    <a:pt x="23824" y="15437"/>
                  </a:cubicBezTo>
                  <a:cubicBezTo>
                    <a:pt x="23891" y="15205"/>
                    <a:pt x="23756" y="14961"/>
                    <a:pt x="23522" y="14896"/>
                  </a:cubicBezTo>
                  <a:cubicBezTo>
                    <a:pt x="23356" y="14847"/>
                    <a:pt x="23210" y="14815"/>
                    <a:pt x="23091" y="14797"/>
                  </a:cubicBezTo>
                  <a:cubicBezTo>
                    <a:pt x="23068" y="14794"/>
                    <a:pt x="23046" y="14792"/>
                    <a:pt x="23024" y="14792"/>
                  </a:cubicBezTo>
                  <a:close/>
                  <a:moveTo>
                    <a:pt x="25503" y="15719"/>
                  </a:moveTo>
                  <a:cubicBezTo>
                    <a:pt x="25342" y="15719"/>
                    <a:pt x="25186" y="15808"/>
                    <a:pt x="25108" y="15962"/>
                  </a:cubicBezTo>
                  <a:cubicBezTo>
                    <a:pt x="25002" y="16180"/>
                    <a:pt x="25090" y="16443"/>
                    <a:pt x="25308" y="16550"/>
                  </a:cubicBezTo>
                  <a:cubicBezTo>
                    <a:pt x="25431" y="16612"/>
                    <a:pt x="25540" y="16669"/>
                    <a:pt x="25631" y="16719"/>
                  </a:cubicBezTo>
                  <a:cubicBezTo>
                    <a:pt x="25698" y="16758"/>
                    <a:pt x="25774" y="16776"/>
                    <a:pt x="25847" y="16776"/>
                  </a:cubicBezTo>
                  <a:cubicBezTo>
                    <a:pt x="26000" y="16776"/>
                    <a:pt x="26148" y="16695"/>
                    <a:pt x="26229" y="16552"/>
                  </a:cubicBezTo>
                  <a:cubicBezTo>
                    <a:pt x="26348" y="16342"/>
                    <a:pt x="26273" y="16074"/>
                    <a:pt x="26060" y="15954"/>
                  </a:cubicBezTo>
                  <a:cubicBezTo>
                    <a:pt x="25956" y="15897"/>
                    <a:pt x="25834" y="15832"/>
                    <a:pt x="25696" y="15764"/>
                  </a:cubicBezTo>
                  <a:cubicBezTo>
                    <a:pt x="25634" y="15734"/>
                    <a:pt x="25568" y="15719"/>
                    <a:pt x="25503" y="15719"/>
                  </a:cubicBezTo>
                  <a:close/>
                  <a:moveTo>
                    <a:pt x="6449" y="16191"/>
                  </a:moveTo>
                  <a:cubicBezTo>
                    <a:pt x="6408" y="16191"/>
                    <a:pt x="6367" y="16197"/>
                    <a:pt x="6326" y="16209"/>
                  </a:cubicBezTo>
                  <a:cubicBezTo>
                    <a:pt x="6092" y="16279"/>
                    <a:pt x="5959" y="16524"/>
                    <a:pt x="6030" y="16755"/>
                  </a:cubicBezTo>
                  <a:cubicBezTo>
                    <a:pt x="6071" y="16898"/>
                    <a:pt x="6115" y="17033"/>
                    <a:pt x="6160" y="17153"/>
                  </a:cubicBezTo>
                  <a:cubicBezTo>
                    <a:pt x="6227" y="17330"/>
                    <a:pt x="6394" y="17439"/>
                    <a:pt x="6573" y="17439"/>
                  </a:cubicBezTo>
                  <a:cubicBezTo>
                    <a:pt x="6622" y="17439"/>
                    <a:pt x="6674" y="17428"/>
                    <a:pt x="6724" y="17410"/>
                  </a:cubicBezTo>
                  <a:cubicBezTo>
                    <a:pt x="6953" y="17327"/>
                    <a:pt x="7067" y="17072"/>
                    <a:pt x="6984" y="16846"/>
                  </a:cubicBezTo>
                  <a:cubicBezTo>
                    <a:pt x="6945" y="16745"/>
                    <a:pt x="6908" y="16630"/>
                    <a:pt x="6869" y="16505"/>
                  </a:cubicBezTo>
                  <a:cubicBezTo>
                    <a:pt x="6814" y="16315"/>
                    <a:pt x="6638" y="16191"/>
                    <a:pt x="6449" y="16191"/>
                  </a:cubicBezTo>
                  <a:close/>
                  <a:moveTo>
                    <a:pt x="27952" y="16618"/>
                  </a:moveTo>
                  <a:cubicBezTo>
                    <a:pt x="27748" y="16618"/>
                    <a:pt x="27564" y="16762"/>
                    <a:pt x="27524" y="16968"/>
                  </a:cubicBezTo>
                  <a:cubicBezTo>
                    <a:pt x="27474" y="17207"/>
                    <a:pt x="27628" y="17439"/>
                    <a:pt x="27864" y="17488"/>
                  </a:cubicBezTo>
                  <a:cubicBezTo>
                    <a:pt x="27989" y="17512"/>
                    <a:pt x="28114" y="17538"/>
                    <a:pt x="28241" y="17566"/>
                  </a:cubicBezTo>
                  <a:cubicBezTo>
                    <a:pt x="28272" y="17571"/>
                    <a:pt x="28301" y="17577"/>
                    <a:pt x="28332" y="17577"/>
                  </a:cubicBezTo>
                  <a:cubicBezTo>
                    <a:pt x="28535" y="17577"/>
                    <a:pt x="28717" y="17434"/>
                    <a:pt x="28761" y="17228"/>
                  </a:cubicBezTo>
                  <a:cubicBezTo>
                    <a:pt x="28811" y="16992"/>
                    <a:pt x="28660" y="16758"/>
                    <a:pt x="28423" y="16708"/>
                  </a:cubicBezTo>
                  <a:cubicBezTo>
                    <a:pt x="28296" y="16680"/>
                    <a:pt x="28166" y="16654"/>
                    <a:pt x="28041" y="16628"/>
                  </a:cubicBezTo>
                  <a:cubicBezTo>
                    <a:pt x="28011" y="16621"/>
                    <a:pt x="27981" y="16618"/>
                    <a:pt x="27952" y="16618"/>
                  </a:cubicBezTo>
                  <a:close/>
                  <a:moveTo>
                    <a:pt x="30497" y="17346"/>
                  </a:moveTo>
                  <a:cubicBezTo>
                    <a:pt x="30316" y="17346"/>
                    <a:pt x="30145" y="17458"/>
                    <a:pt x="30082" y="17636"/>
                  </a:cubicBezTo>
                  <a:cubicBezTo>
                    <a:pt x="30001" y="17865"/>
                    <a:pt x="30118" y="18117"/>
                    <a:pt x="30347" y="18198"/>
                  </a:cubicBezTo>
                  <a:cubicBezTo>
                    <a:pt x="30469" y="18242"/>
                    <a:pt x="30597" y="18284"/>
                    <a:pt x="30724" y="18328"/>
                  </a:cubicBezTo>
                  <a:cubicBezTo>
                    <a:pt x="30768" y="18341"/>
                    <a:pt x="30815" y="18349"/>
                    <a:pt x="30862" y="18349"/>
                  </a:cubicBezTo>
                  <a:cubicBezTo>
                    <a:pt x="31046" y="18349"/>
                    <a:pt x="31218" y="18232"/>
                    <a:pt x="31278" y="18047"/>
                  </a:cubicBezTo>
                  <a:cubicBezTo>
                    <a:pt x="31353" y="17816"/>
                    <a:pt x="31228" y="17569"/>
                    <a:pt x="30997" y="17493"/>
                  </a:cubicBezTo>
                  <a:cubicBezTo>
                    <a:pt x="30877" y="17454"/>
                    <a:pt x="30758" y="17413"/>
                    <a:pt x="30644" y="17371"/>
                  </a:cubicBezTo>
                  <a:cubicBezTo>
                    <a:pt x="30595" y="17354"/>
                    <a:pt x="30546" y="17346"/>
                    <a:pt x="30497" y="17346"/>
                  </a:cubicBezTo>
                  <a:close/>
                  <a:moveTo>
                    <a:pt x="33032" y="18100"/>
                  </a:moveTo>
                  <a:cubicBezTo>
                    <a:pt x="32843" y="18100"/>
                    <a:pt x="32667" y="18223"/>
                    <a:pt x="32609" y="18414"/>
                  </a:cubicBezTo>
                  <a:cubicBezTo>
                    <a:pt x="32539" y="18645"/>
                    <a:pt x="32671" y="18890"/>
                    <a:pt x="32905" y="18960"/>
                  </a:cubicBezTo>
                  <a:cubicBezTo>
                    <a:pt x="33033" y="18996"/>
                    <a:pt x="33150" y="19033"/>
                    <a:pt x="33267" y="19072"/>
                  </a:cubicBezTo>
                  <a:cubicBezTo>
                    <a:pt x="33311" y="19085"/>
                    <a:pt x="33355" y="19092"/>
                    <a:pt x="33399" y="19092"/>
                  </a:cubicBezTo>
                  <a:cubicBezTo>
                    <a:pt x="33584" y="19092"/>
                    <a:pt x="33758" y="18973"/>
                    <a:pt x="33818" y="18786"/>
                  </a:cubicBezTo>
                  <a:cubicBezTo>
                    <a:pt x="33891" y="18557"/>
                    <a:pt x="33763" y="18310"/>
                    <a:pt x="33535" y="18234"/>
                  </a:cubicBezTo>
                  <a:cubicBezTo>
                    <a:pt x="33412" y="18195"/>
                    <a:pt x="33288" y="18159"/>
                    <a:pt x="33155" y="18117"/>
                  </a:cubicBezTo>
                  <a:cubicBezTo>
                    <a:pt x="33114" y="18105"/>
                    <a:pt x="33073" y="18100"/>
                    <a:pt x="33032" y="18100"/>
                  </a:cubicBezTo>
                  <a:close/>
                  <a:moveTo>
                    <a:pt x="7630" y="18556"/>
                  </a:moveTo>
                  <a:cubicBezTo>
                    <a:pt x="7565" y="18556"/>
                    <a:pt x="7499" y="18570"/>
                    <a:pt x="7436" y="18601"/>
                  </a:cubicBezTo>
                  <a:cubicBezTo>
                    <a:pt x="7220" y="18708"/>
                    <a:pt x="7129" y="18970"/>
                    <a:pt x="7236" y="19189"/>
                  </a:cubicBezTo>
                  <a:cubicBezTo>
                    <a:pt x="7291" y="19300"/>
                    <a:pt x="7348" y="19417"/>
                    <a:pt x="7405" y="19534"/>
                  </a:cubicBezTo>
                  <a:cubicBezTo>
                    <a:pt x="7480" y="19690"/>
                    <a:pt x="7639" y="19781"/>
                    <a:pt x="7800" y="19781"/>
                  </a:cubicBezTo>
                  <a:cubicBezTo>
                    <a:pt x="7865" y="19781"/>
                    <a:pt x="7930" y="19768"/>
                    <a:pt x="7993" y="19737"/>
                  </a:cubicBezTo>
                  <a:cubicBezTo>
                    <a:pt x="8211" y="19631"/>
                    <a:pt x="8299" y="19368"/>
                    <a:pt x="8195" y="19150"/>
                  </a:cubicBezTo>
                  <a:cubicBezTo>
                    <a:pt x="8138" y="19033"/>
                    <a:pt x="8081" y="18916"/>
                    <a:pt x="8024" y="18801"/>
                  </a:cubicBezTo>
                  <a:cubicBezTo>
                    <a:pt x="7948" y="18646"/>
                    <a:pt x="7792" y="18556"/>
                    <a:pt x="7630" y="18556"/>
                  </a:cubicBezTo>
                  <a:close/>
                  <a:moveTo>
                    <a:pt x="35471" y="19098"/>
                  </a:moveTo>
                  <a:cubicBezTo>
                    <a:pt x="35329" y="19098"/>
                    <a:pt x="35189" y="19167"/>
                    <a:pt x="35105" y="19295"/>
                  </a:cubicBezTo>
                  <a:cubicBezTo>
                    <a:pt x="34972" y="19498"/>
                    <a:pt x="35030" y="19771"/>
                    <a:pt x="35232" y="19904"/>
                  </a:cubicBezTo>
                  <a:cubicBezTo>
                    <a:pt x="35321" y="19963"/>
                    <a:pt x="35409" y="20028"/>
                    <a:pt x="35495" y="20101"/>
                  </a:cubicBezTo>
                  <a:cubicBezTo>
                    <a:pt x="35578" y="20174"/>
                    <a:pt x="35680" y="20208"/>
                    <a:pt x="35781" y="20208"/>
                  </a:cubicBezTo>
                  <a:cubicBezTo>
                    <a:pt x="35906" y="20208"/>
                    <a:pt x="36028" y="20156"/>
                    <a:pt x="36114" y="20054"/>
                  </a:cubicBezTo>
                  <a:cubicBezTo>
                    <a:pt x="36272" y="19870"/>
                    <a:pt x="36249" y="19592"/>
                    <a:pt x="36067" y="19436"/>
                  </a:cubicBezTo>
                  <a:cubicBezTo>
                    <a:pt x="35953" y="19337"/>
                    <a:pt x="35833" y="19248"/>
                    <a:pt x="35713" y="19170"/>
                  </a:cubicBezTo>
                  <a:cubicBezTo>
                    <a:pt x="35639" y="19122"/>
                    <a:pt x="35555" y="19098"/>
                    <a:pt x="35471" y="19098"/>
                  </a:cubicBezTo>
                  <a:close/>
                  <a:moveTo>
                    <a:pt x="8830" y="20917"/>
                  </a:moveTo>
                  <a:cubicBezTo>
                    <a:pt x="8752" y="20917"/>
                    <a:pt x="8674" y="20937"/>
                    <a:pt x="8604" y="20980"/>
                  </a:cubicBezTo>
                  <a:cubicBezTo>
                    <a:pt x="8396" y="21107"/>
                    <a:pt x="8331" y="21378"/>
                    <a:pt x="8455" y="21583"/>
                  </a:cubicBezTo>
                  <a:lnTo>
                    <a:pt x="8466" y="21599"/>
                  </a:lnTo>
                  <a:cubicBezTo>
                    <a:pt x="8531" y="21705"/>
                    <a:pt x="8593" y="21809"/>
                    <a:pt x="8653" y="21913"/>
                  </a:cubicBezTo>
                  <a:cubicBezTo>
                    <a:pt x="8736" y="22051"/>
                    <a:pt x="8882" y="22127"/>
                    <a:pt x="9030" y="22127"/>
                  </a:cubicBezTo>
                  <a:cubicBezTo>
                    <a:pt x="9108" y="22127"/>
                    <a:pt x="9186" y="22106"/>
                    <a:pt x="9256" y="22064"/>
                  </a:cubicBezTo>
                  <a:cubicBezTo>
                    <a:pt x="9464" y="21939"/>
                    <a:pt x="9532" y="21672"/>
                    <a:pt x="9407" y="21464"/>
                  </a:cubicBezTo>
                  <a:cubicBezTo>
                    <a:pt x="9345" y="21360"/>
                    <a:pt x="9282" y="21253"/>
                    <a:pt x="9215" y="21144"/>
                  </a:cubicBezTo>
                  <a:lnTo>
                    <a:pt x="9207" y="21128"/>
                  </a:lnTo>
                  <a:cubicBezTo>
                    <a:pt x="9123" y="20992"/>
                    <a:pt x="8978" y="20917"/>
                    <a:pt x="8830" y="20917"/>
                  </a:cubicBezTo>
                  <a:close/>
                  <a:moveTo>
                    <a:pt x="37057" y="21173"/>
                  </a:moveTo>
                  <a:cubicBezTo>
                    <a:pt x="36997" y="21173"/>
                    <a:pt x="36936" y="21185"/>
                    <a:pt x="36878" y="21211"/>
                  </a:cubicBezTo>
                  <a:cubicBezTo>
                    <a:pt x="36657" y="21310"/>
                    <a:pt x="36558" y="21570"/>
                    <a:pt x="36660" y="21791"/>
                  </a:cubicBezTo>
                  <a:cubicBezTo>
                    <a:pt x="36709" y="21900"/>
                    <a:pt x="36756" y="22015"/>
                    <a:pt x="36803" y="22132"/>
                  </a:cubicBezTo>
                  <a:cubicBezTo>
                    <a:pt x="36873" y="22303"/>
                    <a:pt x="37037" y="22407"/>
                    <a:pt x="37211" y="22407"/>
                  </a:cubicBezTo>
                  <a:cubicBezTo>
                    <a:pt x="37266" y="22407"/>
                    <a:pt x="37320" y="22397"/>
                    <a:pt x="37375" y="22376"/>
                  </a:cubicBezTo>
                  <a:cubicBezTo>
                    <a:pt x="37601" y="22285"/>
                    <a:pt x="37708" y="22030"/>
                    <a:pt x="37619" y="21804"/>
                  </a:cubicBezTo>
                  <a:cubicBezTo>
                    <a:pt x="37567" y="21677"/>
                    <a:pt x="37513" y="21552"/>
                    <a:pt x="37461" y="21432"/>
                  </a:cubicBezTo>
                  <a:cubicBezTo>
                    <a:pt x="37386" y="21270"/>
                    <a:pt x="37225" y="21173"/>
                    <a:pt x="37057" y="21173"/>
                  </a:cubicBezTo>
                  <a:close/>
                  <a:moveTo>
                    <a:pt x="10129" y="23222"/>
                  </a:moveTo>
                  <a:cubicBezTo>
                    <a:pt x="10038" y="23222"/>
                    <a:pt x="9946" y="23251"/>
                    <a:pt x="9867" y="23310"/>
                  </a:cubicBezTo>
                  <a:cubicBezTo>
                    <a:pt x="9672" y="23453"/>
                    <a:pt x="9633" y="23728"/>
                    <a:pt x="9776" y="23923"/>
                  </a:cubicBezTo>
                  <a:cubicBezTo>
                    <a:pt x="9872" y="24051"/>
                    <a:pt x="9982" y="24168"/>
                    <a:pt x="10104" y="24274"/>
                  </a:cubicBezTo>
                  <a:cubicBezTo>
                    <a:pt x="10187" y="24347"/>
                    <a:pt x="10291" y="24383"/>
                    <a:pt x="10392" y="24383"/>
                  </a:cubicBezTo>
                  <a:cubicBezTo>
                    <a:pt x="10515" y="24383"/>
                    <a:pt x="10637" y="24331"/>
                    <a:pt x="10723" y="24233"/>
                  </a:cubicBezTo>
                  <a:cubicBezTo>
                    <a:pt x="10881" y="24051"/>
                    <a:pt x="10863" y="23775"/>
                    <a:pt x="10681" y="23614"/>
                  </a:cubicBezTo>
                  <a:cubicBezTo>
                    <a:pt x="10606" y="23549"/>
                    <a:pt x="10541" y="23476"/>
                    <a:pt x="10481" y="23398"/>
                  </a:cubicBezTo>
                  <a:cubicBezTo>
                    <a:pt x="10396" y="23283"/>
                    <a:pt x="10264" y="23222"/>
                    <a:pt x="10129" y="23222"/>
                  </a:cubicBezTo>
                  <a:close/>
                  <a:moveTo>
                    <a:pt x="12928" y="23921"/>
                  </a:moveTo>
                  <a:cubicBezTo>
                    <a:pt x="12912" y="23921"/>
                    <a:pt x="12896" y="23921"/>
                    <a:pt x="12881" y="23923"/>
                  </a:cubicBezTo>
                  <a:cubicBezTo>
                    <a:pt x="12756" y="23939"/>
                    <a:pt x="12636" y="23947"/>
                    <a:pt x="12514" y="23954"/>
                  </a:cubicBezTo>
                  <a:cubicBezTo>
                    <a:pt x="12272" y="23970"/>
                    <a:pt x="12088" y="24178"/>
                    <a:pt x="12103" y="24420"/>
                  </a:cubicBezTo>
                  <a:cubicBezTo>
                    <a:pt x="12116" y="24651"/>
                    <a:pt x="12309" y="24831"/>
                    <a:pt x="12540" y="24831"/>
                  </a:cubicBezTo>
                  <a:lnTo>
                    <a:pt x="12566" y="24831"/>
                  </a:lnTo>
                  <a:cubicBezTo>
                    <a:pt x="12704" y="24823"/>
                    <a:pt x="12836" y="24812"/>
                    <a:pt x="12974" y="24797"/>
                  </a:cubicBezTo>
                  <a:cubicBezTo>
                    <a:pt x="13213" y="24771"/>
                    <a:pt x="13388" y="24555"/>
                    <a:pt x="13362" y="24313"/>
                  </a:cubicBezTo>
                  <a:cubicBezTo>
                    <a:pt x="13337" y="24087"/>
                    <a:pt x="13148" y="23921"/>
                    <a:pt x="12928" y="23921"/>
                  </a:cubicBezTo>
                  <a:close/>
                  <a:moveTo>
                    <a:pt x="37985" y="23650"/>
                  </a:moveTo>
                  <a:cubicBezTo>
                    <a:pt x="37899" y="23650"/>
                    <a:pt x="37812" y="23675"/>
                    <a:pt x="37736" y="23728"/>
                  </a:cubicBezTo>
                  <a:cubicBezTo>
                    <a:pt x="37536" y="23869"/>
                    <a:pt x="37487" y="24142"/>
                    <a:pt x="37627" y="24339"/>
                  </a:cubicBezTo>
                  <a:cubicBezTo>
                    <a:pt x="37684" y="24420"/>
                    <a:pt x="37762" y="24529"/>
                    <a:pt x="37864" y="24664"/>
                  </a:cubicBezTo>
                  <a:cubicBezTo>
                    <a:pt x="37949" y="24781"/>
                    <a:pt x="38082" y="24841"/>
                    <a:pt x="38215" y="24841"/>
                  </a:cubicBezTo>
                  <a:cubicBezTo>
                    <a:pt x="38306" y="24841"/>
                    <a:pt x="38399" y="24812"/>
                    <a:pt x="38477" y="24755"/>
                  </a:cubicBezTo>
                  <a:cubicBezTo>
                    <a:pt x="38672" y="24610"/>
                    <a:pt x="38711" y="24334"/>
                    <a:pt x="38566" y="24142"/>
                  </a:cubicBezTo>
                  <a:cubicBezTo>
                    <a:pt x="38472" y="24012"/>
                    <a:pt x="38397" y="23910"/>
                    <a:pt x="38347" y="23837"/>
                  </a:cubicBezTo>
                  <a:cubicBezTo>
                    <a:pt x="38261" y="23716"/>
                    <a:pt x="38124" y="23650"/>
                    <a:pt x="37985" y="23650"/>
                  </a:cubicBezTo>
                  <a:close/>
                  <a:moveTo>
                    <a:pt x="14621" y="25080"/>
                  </a:moveTo>
                  <a:cubicBezTo>
                    <a:pt x="14540" y="25080"/>
                    <a:pt x="14457" y="25103"/>
                    <a:pt x="14383" y="25150"/>
                  </a:cubicBezTo>
                  <a:cubicBezTo>
                    <a:pt x="14180" y="25280"/>
                    <a:pt x="14121" y="25551"/>
                    <a:pt x="14251" y="25756"/>
                  </a:cubicBezTo>
                  <a:cubicBezTo>
                    <a:pt x="14279" y="25800"/>
                    <a:pt x="14310" y="25847"/>
                    <a:pt x="14342" y="25897"/>
                  </a:cubicBezTo>
                  <a:cubicBezTo>
                    <a:pt x="14381" y="25956"/>
                    <a:pt x="14420" y="26016"/>
                    <a:pt x="14459" y="26079"/>
                  </a:cubicBezTo>
                  <a:cubicBezTo>
                    <a:pt x="14544" y="26211"/>
                    <a:pt x="14685" y="26284"/>
                    <a:pt x="14830" y="26284"/>
                  </a:cubicBezTo>
                  <a:cubicBezTo>
                    <a:pt x="14911" y="26284"/>
                    <a:pt x="14992" y="26261"/>
                    <a:pt x="15064" y="26216"/>
                  </a:cubicBezTo>
                  <a:cubicBezTo>
                    <a:pt x="15270" y="26086"/>
                    <a:pt x="15330" y="25813"/>
                    <a:pt x="15200" y="25611"/>
                  </a:cubicBezTo>
                  <a:cubicBezTo>
                    <a:pt x="15158" y="25543"/>
                    <a:pt x="15116" y="25481"/>
                    <a:pt x="15077" y="25418"/>
                  </a:cubicBezTo>
                  <a:cubicBezTo>
                    <a:pt x="15046" y="25371"/>
                    <a:pt x="15018" y="25327"/>
                    <a:pt x="14989" y="25283"/>
                  </a:cubicBezTo>
                  <a:cubicBezTo>
                    <a:pt x="14906" y="25152"/>
                    <a:pt x="14765" y="25080"/>
                    <a:pt x="14621" y="25080"/>
                  </a:cubicBezTo>
                  <a:close/>
                  <a:moveTo>
                    <a:pt x="39595" y="25757"/>
                  </a:moveTo>
                  <a:cubicBezTo>
                    <a:pt x="39501" y="25757"/>
                    <a:pt x="39406" y="25788"/>
                    <a:pt x="39325" y="25850"/>
                  </a:cubicBezTo>
                  <a:cubicBezTo>
                    <a:pt x="39135" y="26001"/>
                    <a:pt x="39101" y="26276"/>
                    <a:pt x="39252" y="26466"/>
                  </a:cubicBezTo>
                  <a:cubicBezTo>
                    <a:pt x="39333" y="26567"/>
                    <a:pt x="39411" y="26671"/>
                    <a:pt x="39491" y="26773"/>
                  </a:cubicBezTo>
                  <a:cubicBezTo>
                    <a:pt x="39577" y="26882"/>
                    <a:pt x="39707" y="26939"/>
                    <a:pt x="39837" y="26939"/>
                  </a:cubicBezTo>
                  <a:cubicBezTo>
                    <a:pt x="39931" y="26939"/>
                    <a:pt x="40027" y="26908"/>
                    <a:pt x="40107" y="26846"/>
                  </a:cubicBezTo>
                  <a:cubicBezTo>
                    <a:pt x="40297" y="26695"/>
                    <a:pt x="40331" y="26419"/>
                    <a:pt x="40180" y="26229"/>
                  </a:cubicBezTo>
                  <a:cubicBezTo>
                    <a:pt x="40102" y="26128"/>
                    <a:pt x="40022" y="26027"/>
                    <a:pt x="39941" y="25925"/>
                  </a:cubicBezTo>
                  <a:cubicBezTo>
                    <a:pt x="39855" y="25815"/>
                    <a:pt x="39726" y="25757"/>
                    <a:pt x="39595" y="25757"/>
                  </a:cubicBezTo>
                  <a:close/>
                  <a:moveTo>
                    <a:pt x="15521" y="27530"/>
                  </a:moveTo>
                  <a:cubicBezTo>
                    <a:pt x="15501" y="27530"/>
                    <a:pt x="15480" y="27532"/>
                    <a:pt x="15460" y="27535"/>
                  </a:cubicBezTo>
                  <a:cubicBezTo>
                    <a:pt x="15220" y="27566"/>
                    <a:pt x="15051" y="27787"/>
                    <a:pt x="15083" y="28026"/>
                  </a:cubicBezTo>
                  <a:cubicBezTo>
                    <a:pt x="15101" y="28151"/>
                    <a:pt x="15119" y="28281"/>
                    <a:pt x="15137" y="28413"/>
                  </a:cubicBezTo>
                  <a:cubicBezTo>
                    <a:pt x="15166" y="28632"/>
                    <a:pt x="15356" y="28790"/>
                    <a:pt x="15571" y="28790"/>
                  </a:cubicBezTo>
                  <a:cubicBezTo>
                    <a:pt x="15590" y="28790"/>
                    <a:pt x="15610" y="28790"/>
                    <a:pt x="15631" y="28788"/>
                  </a:cubicBezTo>
                  <a:cubicBezTo>
                    <a:pt x="15870" y="28754"/>
                    <a:pt x="16039" y="28533"/>
                    <a:pt x="16006" y="28291"/>
                  </a:cubicBezTo>
                  <a:cubicBezTo>
                    <a:pt x="15987" y="28161"/>
                    <a:pt x="15969" y="28034"/>
                    <a:pt x="15954" y="27909"/>
                  </a:cubicBezTo>
                  <a:cubicBezTo>
                    <a:pt x="15925" y="27690"/>
                    <a:pt x="15738" y="27530"/>
                    <a:pt x="15521" y="27530"/>
                  </a:cubicBezTo>
                  <a:close/>
                  <a:moveTo>
                    <a:pt x="41245" y="27833"/>
                  </a:moveTo>
                  <a:cubicBezTo>
                    <a:pt x="41155" y="27833"/>
                    <a:pt x="41064" y="27861"/>
                    <a:pt x="40986" y="27919"/>
                  </a:cubicBezTo>
                  <a:cubicBezTo>
                    <a:pt x="40791" y="28062"/>
                    <a:pt x="40747" y="28335"/>
                    <a:pt x="40893" y="28530"/>
                  </a:cubicBezTo>
                  <a:cubicBezTo>
                    <a:pt x="40950" y="28611"/>
                    <a:pt x="41023" y="28715"/>
                    <a:pt x="41108" y="28840"/>
                  </a:cubicBezTo>
                  <a:cubicBezTo>
                    <a:pt x="41192" y="28962"/>
                    <a:pt x="41329" y="29030"/>
                    <a:pt x="41470" y="29030"/>
                  </a:cubicBezTo>
                  <a:cubicBezTo>
                    <a:pt x="41556" y="29030"/>
                    <a:pt x="41641" y="29004"/>
                    <a:pt x="41717" y="28952"/>
                  </a:cubicBezTo>
                  <a:cubicBezTo>
                    <a:pt x="41917" y="28816"/>
                    <a:pt x="41969" y="28543"/>
                    <a:pt x="41831" y="28343"/>
                  </a:cubicBezTo>
                  <a:cubicBezTo>
                    <a:pt x="41740" y="28211"/>
                    <a:pt x="41662" y="28099"/>
                    <a:pt x="41600" y="28013"/>
                  </a:cubicBezTo>
                  <a:cubicBezTo>
                    <a:pt x="41514" y="27896"/>
                    <a:pt x="41380" y="27833"/>
                    <a:pt x="41245" y="27833"/>
                  </a:cubicBezTo>
                  <a:close/>
                  <a:moveTo>
                    <a:pt x="42708" y="30049"/>
                  </a:moveTo>
                  <a:cubicBezTo>
                    <a:pt x="42628" y="30049"/>
                    <a:pt x="42546" y="30071"/>
                    <a:pt x="42473" y="30119"/>
                  </a:cubicBezTo>
                  <a:cubicBezTo>
                    <a:pt x="42268" y="30249"/>
                    <a:pt x="42208" y="30519"/>
                    <a:pt x="42338" y="30725"/>
                  </a:cubicBezTo>
                  <a:cubicBezTo>
                    <a:pt x="42406" y="30831"/>
                    <a:pt x="42476" y="30940"/>
                    <a:pt x="42546" y="31050"/>
                  </a:cubicBezTo>
                  <a:cubicBezTo>
                    <a:pt x="42629" y="31182"/>
                    <a:pt x="42772" y="31255"/>
                    <a:pt x="42918" y="31255"/>
                  </a:cubicBezTo>
                  <a:cubicBezTo>
                    <a:pt x="42999" y="31255"/>
                    <a:pt x="43079" y="31232"/>
                    <a:pt x="43152" y="31185"/>
                  </a:cubicBezTo>
                  <a:cubicBezTo>
                    <a:pt x="43357" y="31055"/>
                    <a:pt x="43417" y="30784"/>
                    <a:pt x="43287" y="30579"/>
                  </a:cubicBezTo>
                  <a:cubicBezTo>
                    <a:pt x="43217" y="30467"/>
                    <a:pt x="43147" y="30358"/>
                    <a:pt x="43079" y="30251"/>
                  </a:cubicBezTo>
                  <a:cubicBezTo>
                    <a:pt x="42996" y="30121"/>
                    <a:pt x="42853" y="30049"/>
                    <a:pt x="42708" y="30049"/>
                  </a:cubicBezTo>
                  <a:close/>
                  <a:moveTo>
                    <a:pt x="16043" y="30121"/>
                  </a:moveTo>
                  <a:cubicBezTo>
                    <a:pt x="15992" y="30121"/>
                    <a:pt x="15941" y="30129"/>
                    <a:pt x="15891" y="30147"/>
                  </a:cubicBezTo>
                  <a:cubicBezTo>
                    <a:pt x="15665" y="30231"/>
                    <a:pt x="15548" y="30483"/>
                    <a:pt x="15631" y="30712"/>
                  </a:cubicBezTo>
                  <a:cubicBezTo>
                    <a:pt x="15673" y="30821"/>
                    <a:pt x="15714" y="30927"/>
                    <a:pt x="15761" y="31021"/>
                  </a:cubicBezTo>
                  <a:lnTo>
                    <a:pt x="15764" y="31029"/>
                  </a:lnTo>
                  <a:cubicBezTo>
                    <a:pt x="15777" y="31055"/>
                    <a:pt x="15790" y="31083"/>
                    <a:pt x="15803" y="31109"/>
                  </a:cubicBezTo>
                  <a:cubicBezTo>
                    <a:pt x="15881" y="31263"/>
                    <a:pt x="16037" y="31354"/>
                    <a:pt x="16198" y="31354"/>
                  </a:cubicBezTo>
                  <a:cubicBezTo>
                    <a:pt x="16263" y="31354"/>
                    <a:pt x="16331" y="31338"/>
                    <a:pt x="16393" y="31307"/>
                  </a:cubicBezTo>
                  <a:cubicBezTo>
                    <a:pt x="16609" y="31200"/>
                    <a:pt x="16697" y="30938"/>
                    <a:pt x="16591" y="30719"/>
                  </a:cubicBezTo>
                  <a:cubicBezTo>
                    <a:pt x="16578" y="30696"/>
                    <a:pt x="16565" y="30673"/>
                    <a:pt x="16554" y="30647"/>
                  </a:cubicBezTo>
                  <a:cubicBezTo>
                    <a:pt x="16520" y="30574"/>
                    <a:pt x="16487" y="30493"/>
                    <a:pt x="16455" y="30407"/>
                  </a:cubicBezTo>
                  <a:cubicBezTo>
                    <a:pt x="16390" y="30231"/>
                    <a:pt x="16222" y="30121"/>
                    <a:pt x="16043" y="30121"/>
                  </a:cubicBezTo>
                  <a:close/>
                  <a:moveTo>
                    <a:pt x="44122" y="32294"/>
                  </a:moveTo>
                  <a:cubicBezTo>
                    <a:pt x="44042" y="32294"/>
                    <a:pt x="43962" y="32315"/>
                    <a:pt x="43890" y="32360"/>
                  </a:cubicBezTo>
                  <a:cubicBezTo>
                    <a:pt x="43685" y="32490"/>
                    <a:pt x="43620" y="32760"/>
                    <a:pt x="43750" y="32966"/>
                  </a:cubicBezTo>
                  <a:cubicBezTo>
                    <a:pt x="43818" y="33075"/>
                    <a:pt x="43885" y="33184"/>
                    <a:pt x="43953" y="33293"/>
                  </a:cubicBezTo>
                  <a:cubicBezTo>
                    <a:pt x="44036" y="33429"/>
                    <a:pt x="44179" y="33501"/>
                    <a:pt x="44327" y="33501"/>
                  </a:cubicBezTo>
                  <a:cubicBezTo>
                    <a:pt x="44405" y="33501"/>
                    <a:pt x="44486" y="33481"/>
                    <a:pt x="44559" y="33436"/>
                  </a:cubicBezTo>
                  <a:cubicBezTo>
                    <a:pt x="44764" y="33309"/>
                    <a:pt x="44826" y="33036"/>
                    <a:pt x="44699" y="32831"/>
                  </a:cubicBezTo>
                  <a:cubicBezTo>
                    <a:pt x="44631" y="32721"/>
                    <a:pt x="44561" y="32612"/>
                    <a:pt x="44494" y="32500"/>
                  </a:cubicBezTo>
                  <a:cubicBezTo>
                    <a:pt x="44411" y="32367"/>
                    <a:pt x="44268" y="32294"/>
                    <a:pt x="44122" y="32294"/>
                  </a:cubicBezTo>
                  <a:close/>
                  <a:moveTo>
                    <a:pt x="17182" y="32505"/>
                  </a:moveTo>
                  <a:cubicBezTo>
                    <a:pt x="17146" y="32505"/>
                    <a:pt x="17110" y="32509"/>
                    <a:pt x="17074" y="32519"/>
                  </a:cubicBezTo>
                  <a:cubicBezTo>
                    <a:pt x="16840" y="32578"/>
                    <a:pt x="16697" y="32818"/>
                    <a:pt x="16757" y="33052"/>
                  </a:cubicBezTo>
                  <a:cubicBezTo>
                    <a:pt x="16775" y="33122"/>
                    <a:pt x="16783" y="33179"/>
                    <a:pt x="16783" y="33228"/>
                  </a:cubicBezTo>
                  <a:cubicBezTo>
                    <a:pt x="16783" y="33241"/>
                    <a:pt x="16783" y="33254"/>
                    <a:pt x="16780" y="33265"/>
                  </a:cubicBezTo>
                  <a:cubicBezTo>
                    <a:pt x="16747" y="33504"/>
                    <a:pt x="16913" y="33728"/>
                    <a:pt x="17152" y="33761"/>
                  </a:cubicBezTo>
                  <a:cubicBezTo>
                    <a:pt x="17173" y="33764"/>
                    <a:pt x="17196" y="33767"/>
                    <a:pt x="17217" y="33767"/>
                  </a:cubicBezTo>
                  <a:cubicBezTo>
                    <a:pt x="17430" y="33767"/>
                    <a:pt x="17618" y="33608"/>
                    <a:pt x="17649" y="33390"/>
                  </a:cubicBezTo>
                  <a:cubicBezTo>
                    <a:pt x="17657" y="33338"/>
                    <a:pt x="17662" y="33283"/>
                    <a:pt x="17662" y="33228"/>
                  </a:cubicBezTo>
                  <a:cubicBezTo>
                    <a:pt x="17662" y="33106"/>
                    <a:pt x="17644" y="32979"/>
                    <a:pt x="17607" y="32836"/>
                  </a:cubicBezTo>
                  <a:cubicBezTo>
                    <a:pt x="17557" y="32638"/>
                    <a:pt x="17378" y="32505"/>
                    <a:pt x="17182" y="32505"/>
                  </a:cubicBezTo>
                  <a:close/>
                  <a:moveTo>
                    <a:pt x="45514" y="34552"/>
                  </a:moveTo>
                  <a:cubicBezTo>
                    <a:pt x="45436" y="34552"/>
                    <a:pt x="45356" y="34573"/>
                    <a:pt x="45284" y="34617"/>
                  </a:cubicBezTo>
                  <a:cubicBezTo>
                    <a:pt x="45079" y="34742"/>
                    <a:pt x="45014" y="35012"/>
                    <a:pt x="45138" y="35220"/>
                  </a:cubicBezTo>
                  <a:cubicBezTo>
                    <a:pt x="45206" y="35332"/>
                    <a:pt x="45274" y="35441"/>
                    <a:pt x="45341" y="35550"/>
                  </a:cubicBezTo>
                  <a:cubicBezTo>
                    <a:pt x="45422" y="35685"/>
                    <a:pt x="45567" y="35761"/>
                    <a:pt x="45716" y="35761"/>
                  </a:cubicBezTo>
                  <a:cubicBezTo>
                    <a:pt x="45794" y="35761"/>
                    <a:pt x="45872" y="35740"/>
                    <a:pt x="45944" y="35696"/>
                  </a:cubicBezTo>
                  <a:cubicBezTo>
                    <a:pt x="46150" y="35571"/>
                    <a:pt x="46215" y="35301"/>
                    <a:pt x="46090" y="35093"/>
                  </a:cubicBezTo>
                  <a:cubicBezTo>
                    <a:pt x="46022" y="34983"/>
                    <a:pt x="45955" y="34874"/>
                    <a:pt x="45887" y="34762"/>
                  </a:cubicBezTo>
                  <a:cubicBezTo>
                    <a:pt x="45806" y="34627"/>
                    <a:pt x="45662" y="34552"/>
                    <a:pt x="45514" y="34552"/>
                  </a:cubicBezTo>
                  <a:close/>
                  <a:moveTo>
                    <a:pt x="16193" y="34903"/>
                  </a:moveTo>
                  <a:cubicBezTo>
                    <a:pt x="16041" y="34903"/>
                    <a:pt x="15893" y="34982"/>
                    <a:pt x="15813" y="35121"/>
                  </a:cubicBezTo>
                  <a:cubicBezTo>
                    <a:pt x="15751" y="35233"/>
                    <a:pt x="15686" y="35345"/>
                    <a:pt x="15621" y="35457"/>
                  </a:cubicBezTo>
                  <a:cubicBezTo>
                    <a:pt x="15499" y="35665"/>
                    <a:pt x="15569" y="35932"/>
                    <a:pt x="15777" y="36055"/>
                  </a:cubicBezTo>
                  <a:cubicBezTo>
                    <a:pt x="15847" y="36096"/>
                    <a:pt x="15922" y="36117"/>
                    <a:pt x="15998" y="36117"/>
                  </a:cubicBezTo>
                  <a:cubicBezTo>
                    <a:pt x="16149" y="36117"/>
                    <a:pt x="16297" y="36039"/>
                    <a:pt x="16377" y="35899"/>
                  </a:cubicBezTo>
                  <a:cubicBezTo>
                    <a:pt x="16442" y="35784"/>
                    <a:pt x="16510" y="35672"/>
                    <a:pt x="16572" y="35561"/>
                  </a:cubicBezTo>
                  <a:cubicBezTo>
                    <a:pt x="16695" y="35350"/>
                    <a:pt x="16622" y="35082"/>
                    <a:pt x="16411" y="34963"/>
                  </a:cubicBezTo>
                  <a:cubicBezTo>
                    <a:pt x="16343" y="34922"/>
                    <a:pt x="16267" y="34903"/>
                    <a:pt x="16193" y="34903"/>
                  </a:cubicBezTo>
                  <a:close/>
                  <a:moveTo>
                    <a:pt x="46882" y="36825"/>
                  </a:moveTo>
                  <a:cubicBezTo>
                    <a:pt x="46806" y="36825"/>
                    <a:pt x="46729" y="36845"/>
                    <a:pt x="46659" y="36887"/>
                  </a:cubicBezTo>
                  <a:cubicBezTo>
                    <a:pt x="46449" y="37009"/>
                    <a:pt x="46381" y="37277"/>
                    <a:pt x="46503" y="37487"/>
                  </a:cubicBezTo>
                  <a:cubicBezTo>
                    <a:pt x="46574" y="37604"/>
                    <a:pt x="46639" y="37716"/>
                    <a:pt x="46698" y="37820"/>
                  </a:cubicBezTo>
                  <a:cubicBezTo>
                    <a:pt x="46779" y="37960"/>
                    <a:pt x="46927" y="38038"/>
                    <a:pt x="47078" y="38038"/>
                  </a:cubicBezTo>
                  <a:cubicBezTo>
                    <a:pt x="47153" y="38038"/>
                    <a:pt x="47229" y="38020"/>
                    <a:pt x="47299" y="37979"/>
                  </a:cubicBezTo>
                  <a:cubicBezTo>
                    <a:pt x="47507" y="37856"/>
                    <a:pt x="47580" y="37589"/>
                    <a:pt x="47457" y="37378"/>
                  </a:cubicBezTo>
                  <a:cubicBezTo>
                    <a:pt x="47395" y="37274"/>
                    <a:pt x="47330" y="37162"/>
                    <a:pt x="47260" y="37043"/>
                  </a:cubicBezTo>
                  <a:cubicBezTo>
                    <a:pt x="47179" y="36903"/>
                    <a:pt x="47032" y="36825"/>
                    <a:pt x="46882" y="36825"/>
                  </a:cubicBezTo>
                  <a:close/>
                  <a:moveTo>
                    <a:pt x="14825" y="37175"/>
                  </a:moveTo>
                  <a:cubicBezTo>
                    <a:pt x="14680" y="37175"/>
                    <a:pt x="14537" y="37247"/>
                    <a:pt x="14453" y="37378"/>
                  </a:cubicBezTo>
                  <a:cubicBezTo>
                    <a:pt x="14383" y="37492"/>
                    <a:pt x="14318" y="37591"/>
                    <a:pt x="14266" y="37674"/>
                  </a:cubicBezTo>
                  <a:lnTo>
                    <a:pt x="14248" y="37700"/>
                  </a:lnTo>
                  <a:cubicBezTo>
                    <a:pt x="14115" y="37903"/>
                    <a:pt x="14173" y="38174"/>
                    <a:pt x="14375" y="38306"/>
                  </a:cubicBezTo>
                  <a:cubicBezTo>
                    <a:pt x="14451" y="38356"/>
                    <a:pt x="14534" y="38379"/>
                    <a:pt x="14615" y="38379"/>
                  </a:cubicBezTo>
                  <a:cubicBezTo>
                    <a:pt x="14760" y="38379"/>
                    <a:pt x="14901" y="38309"/>
                    <a:pt x="14984" y="38179"/>
                  </a:cubicBezTo>
                  <a:lnTo>
                    <a:pt x="14999" y="38153"/>
                  </a:lnTo>
                  <a:cubicBezTo>
                    <a:pt x="15057" y="38067"/>
                    <a:pt x="15122" y="37966"/>
                    <a:pt x="15197" y="37846"/>
                  </a:cubicBezTo>
                  <a:cubicBezTo>
                    <a:pt x="15327" y="37643"/>
                    <a:pt x="15265" y="37370"/>
                    <a:pt x="15059" y="37243"/>
                  </a:cubicBezTo>
                  <a:cubicBezTo>
                    <a:pt x="14986" y="37197"/>
                    <a:pt x="14905" y="37175"/>
                    <a:pt x="14825" y="37175"/>
                  </a:cubicBezTo>
                  <a:close/>
                  <a:moveTo>
                    <a:pt x="48033" y="39198"/>
                  </a:moveTo>
                  <a:cubicBezTo>
                    <a:pt x="47934" y="39198"/>
                    <a:pt x="47834" y="39232"/>
                    <a:pt x="47751" y="39299"/>
                  </a:cubicBezTo>
                  <a:cubicBezTo>
                    <a:pt x="47564" y="39455"/>
                    <a:pt x="47538" y="39731"/>
                    <a:pt x="47694" y="39918"/>
                  </a:cubicBezTo>
                  <a:cubicBezTo>
                    <a:pt x="47798" y="40040"/>
                    <a:pt x="47918" y="40152"/>
                    <a:pt x="48050" y="40248"/>
                  </a:cubicBezTo>
                  <a:cubicBezTo>
                    <a:pt x="48053" y="40248"/>
                    <a:pt x="48053" y="40248"/>
                    <a:pt x="48055" y="40251"/>
                  </a:cubicBezTo>
                  <a:lnTo>
                    <a:pt x="48058" y="40254"/>
                  </a:lnTo>
                  <a:cubicBezTo>
                    <a:pt x="48136" y="40311"/>
                    <a:pt x="48227" y="40337"/>
                    <a:pt x="48315" y="40337"/>
                  </a:cubicBezTo>
                  <a:cubicBezTo>
                    <a:pt x="48453" y="40337"/>
                    <a:pt x="48586" y="40274"/>
                    <a:pt x="48672" y="40155"/>
                  </a:cubicBezTo>
                  <a:cubicBezTo>
                    <a:pt x="48815" y="39957"/>
                    <a:pt x="48770" y="39684"/>
                    <a:pt x="48573" y="39541"/>
                  </a:cubicBezTo>
                  <a:cubicBezTo>
                    <a:pt x="48568" y="39539"/>
                    <a:pt x="48562" y="39533"/>
                    <a:pt x="48557" y="39531"/>
                  </a:cubicBezTo>
                  <a:cubicBezTo>
                    <a:pt x="48484" y="39479"/>
                    <a:pt x="48422" y="39422"/>
                    <a:pt x="48370" y="39357"/>
                  </a:cubicBezTo>
                  <a:cubicBezTo>
                    <a:pt x="48283" y="39252"/>
                    <a:pt x="48158" y="39198"/>
                    <a:pt x="48033" y="39198"/>
                  </a:cubicBezTo>
                  <a:close/>
                  <a:moveTo>
                    <a:pt x="13373" y="39390"/>
                  </a:moveTo>
                  <a:cubicBezTo>
                    <a:pt x="13227" y="39390"/>
                    <a:pt x="13085" y="39464"/>
                    <a:pt x="13003" y="39598"/>
                  </a:cubicBezTo>
                  <a:cubicBezTo>
                    <a:pt x="12922" y="39726"/>
                    <a:pt x="12852" y="39840"/>
                    <a:pt x="12795" y="39942"/>
                  </a:cubicBezTo>
                  <a:cubicBezTo>
                    <a:pt x="12673" y="40150"/>
                    <a:pt x="12743" y="40420"/>
                    <a:pt x="12953" y="40540"/>
                  </a:cubicBezTo>
                  <a:cubicBezTo>
                    <a:pt x="13021" y="40581"/>
                    <a:pt x="13099" y="40599"/>
                    <a:pt x="13172" y="40599"/>
                  </a:cubicBezTo>
                  <a:cubicBezTo>
                    <a:pt x="13325" y="40599"/>
                    <a:pt x="13471" y="40521"/>
                    <a:pt x="13551" y="40381"/>
                  </a:cubicBezTo>
                  <a:cubicBezTo>
                    <a:pt x="13606" y="40290"/>
                    <a:pt x="13671" y="40183"/>
                    <a:pt x="13746" y="40061"/>
                  </a:cubicBezTo>
                  <a:cubicBezTo>
                    <a:pt x="13874" y="39856"/>
                    <a:pt x="13811" y="39585"/>
                    <a:pt x="13606" y="39458"/>
                  </a:cubicBezTo>
                  <a:cubicBezTo>
                    <a:pt x="13533" y="39412"/>
                    <a:pt x="13453" y="39390"/>
                    <a:pt x="13373" y="39390"/>
                  </a:cubicBezTo>
                  <a:close/>
                  <a:moveTo>
                    <a:pt x="11419" y="40886"/>
                  </a:moveTo>
                  <a:cubicBezTo>
                    <a:pt x="11370" y="40886"/>
                    <a:pt x="11320" y="40894"/>
                    <a:pt x="11271" y="40911"/>
                  </a:cubicBezTo>
                  <a:cubicBezTo>
                    <a:pt x="11191" y="40943"/>
                    <a:pt x="11100" y="40976"/>
                    <a:pt x="11006" y="41013"/>
                  </a:cubicBezTo>
                  <a:lnTo>
                    <a:pt x="10902" y="41052"/>
                  </a:lnTo>
                  <a:cubicBezTo>
                    <a:pt x="10676" y="41140"/>
                    <a:pt x="10561" y="41392"/>
                    <a:pt x="10647" y="41619"/>
                  </a:cubicBezTo>
                  <a:cubicBezTo>
                    <a:pt x="10715" y="41793"/>
                    <a:pt x="10881" y="41902"/>
                    <a:pt x="11058" y="41902"/>
                  </a:cubicBezTo>
                  <a:cubicBezTo>
                    <a:pt x="11110" y="41902"/>
                    <a:pt x="11162" y="41892"/>
                    <a:pt x="11214" y="41873"/>
                  </a:cubicBezTo>
                  <a:lnTo>
                    <a:pt x="11321" y="41832"/>
                  </a:lnTo>
                  <a:cubicBezTo>
                    <a:pt x="11412" y="41798"/>
                    <a:pt x="11497" y="41764"/>
                    <a:pt x="11570" y="41738"/>
                  </a:cubicBezTo>
                  <a:cubicBezTo>
                    <a:pt x="11799" y="41655"/>
                    <a:pt x="11916" y="41403"/>
                    <a:pt x="11833" y="41177"/>
                  </a:cubicBezTo>
                  <a:cubicBezTo>
                    <a:pt x="11767" y="40997"/>
                    <a:pt x="11599" y="40886"/>
                    <a:pt x="11419" y="40886"/>
                  </a:cubicBezTo>
                  <a:close/>
                  <a:moveTo>
                    <a:pt x="49624" y="41297"/>
                  </a:moveTo>
                  <a:cubicBezTo>
                    <a:pt x="49538" y="41297"/>
                    <a:pt x="49452" y="41322"/>
                    <a:pt x="49376" y="41374"/>
                  </a:cubicBezTo>
                  <a:cubicBezTo>
                    <a:pt x="49176" y="41512"/>
                    <a:pt x="49127" y="41785"/>
                    <a:pt x="49264" y="41985"/>
                  </a:cubicBezTo>
                  <a:cubicBezTo>
                    <a:pt x="49353" y="42113"/>
                    <a:pt x="49431" y="42222"/>
                    <a:pt x="49506" y="42318"/>
                  </a:cubicBezTo>
                  <a:cubicBezTo>
                    <a:pt x="49592" y="42430"/>
                    <a:pt x="49722" y="42490"/>
                    <a:pt x="49852" y="42490"/>
                  </a:cubicBezTo>
                  <a:cubicBezTo>
                    <a:pt x="49948" y="42490"/>
                    <a:pt x="50042" y="42458"/>
                    <a:pt x="50122" y="42396"/>
                  </a:cubicBezTo>
                  <a:cubicBezTo>
                    <a:pt x="50312" y="42248"/>
                    <a:pt x="50349" y="41972"/>
                    <a:pt x="50200" y="41782"/>
                  </a:cubicBezTo>
                  <a:cubicBezTo>
                    <a:pt x="50135" y="41697"/>
                    <a:pt x="50065" y="41600"/>
                    <a:pt x="49987" y="41489"/>
                  </a:cubicBezTo>
                  <a:cubicBezTo>
                    <a:pt x="49902" y="41364"/>
                    <a:pt x="49764" y="41297"/>
                    <a:pt x="49624" y="41297"/>
                  </a:cubicBezTo>
                  <a:close/>
                  <a:moveTo>
                    <a:pt x="8862" y="41540"/>
                  </a:moveTo>
                  <a:cubicBezTo>
                    <a:pt x="8826" y="41540"/>
                    <a:pt x="8790" y="41544"/>
                    <a:pt x="8754" y="41554"/>
                  </a:cubicBezTo>
                  <a:cubicBezTo>
                    <a:pt x="8627" y="41587"/>
                    <a:pt x="8497" y="41621"/>
                    <a:pt x="8372" y="41655"/>
                  </a:cubicBezTo>
                  <a:cubicBezTo>
                    <a:pt x="8138" y="41717"/>
                    <a:pt x="7998" y="41959"/>
                    <a:pt x="8063" y="42193"/>
                  </a:cubicBezTo>
                  <a:cubicBezTo>
                    <a:pt x="8115" y="42388"/>
                    <a:pt x="8292" y="42516"/>
                    <a:pt x="8487" y="42516"/>
                  </a:cubicBezTo>
                  <a:cubicBezTo>
                    <a:pt x="8523" y="42516"/>
                    <a:pt x="8562" y="42513"/>
                    <a:pt x="8601" y="42503"/>
                  </a:cubicBezTo>
                  <a:cubicBezTo>
                    <a:pt x="8723" y="42469"/>
                    <a:pt x="8848" y="42435"/>
                    <a:pt x="8968" y="42406"/>
                  </a:cubicBezTo>
                  <a:cubicBezTo>
                    <a:pt x="9204" y="42347"/>
                    <a:pt x="9347" y="42107"/>
                    <a:pt x="9287" y="41873"/>
                  </a:cubicBezTo>
                  <a:cubicBezTo>
                    <a:pt x="9237" y="41673"/>
                    <a:pt x="9058" y="41540"/>
                    <a:pt x="8862" y="41540"/>
                  </a:cubicBezTo>
                  <a:close/>
                  <a:moveTo>
                    <a:pt x="6393" y="42453"/>
                  </a:moveTo>
                  <a:cubicBezTo>
                    <a:pt x="6252" y="42453"/>
                    <a:pt x="6114" y="42521"/>
                    <a:pt x="6030" y="42646"/>
                  </a:cubicBezTo>
                  <a:cubicBezTo>
                    <a:pt x="6022" y="42656"/>
                    <a:pt x="6017" y="42664"/>
                    <a:pt x="6011" y="42674"/>
                  </a:cubicBezTo>
                  <a:cubicBezTo>
                    <a:pt x="5970" y="42739"/>
                    <a:pt x="5915" y="42804"/>
                    <a:pt x="5845" y="42872"/>
                  </a:cubicBezTo>
                  <a:cubicBezTo>
                    <a:pt x="5668" y="43036"/>
                    <a:pt x="5660" y="43314"/>
                    <a:pt x="5827" y="43491"/>
                  </a:cubicBezTo>
                  <a:cubicBezTo>
                    <a:pt x="5913" y="43582"/>
                    <a:pt x="6030" y="43628"/>
                    <a:pt x="6147" y="43628"/>
                  </a:cubicBezTo>
                  <a:cubicBezTo>
                    <a:pt x="6253" y="43628"/>
                    <a:pt x="6362" y="43589"/>
                    <a:pt x="6446" y="43509"/>
                  </a:cubicBezTo>
                  <a:cubicBezTo>
                    <a:pt x="6573" y="43389"/>
                    <a:pt x="6680" y="43262"/>
                    <a:pt x="6760" y="43132"/>
                  </a:cubicBezTo>
                  <a:cubicBezTo>
                    <a:pt x="6890" y="42932"/>
                    <a:pt x="6836" y="42664"/>
                    <a:pt x="6638" y="42529"/>
                  </a:cubicBezTo>
                  <a:cubicBezTo>
                    <a:pt x="6563" y="42478"/>
                    <a:pt x="6477" y="42453"/>
                    <a:pt x="6393" y="42453"/>
                  </a:cubicBezTo>
                  <a:close/>
                  <a:moveTo>
                    <a:pt x="51296" y="43289"/>
                  </a:moveTo>
                  <a:cubicBezTo>
                    <a:pt x="51231" y="43289"/>
                    <a:pt x="51165" y="43304"/>
                    <a:pt x="51103" y="43335"/>
                  </a:cubicBezTo>
                  <a:cubicBezTo>
                    <a:pt x="50884" y="43444"/>
                    <a:pt x="50796" y="43706"/>
                    <a:pt x="50905" y="43922"/>
                  </a:cubicBezTo>
                  <a:cubicBezTo>
                    <a:pt x="50960" y="44034"/>
                    <a:pt x="51014" y="44143"/>
                    <a:pt x="51074" y="44268"/>
                  </a:cubicBezTo>
                  <a:cubicBezTo>
                    <a:pt x="51149" y="44424"/>
                    <a:pt x="51305" y="44515"/>
                    <a:pt x="51469" y="44515"/>
                  </a:cubicBezTo>
                  <a:cubicBezTo>
                    <a:pt x="51532" y="44515"/>
                    <a:pt x="51597" y="44502"/>
                    <a:pt x="51659" y="44471"/>
                  </a:cubicBezTo>
                  <a:cubicBezTo>
                    <a:pt x="51877" y="44367"/>
                    <a:pt x="51968" y="44104"/>
                    <a:pt x="51862" y="43886"/>
                  </a:cubicBezTo>
                  <a:cubicBezTo>
                    <a:pt x="51802" y="43761"/>
                    <a:pt x="51747" y="43647"/>
                    <a:pt x="51690" y="43532"/>
                  </a:cubicBezTo>
                  <a:cubicBezTo>
                    <a:pt x="51614" y="43378"/>
                    <a:pt x="51458" y="43289"/>
                    <a:pt x="51296" y="43289"/>
                  </a:cubicBezTo>
                  <a:close/>
                  <a:moveTo>
                    <a:pt x="4518" y="44020"/>
                  </a:moveTo>
                  <a:cubicBezTo>
                    <a:pt x="4438" y="44020"/>
                    <a:pt x="4356" y="44042"/>
                    <a:pt x="4282" y="44089"/>
                  </a:cubicBezTo>
                  <a:cubicBezTo>
                    <a:pt x="4176" y="44156"/>
                    <a:pt x="4061" y="44234"/>
                    <a:pt x="3944" y="44315"/>
                  </a:cubicBezTo>
                  <a:cubicBezTo>
                    <a:pt x="3744" y="44455"/>
                    <a:pt x="3697" y="44728"/>
                    <a:pt x="3835" y="44926"/>
                  </a:cubicBezTo>
                  <a:cubicBezTo>
                    <a:pt x="3921" y="45048"/>
                    <a:pt x="4059" y="45113"/>
                    <a:pt x="4197" y="45113"/>
                  </a:cubicBezTo>
                  <a:cubicBezTo>
                    <a:pt x="4282" y="45113"/>
                    <a:pt x="4371" y="45087"/>
                    <a:pt x="4446" y="45035"/>
                  </a:cubicBezTo>
                  <a:cubicBezTo>
                    <a:pt x="4553" y="44960"/>
                    <a:pt x="4657" y="44892"/>
                    <a:pt x="4753" y="44830"/>
                  </a:cubicBezTo>
                  <a:cubicBezTo>
                    <a:pt x="4958" y="44700"/>
                    <a:pt x="5018" y="44427"/>
                    <a:pt x="4888" y="44224"/>
                  </a:cubicBezTo>
                  <a:cubicBezTo>
                    <a:pt x="4805" y="44092"/>
                    <a:pt x="4663" y="44020"/>
                    <a:pt x="4518" y="44020"/>
                  </a:cubicBezTo>
                  <a:close/>
                  <a:moveTo>
                    <a:pt x="52909" y="45312"/>
                  </a:moveTo>
                  <a:cubicBezTo>
                    <a:pt x="52768" y="45312"/>
                    <a:pt x="52630" y="45380"/>
                    <a:pt x="52546" y="45506"/>
                  </a:cubicBezTo>
                  <a:cubicBezTo>
                    <a:pt x="52408" y="45706"/>
                    <a:pt x="52460" y="45979"/>
                    <a:pt x="52660" y="46114"/>
                  </a:cubicBezTo>
                  <a:cubicBezTo>
                    <a:pt x="52751" y="46176"/>
                    <a:pt x="52860" y="46249"/>
                    <a:pt x="52972" y="46330"/>
                  </a:cubicBezTo>
                  <a:cubicBezTo>
                    <a:pt x="53047" y="46384"/>
                    <a:pt x="53138" y="46410"/>
                    <a:pt x="53224" y="46410"/>
                  </a:cubicBezTo>
                  <a:cubicBezTo>
                    <a:pt x="53362" y="46410"/>
                    <a:pt x="53497" y="46348"/>
                    <a:pt x="53583" y="46226"/>
                  </a:cubicBezTo>
                  <a:cubicBezTo>
                    <a:pt x="53723" y="46028"/>
                    <a:pt x="53677" y="45755"/>
                    <a:pt x="53482" y="45615"/>
                  </a:cubicBezTo>
                  <a:cubicBezTo>
                    <a:pt x="53362" y="45529"/>
                    <a:pt x="53248" y="45454"/>
                    <a:pt x="53154" y="45389"/>
                  </a:cubicBezTo>
                  <a:cubicBezTo>
                    <a:pt x="53079" y="45337"/>
                    <a:pt x="52994" y="45312"/>
                    <a:pt x="52909" y="45312"/>
                  </a:cubicBezTo>
                  <a:close/>
                  <a:moveTo>
                    <a:pt x="2496" y="45722"/>
                  </a:moveTo>
                  <a:cubicBezTo>
                    <a:pt x="2378" y="45722"/>
                    <a:pt x="2260" y="45770"/>
                    <a:pt x="2174" y="45864"/>
                  </a:cubicBezTo>
                  <a:cubicBezTo>
                    <a:pt x="2080" y="45963"/>
                    <a:pt x="1992" y="46067"/>
                    <a:pt x="1903" y="46169"/>
                  </a:cubicBezTo>
                  <a:cubicBezTo>
                    <a:pt x="1747" y="46353"/>
                    <a:pt x="1771" y="46629"/>
                    <a:pt x="1955" y="46787"/>
                  </a:cubicBezTo>
                  <a:cubicBezTo>
                    <a:pt x="2039" y="46858"/>
                    <a:pt x="2137" y="46891"/>
                    <a:pt x="2239" y="46891"/>
                  </a:cubicBezTo>
                  <a:cubicBezTo>
                    <a:pt x="2364" y="46891"/>
                    <a:pt x="2486" y="46837"/>
                    <a:pt x="2574" y="46735"/>
                  </a:cubicBezTo>
                  <a:cubicBezTo>
                    <a:pt x="2652" y="46642"/>
                    <a:pt x="2735" y="46548"/>
                    <a:pt x="2819" y="46457"/>
                  </a:cubicBezTo>
                  <a:cubicBezTo>
                    <a:pt x="2982" y="46280"/>
                    <a:pt x="2972" y="46002"/>
                    <a:pt x="2793" y="45838"/>
                  </a:cubicBezTo>
                  <a:cubicBezTo>
                    <a:pt x="2709" y="45761"/>
                    <a:pt x="2602" y="45722"/>
                    <a:pt x="2496" y="45722"/>
                  </a:cubicBezTo>
                  <a:close/>
                  <a:moveTo>
                    <a:pt x="54847" y="47092"/>
                  </a:moveTo>
                  <a:cubicBezTo>
                    <a:pt x="54758" y="47092"/>
                    <a:pt x="54668" y="47119"/>
                    <a:pt x="54589" y="47175"/>
                  </a:cubicBezTo>
                  <a:cubicBezTo>
                    <a:pt x="54394" y="47318"/>
                    <a:pt x="54350" y="47593"/>
                    <a:pt x="54493" y="47788"/>
                  </a:cubicBezTo>
                  <a:cubicBezTo>
                    <a:pt x="54550" y="47869"/>
                    <a:pt x="54605" y="47960"/>
                    <a:pt x="54657" y="48061"/>
                  </a:cubicBezTo>
                  <a:cubicBezTo>
                    <a:pt x="54735" y="48212"/>
                    <a:pt x="54888" y="48301"/>
                    <a:pt x="55047" y="48301"/>
                  </a:cubicBezTo>
                  <a:cubicBezTo>
                    <a:pt x="55114" y="48301"/>
                    <a:pt x="55185" y="48285"/>
                    <a:pt x="55247" y="48251"/>
                  </a:cubicBezTo>
                  <a:cubicBezTo>
                    <a:pt x="55463" y="48142"/>
                    <a:pt x="55549" y="47877"/>
                    <a:pt x="55439" y="47661"/>
                  </a:cubicBezTo>
                  <a:cubicBezTo>
                    <a:pt x="55367" y="47521"/>
                    <a:pt x="55286" y="47391"/>
                    <a:pt x="55203" y="47274"/>
                  </a:cubicBezTo>
                  <a:cubicBezTo>
                    <a:pt x="55117" y="47154"/>
                    <a:pt x="54983" y="47092"/>
                    <a:pt x="54847" y="47092"/>
                  </a:cubicBezTo>
                  <a:close/>
                  <a:moveTo>
                    <a:pt x="1025" y="47909"/>
                  </a:moveTo>
                  <a:cubicBezTo>
                    <a:pt x="857" y="47909"/>
                    <a:pt x="697" y="48005"/>
                    <a:pt x="624" y="48168"/>
                  </a:cubicBezTo>
                  <a:cubicBezTo>
                    <a:pt x="567" y="48295"/>
                    <a:pt x="512" y="48423"/>
                    <a:pt x="466" y="48547"/>
                  </a:cubicBezTo>
                  <a:cubicBezTo>
                    <a:pt x="377" y="48774"/>
                    <a:pt x="492" y="49028"/>
                    <a:pt x="718" y="49114"/>
                  </a:cubicBezTo>
                  <a:cubicBezTo>
                    <a:pt x="770" y="49135"/>
                    <a:pt x="822" y="49145"/>
                    <a:pt x="874" y="49145"/>
                  </a:cubicBezTo>
                  <a:cubicBezTo>
                    <a:pt x="1051" y="49145"/>
                    <a:pt x="1217" y="49036"/>
                    <a:pt x="1285" y="48862"/>
                  </a:cubicBezTo>
                  <a:cubicBezTo>
                    <a:pt x="1326" y="48750"/>
                    <a:pt x="1373" y="48638"/>
                    <a:pt x="1422" y="48527"/>
                  </a:cubicBezTo>
                  <a:cubicBezTo>
                    <a:pt x="1524" y="48308"/>
                    <a:pt x="1425" y="48048"/>
                    <a:pt x="1204" y="47947"/>
                  </a:cubicBezTo>
                  <a:cubicBezTo>
                    <a:pt x="1146" y="47921"/>
                    <a:pt x="1085" y="47909"/>
                    <a:pt x="1025" y="47909"/>
                  </a:cubicBezTo>
                  <a:close/>
                  <a:moveTo>
                    <a:pt x="55615" y="49599"/>
                  </a:moveTo>
                  <a:cubicBezTo>
                    <a:pt x="55597" y="49599"/>
                    <a:pt x="55578" y="49601"/>
                    <a:pt x="55559" y="49603"/>
                  </a:cubicBezTo>
                  <a:cubicBezTo>
                    <a:pt x="55317" y="49634"/>
                    <a:pt x="55148" y="49855"/>
                    <a:pt x="55179" y="50094"/>
                  </a:cubicBezTo>
                  <a:cubicBezTo>
                    <a:pt x="55195" y="50214"/>
                    <a:pt x="55208" y="50339"/>
                    <a:pt x="55224" y="50471"/>
                  </a:cubicBezTo>
                  <a:cubicBezTo>
                    <a:pt x="55247" y="50695"/>
                    <a:pt x="55437" y="50864"/>
                    <a:pt x="55658" y="50864"/>
                  </a:cubicBezTo>
                  <a:cubicBezTo>
                    <a:pt x="55673" y="50864"/>
                    <a:pt x="55692" y="50861"/>
                    <a:pt x="55707" y="50859"/>
                  </a:cubicBezTo>
                  <a:cubicBezTo>
                    <a:pt x="55946" y="50833"/>
                    <a:pt x="56121" y="50617"/>
                    <a:pt x="56095" y="50378"/>
                  </a:cubicBezTo>
                  <a:cubicBezTo>
                    <a:pt x="56082" y="50240"/>
                    <a:pt x="56066" y="50107"/>
                    <a:pt x="56050" y="49983"/>
                  </a:cubicBezTo>
                  <a:cubicBezTo>
                    <a:pt x="56022" y="49762"/>
                    <a:pt x="55832" y="49599"/>
                    <a:pt x="55615" y="49599"/>
                  </a:cubicBezTo>
                  <a:close/>
                  <a:moveTo>
                    <a:pt x="448" y="50474"/>
                  </a:moveTo>
                  <a:cubicBezTo>
                    <a:pt x="211" y="50474"/>
                    <a:pt x="18" y="50658"/>
                    <a:pt x="11" y="50898"/>
                  </a:cubicBezTo>
                  <a:cubicBezTo>
                    <a:pt x="5" y="51030"/>
                    <a:pt x="3" y="51163"/>
                    <a:pt x="3" y="51296"/>
                  </a:cubicBezTo>
                  <a:cubicBezTo>
                    <a:pt x="0" y="51540"/>
                    <a:pt x="195" y="51738"/>
                    <a:pt x="440" y="51738"/>
                  </a:cubicBezTo>
                  <a:lnTo>
                    <a:pt x="442" y="51738"/>
                  </a:lnTo>
                  <a:cubicBezTo>
                    <a:pt x="681" y="51738"/>
                    <a:pt x="879" y="51543"/>
                    <a:pt x="879" y="51301"/>
                  </a:cubicBezTo>
                  <a:cubicBezTo>
                    <a:pt x="879" y="51176"/>
                    <a:pt x="882" y="51051"/>
                    <a:pt x="887" y="50926"/>
                  </a:cubicBezTo>
                  <a:cubicBezTo>
                    <a:pt x="895" y="50685"/>
                    <a:pt x="705" y="50482"/>
                    <a:pt x="463" y="50474"/>
                  </a:cubicBezTo>
                  <a:cubicBezTo>
                    <a:pt x="458" y="50474"/>
                    <a:pt x="453" y="50474"/>
                    <a:pt x="448" y="50474"/>
                  </a:cubicBezTo>
                  <a:close/>
                  <a:moveTo>
                    <a:pt x="55845" y="52240"/>
                  </a:moveTo>
                  <a:cubicBezTo>
                    <a:pt x="55832" y="52240"/>
                    <a:pt x="55819" y="52241"/>
                    <a:pt x="55806" y="52242"/>
                  </a:cubicBezTo>
                  <a:cubicBezTo>
                    <a:pt x="55567" y="52263"/>
                    <a:pt x="55387" y="52476"/>
                    <a:pt x="55408" y="52718"/>
                  </a:cubicBezTo>
                  <a:cubicBezTo>
                    <a:pt x="55421" y="52863"/>
                    <a:pt x="55434" y="52993"/>
                    <a:pt x="55447" y="53113"/>
                  </a:cubicBezTo>
                  <a:cubicBezTo>
                    <a:pt x="55471" y="53337"/>
                    <a:pt x="55663" y="53503"/>
                    <a:pt x="55881" y="53503"/>
                  </a:cubicBezTo>
                  <a:cubicBezTo>
                    <a:pt x="55900" y="53503"/>
                    <a:pt x="55915" y="53503"/>
                    <a:pt x="55931" y="53500"/>
                  </a:cubicBezTo>
                  <a:cubicBezTo>
                    <a:pt x="56173" y="53474"/>
                    <a:pt x="56347" y="53256"/>
                    <a:pt x="56318" y="53017"/>
                  </a:cubicBezTo>
                  <a:cubicBezTo>
                    <a:pt x="56308" y="52902"/>
                    <a:pt x="56295" y="52780"/>
                    <a:pt x="56282" y="52640"/>
                  </a:cubicBezTo>
                  <a:cubicBezTo>
                    <a:pt x="56262" y="52411"/>
                    <a:pt x="56070" y="52240"/>
                    <a:pt x="55845" y="52240"/>
                  </a:cubicBezTo>
                  <a:close/>
                  <a:moveTo>
                    <a:pt x="643" y="53107"/>
                  </a:moveTo>
                  <a:cubicBezTo>
                    <a:pt x="615" y="53107"/>
                    <a:pt x="587" y="53110"/>
                    <a:pt x="559" y="53116"/>
                  </a:cubicBezTo>
                  <a:cubicBezTo>
                    <a:pt x="320" y="53160"/>
                    <a:pt x="164" y="53389"/>
                    <a:pt x="208" y="53628"/>
                  </a:cubicBezTo>
                  <a:cubicBezTo>
                    <a:pt x="234" y="53758"/>
                    <a:pt x="260" y="53890"/>
                    <a:pt x="289" y="54020"/>
                  </a:cubicBezTo>
                  <a:cubicBezTo>
                    <a:pt x="336" y="54226"/>
                    <a:pt x="518" y="54364"/>
                    <a:pt x="718" y="54364"/>
                  </a:cubicBezTo>
                  <a:cubicBezTo>
                    <a:pt x="749" y="54364"/>
                    <a:pt x="783" y="54361"/>
                    <a:pt x="814" y="54353"/>
                  </a:cubicBezTo>
                  <a:cubicBezTo>
                    <a:pt x="1051" y="54301"/>
                    <a:pt x="1199" y="54065"/>
                    <a:pt x="1147" y="53828"/>
                  </a:cubicBezTo>
                  <a:cubicBezTo>
                    <a:pt x="1118" y="53708"/>
                    <a:pt x="1095" y="53586"/>
                    <a:pt x="1071" y="53464"/>
                  </a:cubicBezTo>
                  <a:cubicBezTo>
                    <a:pt x="1032" y="53255"/>
                    <a:pt x="848" y="53107"/>
                    <a:pt x="643" y="53107"/>
                  </a:cubicBezTo>
                  <a:close/>
                  <a:moveTo>
                    <a:pt x="56110" y="54857"/>
                  </a:moveTo>
                  <a:cubicBezTo>
                    <a:pt x="55892" y="54857"/>
                    <a:pt x="55704" y="55017"/>
                    <a:pt x="55673" y="55237"/>
                  </a:cubicBezTo>
                  <a:cubicBezTo>
                    <a:pt x="55658" y="55352"/>
                    <a:pt x="55640" y="55471"/>
                    <a:pt x="55616" y="55599"/>
                  </a:cubicBezTo>
                  <a:cubicBezTo>
                    <a:pt x="55572" y="55838"/>
                    <a:pt x="55731" y="56067"/>
                    <a:pt x="55970" y="56111"/>
                  </a:cubicBezTo>
                  <a:cubicBezTo>
                    <a:pt x="55996" y="56113"/>
                    <a:pt x="56022" y="56116"/>
                    <a:pt x="56048" y="56116"/>
                  </a:cubicBezTo>
                  <a:cubicBezTo>
                    <a:pt x="56256" y="56116"/>
                    <a:pt x="56440" y="55968"/>
                    <a:pt x="56479" y="55757"/>
                  </a:cubicBezTo>
                  <a:cubicBezTo>
                    <a:pt x="56505" y="55617"/>
                    <a:pt x="56526" y="55482"/>
                    <a:pt x="56544" y="55354"/>
                  </a:cubicBezTo>
                  <a:cubicBezTo>
                    <a:pt x="56576" y="55112"/>
                    <a:pt x="56407" y="54894"/>
                    <a:pt x="56167" y="54860"/>
                  </a:cubicBezTo>
                  <a:cubicBezTo>
                    <a:pt x="56148" y="54858"/>
                    <a:pt x="56129" y="54857"/>
                    <a:pt x="56110" y="54857"/>
                  </a:cubicBezTo>
                  <a:close/>
                  <a:moveTo>
                    <a:pt x="18824" y="55491"/>
                  </a:moveTo>
                  <a:cubicBezTo>
                    <a:pt x="18606" y="55491"/>
                    <a:pt x="18419" y="55652"/>
                    <a:pt x="18390" y="55874"/>
                  </a:cubicBezTo>
                  <a:cubicBezTo>
                    <a:pt x="18359" y="56113"/>
                    <a:pt x="18528" y="56334"/>
                    <a:pt x="18769" y="56366"/>
                  </a:cubicBezTo>
                  <a:cubicBezTo>
                    <a:pt x="18892" y="56381"/>
                    <a:pt x="19016" y="56399"/>
                    <a:pt x="19144" y="56418"/>
                  </a:cubicBezTo>
                  <a:cubicBezTo>
                    <a:pt x="19165" y="56420"/>
                    <a:pt x="19188" y="56423"/>
                    <a:pt x="19209" y="56423"/>
                  </a:cubicBezTo>
                  <a:cubicBezTo>
                    <a:pt x="19422" y="56423"/>
                    <a:pt x="19609" y="56267"/>
                    <a:pt x="19643" y="56048"/>
                  </a:cubicBezTo>
                  <a:cubicBezTo>
                    <a:pt x="19679" y="55809"/>
                    <a:pt x="19513" y="55586"/>
                    <a:pt x="19274" y="55549"/>
                  </a:cubicBezTo>
                  <a:cubicBezTo>
                    <a:pt x="19141" y="55531"/>
                    <a:pt x="19009" y="55510"/>
                    <a:pt x="18881" y="55495"/>
                  </a:cubicBezTo>
                  <a:cubicBezTo>
                    <a:pt x="18862" y="55492"/>
                    <a:pt x="18843" y="55491"/>
                    <a:pt x="18824" y="55491"/>
                  </a:cubicBezTo>
                  <a:close/>
                  <a:moveTo>
                    <a:pt x="24480" y="55700"/>
                  </a:moveTo>
                  <a:cubicBezTo>
                    <a:pt x="24431" y="55700"/>
                    <a:pt x="24380" y="55708"/>
                    <a:pt x="24331" y="55726"/>
                  </a:cubicBezTo>
                  <a:cubicBezTo>
                    <a:pt x="24300" y="55736"/>
                    <a:pt x="24219" y="55760"/>
                    <a:pt x="24050" y="55781"/>
                  </a:cubicBezTo>
                  <a:cubicBezTo>
                    <a:pt x="23808" y="55809"/>
                    <a:pt x="23637" y="56030"/>
                    <a:pt x="23665" y="56269"/>
                  </a:cubicBezTo>
                  <a:cubicBezTo>
                    <a:pt x="23694" y="56493"/>
                    <a:pt x="23884" y="56654"/>
                    <a:pt x="24102" y="56654"/>
                  </a:cubicBezTo>
                  <a:cubicBezTo>
                    <a:pt x="24118" y="56654"/>
                    <a:pt x="24136" y="56654"/>
                    <a:pt x="24154" y="56652"/>
                  </a:cubicBezTo>
                  <a:cubicBezTo>
                    <a:pt x="24354" y="56628"/>
                    <a:pt x="24510" y="56594"/>
                    <a:pt x="24630" y="56550"/>
                  </a:cubicBezTo>
                  <a:cubicBezTo>
                    <a:pt x="24859" y="56470"/>
                    <a:pt x="24976" y="56217"/>
                    <a:pt x="24892" y="55989"/>
                  </a:cubicBezTo>
                  <a:cubicBezTo>
                    <a:pt x="24829" y="55811"/>
                    <a:pt x="24661" y="55700"/>
                    <a:pt x="24480" y="55700"/>
                  </a:cubicBezTo>
                  <a:close/>
                  <a:moveTo>
                    <a:pt x="21453" y="55777"/>
                  </a:moveTo>
                  <a:cubicBezTo>
                    <a:pt x="21223" y="55777"/>
                    <a:pt x="21031" y="55957"/>
                    <a:pt x="21018" y="56189"/>
                  </a:cubicBezTo>
                  <a:cubicBezTo>
                    <a:pt x="21005" y="56431"/>
                    <a:pt x="21190" y="56639"/>
                    <a:pt x="21432" y="56652"/>
                  </a:cubicBezTo>
                  <a:cubicBezTo>
                    <a:pt x="21559" y="56659"/>
                    <a:pt x="21692" y="56667"/>
                    <a:pt x="21824" y="56672"/>
                  </a:cubicBezTo>
                  <a:lnTo>
                    <a:pt x="21843" y="56672"/>
                  </a:lnTo>
                  <a:cubicBezTo>
                    <a:pt x="22077" y="56672"/>
                    <a:pt x="22272" y="56490"/>
                    <a:pt x="22282" y="56254"/>
                  </a:cubicBezTo>
                  <a:cubicBezTo>
                    <a:pt x="22292" y="56012"/>
                    <a:pt x="22105" y="55807"/>
                    <a:pt x="21863" y="55796"/>
                  </a:cubicBezTo>
                  <a:cubicBezTo>
                    <a:pt x="21736" y="55791"/>
                    <a:pt x="21606" y="55783"/>
                    <a:pt x="21481" y="55778"/>
                  </a:cubicBezTo>
                  <a:cubicBezTo>
                    <a:pt x="21472" y="55777"/>
                    <a:pt x="21462" y="55777"/>
                    <a:pt x="21453" y="55777"/>
                  </a:cubicBezTo>
                  <a:close/>
                  <a:moveTo>
                    <a:pt x="1456" y="55614"/>
                  </a:moveTo>
                  <a:cubicBezTo>
                    <a:pt x="1392" y="55614"/>
                    <a:pt x="1326" y="55628"/>
                    <a:pt x="1264" y="55658"/>
                  </a:cubicBezTo>
                  <a:cubicBezTo>
                    <a:pt x="1048" y="55765"/>
                    <a:pt x="957" y="56030"/>
                    <a:pt x="1064" y="56246"/>
                  </a:cubicBezTo>
                  <a:cubicBezTo>
                    <a:pt x="1123" y="56368"/>
                    <a:pt x="1186" y="56490"/>
                    <a:pt x="1251" y="56607"/>
                  </a:cubicBezTo>
                  <a:cubicBezTo>
                    <a:pt x="1331" y="56753"/>
                    <a:pt x="1482" y="56836"/>
                    <a:pt x="1636" y="56836"/>
                  </a:cubicBezTo>
                  <a:cubicBezTo>
                    <a:pt x="1708" y="56836"/>
                    <a:pt x="1779" y="56818"/>
                    <a:pt x="1846" y="56784"/>
                  </a:cubicBezTo>
                  <a:cubicBezTo>
                    <a:pt x="2059" y="56667"/>
                    <a:pt x="2137" y="56399"/>
                    <a:pt x="2020" y="56189"/>
                  </a:cubicBezTo>
                  <a:cubicBezTo>
                    <a:pt x="1963" y="56082"/>
                    <a:pt x="1906" y="55970"/>
                    <a:pt x="1851" y="55861"/>
                  </a:cubicBezTo>
                  <a:cubicBezTo>
                    <a:pt x="1775" y="55705"/>
                    <a:pt x="1619" y="55614"/>
                    <a:pt x="1456" y="55614"/>
                  </a:cubicBezTo>
                  <a:close/>
                  <a:moveTo>
                    <a:pt x="16735" y="55823"/>
                  </a:moveTo>
                  <a:cubicBezTo>
                    <a:pt x="16601" y="55823"/>
                    <a:pt x="16469" y="55885"/>
                    <a:pt x="16383" y="55999"/>
                  </a:cubicBezTo>
                  <a:cubicBezTo>
                    <a:pt x="16354" y="56035"/>
                    <a:pt x="16325" y="56077"/>
                    <a:pt x="16294" y="56121"/>
                  </a:cubicBezTo>
                  <a:cubicBezTo>
                    <a:pt x="16253" y="56176"/>
                    <a:pt x="16206" y="56241"/>
                    <a:pt x="16154" y="56311"/>
                  </a:cubicBezTo>
                  <a:cubicBezTo>
                    <a:pt x="16008" y="56503"/>
                    <a:pt x="16047" y="56779"/>
                    <a:pt x="16240" y="56925"/>
                  </a:cubicBezTo>
                  <a:cubicBezTo>
                    <a:pt x="16320" y="56984"/>
                    <a:pt x="16411" y="57013"/>
                    <a:pt x="16502" y="57013"/>
                  </a:cubicBezTo>
                  <a:cubicBezTo>
                    <a:pt x="16637" y="57013"/>
                    <a:pt x="16770" y="56951"/>
                    <a:pt x="16856" y="56836"/>
                  </a:cubicBezTo>
                  <a:cubicBezTo>
                    <a:pt x="16908" y="56763"/>
                    <a:pt x="16957" y="56698"/>
                    <a:pt x="16999" y="56641"/>
                  </a:cubicBezTo>
                  <a:cubicBezTo>
                    <a:pt x="17030" y="56600"/>
                    <a:pt x="17059" y="56561"/>
                    <a:pt x="17085" y="56524"/>
                  </a:cubicBezTo>
                  <a:cubicBezTo>
                    <a:pt x="17230" y="56332"/>
                    <a:pt x="17191" y="56056"/>
                    <a:pt x="16996" y="55911"/>
                  </a:cubicBezTo>
                  <a:cubicBezTo>
                    <a:pt x="16917" y="55852"/>
                    <a:pt x="16826" y="55823"/>
                    <a:pt x="16735" y="55823"/>
                  </a:cubicBezTo>
                  <a:close/>
                  <a:moveTo>
                    <a:pt x="55466" y="57423"/>
                  </a:moveTo>
                  <a:cubicBezTo>
                    <a:pt x="55282" y="57423"/>
                    <a:pt x="55110" y="57542"/>
                    <a:pt x="55049" y="57728"/>
                  </a:cubicBezTo>
                  <a:cubicBezTo>
                    <a:pt x="55010" y="57845"/>
                    <a:pt x="54971" y="57967"/>
                    <a:pt x="54930" y="58089"/>
                  </a:cubicBezTo>
                  <a:cubicBezTo>
                    <a:pt x="54852" y="58321"/>
                    <a:pt x="54974" y="58568"/>
                    <a:pt x="55205" y="58646"/>
                  </a:cubicBezTo>
                  <a:cubicBezTo>
                    <a:pt x="55252" y="58661"/>
                    <a:pt x="55299" y="58669"/>
                    <a:pt x="55346" y="58669"/>
                  </a:cubicBezTo>
                  <a:cubicBezTo>
                    <a:pt x="55528" y="58669"/>
                    <a:pt x="55699" y="58555"/>
                    <a:pt x="55759" y="58370"/>
                  </a:cubicBezTo>
                  <a:cubicBezTo>
                    <a:pt x="55803" y="58245"/>
                    <a:pt x="55845" y="58118"/>
                    <a:pt x="55884" y="57998"/>
                  </a:cubicBezTo>
                  <a:cubicBezTo>
                    <a:pt x="55959" y="57767"/>
                    <a:pt x="55832" y="57520"/>
                    <a:pt x="55601" y="57445"/>
                  </a:cubicBezTo>
                  <a:cubicBezTo>
                    <a:pt x="55556" y="57430"/>
                    <a:pt x="55511" y="57423"/>
                    <a:pt x="55466" y="57423"/>
                  </a:cubicBezTo>
                  <a:close/>
                  <a:moveTo>
                    <a:pt x="2976" y="57767"/>
                  </a:moveTo>
                  <a:cubicBezTo>
                    <a:pt x="2864" y="57767"/>
                    <a:pt x="2753" y="57809"/>
                    <a:pt x="2668" y="57894"/>
                  </a:cubicBezTo>
                  <a:cubicBezTo>
                    <a:pt x="2496" y="58066"/>
                    <a:pt x="2496" y="58344"/>
                    <a:pt x="2665" y="58516"/>
                  </a:cubicBezTo>
                  <a:cubicBezTo>
                    <a:pt x="2761" y="58612"/>
                    <a:pt x="2863" y="58708"/>
                    <a:pt x="2962" y="58799"/>
                  </a:cubicBezTo>
                  <a:cubicBezTo>
                    <a:pt x="3047" y="58875"/>
                    <a:pt x="3151" y="58911"/>
                    <a:pt x="3258" y="58911"/>
                  </a:cubicBezTo>
                  <a:cubicBezTo>
                    <a:pt x="3378" y="58911"/>
                    <a:pt x="3497" y="58864"/>
                    <a:pt x="3583" y="58768"/>
                  </a:cubicBezTo>
                  <a:cubicBezTo>
                    <a:pt x="3744" y="58589"/>
                    <a:pt x="3731" y="58310"/>
                    <a:pt x="3552" y="58147"/>
                  </a:cubicBezTo>
                  <a:cubicBezTo>
                    <a:pt x="3461" y="58066"/>
                    <a:pt x="3372" y="57983"/>
                    <a:pt x="3287" y="57897"/>
                  </a:cubicBezTo>
                  <a:cubicBezTo>
                    <a:pt x="3201" y="57811"/>
                    <a:pt x="3089" y="57767"/>
                    <a:pt x="2976" y="57767"/>
                  </a:cubicBezTo>
                  <a:close/>
                  <a:moveTo>
                    <a:pt x="15057" y="57865"/>
                  </a:moveTo>
                  <a:cubicBezTo>
                    <a:pt x="14938" y="57865"/>
                    <a:pt x="14819" y="57914"/>
                    <a:pt x="14732" y="58009"/>
                  </a:cubicBezTo>
                  <a:cubicBezTo>
                    <a:pt x="14651" y="58100"/>
                    <a:pt x="14565" y="58193"/>
                    <a:pt x="14474" y="58292"/>
                  </a:cubicBezTo>
                  <a:cubicBezTo>
                    <a:pt x="14310" y="58469"/>
                    <a:pt x="14321" y="58747"/>
                    <a:pt x="14498" y="58911"/>
                  </a:cubicBezTo>
                  <a:cubicBezTo>
                    <a:pt x="14583" y="58989"/>
                    <a:pt x="14690" y="59028"/>
                    <a:pt x="14797" y="59028"/>
                  </a:cubicBezTo>
                  <a:cubicBezTo>
                    <a:pt x="14914" y="59028"/>
                    <a:pt x="15033" y="58981"/>
                    <a:pt x="15119" y="58888"/>
                  </a:cubicBezTo>
                  <a:cubicBezTo>
                    <a:pt x="15210" y="58789"/>
                    <a:pt x="15298" y="58693"/>
                    <a:pt x="15382" y="58599"/>
                  </a:cubicBezTo>
                  <a:cubicBezTo>
                    <a:pt x="15545" y="58420"/>
                    <a:pt x="15532" y="58141"/>
                    <a:pt x="15353" y="57980"/>
                  </a:cubicBezTo>
                  <a:cubicBezTo>
                    <a:pt x="15269" y="57903"/>
                    <a:pt x="15163" y="57865"/>
                    <a:pt x="15057" y="57865"/>
                  </a:cubicBezTo>
                  <a:close/>
                  <a:moveTo>
                    <a:pt x="5134" y="59279"/>
                  </a:moveTo>
                  <a:cubicBezTo>
                    <a:pt x="4972" y="59279"/>
                    <a:pt x="4816" y="59368"/>
                    <a:pt x="4740" y="59522"/>
                  </a:cubicBezTo>
                  <a:cubicBezTo>
                    <a:pt x="4633" y="59740"/>
                    <a:pt x="4722" y="60003"/>
                    <a:pt x="4938" y="60110"/>
                  </a:cubicBezTo>
                  <a:cubicBezTo>
                    <a:pt x="5057" y="60169"/>
                    <a:pt x="5179" y="60229"/>
                    <a:pt x="5299" y="60284"/>
                  </a:cubicBezTo>
                  <a:cubicBezTo>
                    <a:pt x="5359" y="60310"/>
                    <a:pt x="5421" y="60323"/>
                    <a:pt x="5481" y="60323"/>
                  </a:cubicBezTo>
                  <a:cubicBezTo>
                    <a:pt x="5647" y="60323"/>
                    <a:pt x="5809" y="60229"/>
                    <a:pt x="5881" y="60068"/>
                  </a:cubicBezTo>
                  <a:cubicBezTo>
                    <a:pt x="5983" y="59847"/>
                    <a:pt x="5887" y="59587"/>
                    <a:pt x="5666" y="59486"/>
                  </a:cubicBezTo>
                  <a:cubicBezTo>
                    <a:pt x="5551" y="59434"/>
                    <a:pt x="5439" y="59379"/>
                    <a:pt x="5328" y="59324"/>
                  </a:cubicBezTo>
                  <a:cubicBezTo>
                    <a:pt x="5266" y="59294"/>
                    <a:pt x="5199" y="59279"/>
                    <a:pt x="5134" y="59279"/>
                  </a:cubicBezTo>
                  <a:close/>
                  <a:moveTo>
                    <a:pt x="13118" y="59648"/>
                  </a:moveTo>
                  <a:cubicBezTo>
                    <a:pt x="13041" y="59648"/>
                    <a:pt x="12962" y="59669"/>
                    <a:pt x="12891" y="59712"/>
                  </a:cubicBezTo>
                  <a:cubicBezTo>
                    <a:pt x="12790" y="59772"/>
                    <a:pt x="12686" y="59831"/>
                    <a:pt x="12582" y="59883"/>
                  </a:cubicBezTo>
                  <a:cubicBezTo>
                    <a:pt x="12366" y="59995"/>
                    <a:pt x="12280" y="60258"/>
                    <a:pt x="12389" y="60474"/>
                  </a:cubicBezTo>
                  <a:cubicBezTo>
                    <a:pt x="12467" y="60627"/>
                    <a:pt x="12621" y="60713"/>
                    <a:pt x="12779" y="60713"/>
                  </a:cubicBezTo>
                  <a:cubicBezTo>
                    <a:pt x="12847" y="60713"/>
                    <a:pt x="12914" y="60700"/>
                    <a:pt x="12979" y="60666"/>
                  </a:cubicBezTo>
                  <a:cubicBezTo>
                    <a:pt x="13104" y="60604"/>
                    <a:pt x="13226" y="60533"/>
                    <a:pt x="13346" y="60463"/>
                  </a:cubicBezTo>
                  <a:cubicBezTo>
                    <a:pt x="13551" y="60336"/>
                    <a:pt x="13619" y="60068"/>
                    <a:pt x="13494" y="59860"/>
                  </a:cubicBezTo>
                  <a:cubicBezTo>
                    <a:pt x="13410" y="59723"/>
                    <a:pt x="13266" y="59648"/>
                    <a:pt x="13118" y="59648"/>
                  </a:cubicBezTo>
                  <a:close/>
                  <a:moveTo>
                    <a:pt x="7612" y="60193"/>
                  </a:moveTo>
                  <a:cubicBezTo>
                    <a:pt x="7414" y="60193"/>
                    <a:pt x="7235" y="60327"/>
                    <a:pt x="7184" y="60528"/>
                  </a:cubicBezTo>
                  <a:cubicBezTo>
                    <a:pt x="7127" y="60762"/>
                    <a:pt x="7270" y="61001"/>
                    <a:pt x="7506" y="61059"/>
                  </a:cubicBezTo>
                  <a:cubicBezTo>
                    <a:pt x="7636" y="61090"/>
                    <a:pt x="7769" y="61121"/>
                    <a:pt x="7899" y="61150"/>
                  </a:cubicBezTo>
                  <a:cubicBezTo>
                    <a:pt x="7928" y="61155"/>
                    <a:pt x="7959" y="61157"/>
                    <a:pt x="7987" y="61157"/>
                  </a:cubicBezTo>
                  <a:cubicBezTo>
                    <a:pt x="8193" y="61157"/>
                    <a:pt x="8375" y="61017"/>
                    <a:pt x="8416" y="60809"/>
                  </a:cubicBezTo>
                  <a:cubicBezTo>
                    <a:pt x="8468" y="60572"/>
                    <a:pt x="8315" y="60338"/>
                    <a:pt x="8078" y="60289"/>
                  </a:cubicBezTo>
                  <a:cubicBezTo>
                    <a:pt x="7959" y="60266"/>
                    <a:pt x="7837" y="60237"/>
                    <a:pt x="7717" y="60206"/>
                  </a:cubicBezTo>
                  <a:cubicBezTo>
                    <a:pt x="7682" y="60197"/>
                    <a:pt x="7647" y="60193"/>
                    <a:pt x="7612" y="60193"/>
                  </a:cubicBezTo>
                  <a:close/>
                  <a:moveTo>
                    <a:pt x="54573" y="59919"/>
                  </a:moveTo>
                  <a:cubicBezTo>
                    <a:pt x="54386" y="59919"/>
                    <a:pt x="54212" y="60040"/>
                    <a:pt x="54155" y="60229"/>
                  </a:cubicBezTo>
                  <a:cubicBezTo>
                    <a:pt x="54113" y="60367"/>
                    <a:pt x="54080" y="60515"/>
                    <a:pt x="54056" y="60669"/>
                  </a:cubicBezTo>
                  <a:cubicBezTo>
                    <a:pt x="54020" y="60910"/>
                    <a:pt x="54186" y="61134"/>
                    <a:pt x="54425" y="61170"/>
                  </a:cubicBezTo>
                  <a:cubicBezTo>
                    <a:pt x="54446" y="61173"/>
                    <a:pt x="54470" y="61173"/>
                    <a:pt x="54490" y="61173"/>
                  </a:cubicBezTo>
                  <a:cubicBezTo>
                    <a:pt x="54704" y="61173"/>
                    <a:pt x="54891" y="61017"/>
                    <a:pt x="54925" y="60801"/>
                  </a:cubicBezTo>
                  <a:cubicBezTo>
                    <a:pt x="54940" y="60689"/>
                    <a:pt x="54964" y="60583"/>
                    <a:pt x="54995" y="60487"/>
                  </a:cubicBezTo>
                  <a:cubicBezTo>
                    <a:pt x="55065" y="60253"/>
                    <a:pt x="54932" y="60008"/>
                    <a:pt x="54701" y="59938"/>
                  </a:cubicBezTo>
                  <a:cubicBezTo>
                    <a:pt x="54659" y="59925"/>
                    <a:pt x="54616" y="59919"/>
                    <a:pt x="54573" y="59919"/>
                  </a:cubicBezTo>
                  <a:close/>
                  <a:moveTo>
                    <a:pt x="10620" y="60451"/>
                  </a:moveTo>
                  <a:cubicBezTo>
                    <a:pt x="10606" y="60451"/>
                    <a:pt x="10591" y="60451"/>
                    <a:pt x="10577" y="60453"/>
                  </a:cubicBezTo>
                  <a:cubicBezTo>
                    <a:pt x="10457" y="60463"/>
                    <a:pt x="10335" y="60474"/>
                    <a:pt x="10213" y="60479"/>
                  </a:cubicBezTo>
                  <a:cubicBezTo>
                    <a:pt x="9971" y="60489"/>
                    <a:pt x="9784" y="60695"/>
                    <a:pt x="9794" y="60936"/>
                  </a:cubicBezTo>
                  <a:cubicBezTo>
                    <a:pt x="9805" y="61170"/>
                    <a:pt x="10000" y="61355"/>
                    <a:pt x="10234" y="61355"/>
                  </a:cubicBezTo>
                  <a:lnTo>
                    <a:pt x="10252" y="61355"/>
                  </a:lnTo>
                  <a:cubicBezTo>
                    <a:pt x="10390" y="61350"/>
                    <a:pt x="10528" y="61339"/>
                    <a:pt x="10663" y="61326"/>
                  </a:cubicBezTo>
                  <a:cubicBezTo>
                    <a:pt x="10905" y="61303"/>
                    <a:pt x="11079" y="61087"/>
                    <a:pt x="11055" y="60845"/>
                  </a:cubicBezTo>
                  <a:cubicBezTo>
                    <a:pt x="11033" y="60618"/>
                    <a:pt x="10842" y="60451"/>
                    <a:pt x="10620" y="60451"/>
                  </a:cubicBezTo>
                  <a:close/>
                  <a:moveTo>
                    <a:pt x="54602" y="62545"/>
                  </a:moveTo>
                  <a:cubicBezTo>
                    <a:pt x="54585" y="62545"/>
                    <a:pt x="54568" y="62546"/>
                    <a:pt x="54550" y="62548"/>
                  </a:cubicBezTo>
                  <a:cubicBezTo>
                    <a:pt x="54308" y="62577"/>
                    <a:pt x="54137" y="62795"/>
                    <a:pt x="54165" y="63037"/>
                  </a:cubicBezTo>
                  <a:cubicBezTo>
                    <a:pt x="54184" y="63183"/>
                    <a:pt x="54194" y="63300"/>
                    <a:pt x="54204" y="63409"/>
                  </a:cubicBezTo>
                  <a:cubicBezTo>
                    <a:pt x="54225" y="63638"/>
                    <a:pt x="54415" y="63809"/>
                    <a:pt x="54641" y="63809"/>
                  </a:cubicBezTo>
                  <a:cubicBezTo>
                    <a:pt x="54654" y="63809"/>
                    <a:pt x="54667" y="63809"/>
                    <a:pt x="54680" y="63807"/>
                  </a:cubicBezTo>
                  <a:cubicBezTo>
                    <a:pt x="54922" y="63786"/>
                    <a:pt x="55099" y="63573"/>
                    <a:pt x="55078" y="63331"/>
                  </a:cubicBezTo>
                  <a:cubicBezTo>
                    <a:pt x="55068" y="63214"/>
                    <a:pt x="55055" y="63089"/>
                    <a:pt x="55036" y="62933"/>
                  </a:cubicBezTo>
                  <a:cubicBezTo>
                    <a:pt x="55010" y="62709"/>
                    <a:pt x="54820" y="62545"/>
                    <a:pt x="54602" y="625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3887350" y="2569325"/>
              <a:ext cx="27200" cy="26375"/>
            </a:xfrm>
            <a:custGeom>
              <a:avLst/>
              <a:gdLst/>
              <a:ahLst/>
              <a:cxnLst/>
              <a:rect l="l" t="t" r="r" b="b"/>
              <a:pathLst>
                <a:path w="1088" h="1055" extrusionOk="0">
                  <a:moveTo>
                    <a:pt x="447" y="0"/>
                  </a:moveTo>
                  <a:cubicBezTo>
                    <a:pt x="244" y="0"/>
                    <a:pt x="60" y="143"/>
                    <a:pt x="19" y="350"/>
                  </a:cubicBezTo>
                  <a:cubicBezTo>
                    <a:pt x="1" y="438"/>
                    <a:pt x="11" y="527"/>
                    <a:pt x="43" y="602"/>
                  </a:cubicBezTo>
                  <a:cubicBezTo>
                    <a:pt x="40" y="704"/>
                    <a:pt x="71" y="802"/>
                    <a:pt x="136" y="888"/>
                  </a:cubicBezTo>
                  <a:cubicBezTo>
                    <a:pt x="222" y="997"/>
                    <a:pt x="352" y="1055"/>
                    <a:pt x="482" y="1055"/>
                  </a:cubicBezTo>
                  <a:cubicBezTo>
                    <a:pt x="576" y="1055"/>
                    <a:pt x="672" y="1023"/>
                    <a:pt x="752" y="958"/>
                  </a:cubicBezTo>
                  <a:cubicBezTo>
                    <a:pt x="843" y="886"/>
                    <a:pt x="898" y="847"/>
                    <a:pt x="898" y="847"/>
                  </a:cubicBezTo>
                  <a:cubicBezTo>
                    <a:pt x="1020" y="753"/>
                    <a:pt x="1088" y="602"/>
                    <a:pt x="1070" y="449"/>
                  </a:cubicBezTo>
                  <a:cubicBezTo>
                    <a:pt x="1054" y="295"/>
                    <a:pt x="958" y="160"/>
                    <a:pt x="817" y="98"/>
                  </a:cubicBezTo>
                  <a:cubicBezTo>
                    <a:pt x="797" y="87"/>
                    <a:pt x="687" y="41"/>
                    <a:pt x="537" y="9"/>
                  </a:cubicBezTo>
                  <a:cubicBezTo>
                    <a:pt x="507" y="3"/>
                    <a:pt x="477"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3617950" y="2610925"/>
              <a:ext cx="569075" cy="1314075"/>
            </a:xfrm>
            <a:custGeom>
              <a:avLst/>
              <a:gdLst/>
              <a:ahLst/>
              <a:cxnLst/>
              <a:rect l="l" t="t" r="r" b="b"/>
              <a:pathLst>
                <a:path w="22763" h="52563" extrusionOk="0">
                  <a:moveTo>
                    <a:pt x="9569" y="0"/>
                  </a:moveTo>
                  <a:cubicBezTo>
                    <a:pt x="9459" y="0"/>
                    <a:pt x="9349" y="41"/>
                    <a:pt x="9264" y="124"/>
                  </a:cubicBezTo>
                  <a:cubicBezTo>
                    <a:pt x="9170" y="215"/>
                    <a:pt x="9077" y="308"/>
                    <a:pt x="8983" y="402"/>
                  </a:cubicBezTo>
                  <a:cubicBezTo>
                    <a:pt x="8814" y="574"/>
                    <a:pt x="8814" y="849"/>
                    <a:pt x="8986" y="1021"/>
                  </a:cubicBezTo>
                  <a:cubicBezTo>
                    <a:pt x="9071" y="1107"/>
                    <a:pt x="9183" y="1148"/>
                    <a:pt x="9295" y="1148"/>
                  </a:cubicBezTo>
                  <a:cubicBezTo>
                    <a:pt x="9409" y="1148"/>
                    <a:pt x="9521" y="1107"/>
                    <a:pt x="9607" y="1021"/>
                  </a:cubicBezTo>
                  <a:cubicBezTo>
                    <a:pt x="9695" y="930"/>
                    <a:pt x="9786" y="841"/>
                    <a:pt x="9875" y="753"/>
                  </a:cubicBezTo>
                  <a:cubicBezTo>
                    <a:pt x="10049" y="584"/>
                    <a:pt x="10054" y="306"/>
                    <a:pt x="9885" y="134"/>
                  </a:cubicBezTo>
                  <a:cubicBezTo>
                    <a:pt x="9799" y="45"/>
                    <a:pt x="9684" y="0"/>
                    <a:pt x="9569" y="0"/>
                  </a:cubicBezTo>
                  <a:close/>
                  <a:moveTo>
                    <a:pt x="7803" y="1953"/>
                  </a:moveTo>
                  <a:cubicBezTo>
                    <a:pt x="7672" y="1953"/>
                    <a:pt x="7543" y="2011"/>
                    <a:pt x="7457" y="2123"/>
                  </a:cubicBezTo>
                  <a:cubicBezTo>
                    <a:pt x="7374" y="2230"/>
                    <a:pt x="7293" y="2336"/>
                    <a:pt x="7218" y="2440"/>
                  </a:cubicBezTo>
                  <a:cubicBezTo>
                    <a:pt x="7072" y="2635"/>
                    <a:pt x="7114" y="2911"/>
                    <a:pt x="7309" y="3054"/>
                  </a:cubicBezTo>
                  <a:cubicBezTo>
                    <a:pt x="7387" y="3111"/>
                    <a:pt x="7480" y="3140"/>
                    <a:pt x="7569" y="3140"/>
                  </a:cubicBezTo>
                  <a:cubicBezTo>
                    <a:pt x="7704" y="3140"/>
                    <a:pt x="7836" y="3077"/>
                    <a:pt x="7922" y="2960"/>
                  </a:cubicBezTo>
                  <a:cubicBezTo>
                    <a:pt x="7995" y="2862"/>
                    <a:pt x="8070" y="2760"/>
                    <a:pt x="8148" y="2661"/>
                  </a:cubicBezTo>
                  <a:cubicBezTo>
                    <a:pt x="8297" y="2472"/>
                    <a:pt x="8263" y="2196"/>
                    <a:pt x="8073" y="2045"/>
                  </a:cubicBezTo>
                  <a:cubicBezTo>
                    <a:pt x="7993" y="1983"/>
                    <a:pt x="7897" y="1953"/>
                    <a:pt x="7803" y="1953"/>
                  </a:cubicBezTo>
                  <a:close/>
                  <a:moveTo>
                    <a:pt x="6420" y="4192"/>
                  </a:moveTo>
                  <a:cubicBezTo>
                    <a:pt x="6253" y="4192"/>
                    <a:pt x="6094" y="4288"/>
                    <a:pt x="6022" y="4450"/>
                  </a:cubicBezTo>
                  <a:cubicBezTo>
                    <a:pt x="5967" y="4567"/>
                    <a:pt x="5915" y="4684"/>
                    <a:pt x="5863" y="4799"/>
                  </a:cubicBezTo>
                  <a:cubicBezTo>
                    <a:pt x="5762" y="5020"/>
                    <a:pt x="5858" y="5280"/>
                    <a:pt x="6079" y="5381"/>
                  </a:cubicBezTo>
                  <a:cubicBezTo>
                    <a:pt x="6139" y="5410"/>
                    <a:pt x="6201" y="5420"/>
                    <a:pt x="6261" y="5420"/>
                  </a:cubicBezTo>
                  <a:cubicBezTo>
                    <a:pt x="6427" y="5420"/>
                    <a:pt x="6586" y="5326"/>
                    <a:pt x="6661" y="5165"/>
                  </a:cubicBezTo>
                  <a:cubicBezTo>
                    <a:pt x="6713" y="5048"/>
                    <a:pt x="6768" y="4929"/>
                    <a:pt x="6820" y="4812"/>
                  </a:cubicBezTo>
                  <a:cubicBezTo>
                    <a:pt x="6921" y="4591"/>
                    <a:pt x="6822" y="4331"/>
                    <a:pt x="6601" y="4232"/>
                  </a:cubicBezTo>
                  <a:cubicBezTo>
                    <a:pt x="6542" y="4205"/>
                    <a:pt x="6481" y="4192"/>
                    <a:pt x="6420" y="4192"/>
                  </a:cubicBezTo>
                  <a:close/>
                  <a:moveTo>
                    <a:pt x="5294" y="6576"/>
                  </a:moveTo>
                  <a:cubicBezTo>
                    <a:pt x="5132" y="6576"/>
                    <a:pt x="4977" y="6666"/>
                    <a:pt x="4901" y="6821"/>
                  </a:cubicBezTo>
                  <a:cubicBezTo>
                    <a:pt x="4844" y="6936"/>
                    <a:pt x="4787" y="7050"/>
                    <a:pt x="4729" y="7165"/>
                  </a:cubicBezTo>
                  <a:cubicBezTo>
                    <a:pt x="4620" y="7380"/>
                    <a:pt x="4709" y="7643"/>
                    <a:pt x="4924" y="7752"/>
                  </a:cubicBezTo>
                  <a:cubicBezTo>
                    <a:pt x="4989" y="7783"/>
                    <a:pt x="5054" y="7799"/>
                    <a:pt x="5122" y="7799"/>
                  </a:cubicBezTo>
                  <a:cubicBezTo>
                    <a:pt x="5283" y="7799"/>
                    <a:pt x="5437" y="7711"/>
                    <a:pt x="5515" y="7557"/>
                  </a:cubicBezTo>
                  <a:cubicBezTo>
                    <a:pt x="5572" y="7443"/>
                    <a:pt x="5629" y="7326"/>
                    <a:pt x="5686" y="7209"/>
                  </a:cubicBezTo>
                  <a:cubicBezTo>
                    <a:pt x="5795" y="6993"/>
                    <a:pt x="5704" y="6728"/>
                    <a:pt x="5489" y="6621"/>
                  </a:cubicBezTo>
                  <a:cubicBezTo>
                    <a:pt x="5426" y="6591"/>
                    <a:pt x="5360" y="6576"/>
                    <a:pt x="5294" y="6576"/>
                  </a:cubicBezTo>
                  <a:close/>
                  <a:moveTo>
                    <a:pt x="4086" y="8919"/>
                  </a:moveTo>
                  <a:cubicBezTo>
                    <a:pt x="3930" y="8919"/>
                    <a:pt x="3779" y="9003"/>
                    <a:pt x="3700" y="9151"/>
                  </a:cubicBezTo>
                  <a:cubicBezTo>
                    <a:pt x="3635" y="9273"/>
                    <a:pt x="3575" y="9385"/>
                    <a:pt x="3518" y="9489"/>
                  </a:cubicBezTo>
                  <a:cubicBezTo>
                    <a:pt x="3401" y="9702"/>
                    <a:pt x="3481" y="9970"/>
                    <a:pt x="3695" y="10084"/>
                  </a:cubicBezTo>
                  <a:cubicBezTo>
                    <a:pt x="3760" y="10121"/>
                    <a:pt x="3832" y="10139"/>
                    <a:pt x="3903" y="10139"/>
                  </a:cubicBezTo>
                  <a:cubicBezTo>
                    <a:pt x="4059" y="10139"/>
                    <a:pt x="4209" y="10056"/>
                    <a:pt x="4287" y="9907"/>
                  </a:cubicBezTo>
                  <a:cubicBezTo>
                    <a:pt x="4347" y="9801"/>
                    <a:pt x="4407" y="9686"/>
                    <a:pt x="4472" y="9567"/>
                  </a:cubicBezTo>
                  <a:cubicBezTo>
                    <a:pt x="4586" y="9354"/>
                    <a:pt x="4506" y="9086"/>
                    <a:pt x="4293" y="8972"/>
                  </a:cubicBezTo>
                  <a:cubicBezTo>
                    <a:pt x="4227" y="8936"/>
                    <a:pt x="4156" y="8919"/>
                    <a:pt x="4086" y="8919"/>
                  </a:cubicBezTo>
                  <a:close/>
                  <a:moveTo>
                    <a:pt x="2978" y="11307"/>
                  </a:moveTo>
                  <a:cubicBezTo>
                    <a:pt x="2796" y="11307"/>
                    <a:pt x="2625" y="11422"/>
                    <a:pt x="2564" y="11603"/>
                  </a:cubicBezTo>
                  <a:cubicBezTo>
                    <a:pt x="2522" y="11722"/>
                    <a:pt x="2480" y="11844"/>
                    <a:pt x="2436" y="11964"/>
                  </a:cubicBezTo>
                  <a:cubicBezTo>
                    <a:pt x="2356" y="12190"/>
                    <a:pt x="2473" y="12442"/>
                    <a:pt x="2701" y="12523"/>
                  </a:cubicBezTo>
                  <a:cubicBezTo>
                    <a:pt x="2751" y="12541"/>
                    <a:pt x="2800" y="12549"/>
                    <a:pt x="2850" y="12549"/>
                  </a:cubicBezTo>
                  <a:cubicBezTo>
                    <a:pt x="3029" y="12549"/>
                    <a:pt x="3198" y="12437"/>
                    <a:pt x="3263" y="12258"/>
                  </a:cubicBezTo>
                  <a:cubicBezTo>
                    <a:pt x="3307" y="12136"/>
                    <a:pt x="3351" y="12013"/>
                    <a:pt x="3393" y="11889"/>
                  </a:cubicBezTo>
                  <a:cubicBezTo>
                    <a:pt x="3471" y="11660"/>
                    <a:pt x="3351" y="11410"/>
                    <a:pt x="3123" y="11332"/>
                  </a:cubicBezTo>
                  <a:cubicBezTo>
                    <a:pt x="3075" y="11315"/>
                    <a:pt x="3026" y="11307"/>
                    <a:pt x="2978" y="11307"/>
                  </a:cubicBezTo>
                  <a:close/>
                  <a:moveTo>
                    <a:pt x="1799" y="13656"/>
                  </a:moveTo>
                  <a:cubicBezTo>
                    <a:pt x="1654" y="13656"/>
                    <a:pt x="1511" y="13727"/>
                    <a:pt x="1427" y="13859"/>
                  </a:cubicBezTo>
                  <a:cubicBezTo>
                    <a:pt x="1355" y="13976"/>
                    <a:pt x="1287" y="14086"/>
                    <a:pt x="1219" y="14192"/>
                  </a:cubicBezTo>
                  <a:cubicBezTo>
                    <a:pt x="1095" y="14400"/>
                    <a:pt x="1160" y="14668"/>
                    <a:pt x="1365" y="14795"/>
                  </a:cubicBezTo>
                  <a:cubicBezTo>
                    <a:pt x="1438" y="14840"/>
                    <a:pt x="1516" y="14860"/>
                    <a:pt x="1594" y="14860"/>
                  </a:cubicBezTo>
                  <a:cubicBezTo>
                    <a:pt x="1742" y="14860"/>
                    <a:pt x="1885" y="14785"/>
                    <a:pt x="1968" y="14650"/>
                  </a:cubicBezTo>
                  <a:cubicBezTo>
                    <a:pt x="2033" y="14548"/>
                    <a:pt x="2098" y="14442"/>
                    <a:pt x="2168" y="14330"/>
                  </a:cubicBezTo>
                  <a:cubicBezTo>
                    <a:pt x="2298" y="14125"/>
                    <a:pt x="2239" y="13854"/>
                    <a:pt x="2033" y="13724"/>
                  </a:cubicBezTo>
                  <a:cubicBezTo>
                    <a:pt x="1961" y="13678"/>
                    <a:pt x="1879" y="13656"/>
                    <a:pt x="1799" y="13656"/>
                  </a:cubicBezTo>
                  <a:close/>
                  <a:moveTo>
                    <a:pt x="587" y="15994"/>
                  </a:moveTo>
                  <a:cubicBezTo>
                    <a:pt x="404" y="15994"/>
                    <a:pt x="234" y="16111"/>
                    <a:pt x="172" y="16293"/>
                  </a:cubicBezTo>
                  <a:cubicBezTo>
                    <a:pt x="122" y="16439"/>
                    <a:pt x="83" y="16576"/>
                    <a:pt x="55" y="16706"/>
                  </a:cubicBezTo>
                  <a:cubicBezTo>
                    <a:pt x="0" y="16943"/>
                    <a:pt x="151" y="17180"/>
                    <a:pt x="387" y="17232"/>
                  </a:cubicBezTo>
                  <a:cubicBezTo>
                    <a:pt x="419" y="17239"/>
                    <a:pt x="450" y="17242"/>
                    <a:pt x="484" y="17242"/>
                  </a:cubicBezTo>
                  <a:cubicBezTo>
                    <a:pt x="684" y="17242"/>
                    <a:pt x="866" y="17104"/>
                    <a:pt x="910" y="16899"/>
                  </a:cubicBezTo>
                  <a:cubicBezTo>
                    <a:pt x="933" y="16797"/>
                    <a:pt x="965" y="16688"/>
                    <a:pt x="1004" y="16571"/>
                  </a:cubicBezTo>
                  <a:cubicBezTo>
                    <a:pt x="1082" y="16342"/>
                    <a:pt x="957" y="16093"/>
                    <a:pt x="728" y="16017"/>
                  </a:cubicBezTo>
                  <a:cubicBezTo>
                    <a:pt x="681" y="16002"/>
                    <a:pt x="634" y="15994"/>
                    <a:pt x="587" y="15994"/>
                  </a:cubicBezTo>
                  <a:close/>
                  <a:moveTo>
                    <a:pt x="936" y="18530"/>
                  </a:moveTo>
                  <a:cubicBezTo>
                    <a:pt x="883" y="18530"/>
                    <a:pt x="829" y="18540"/>
                    <a:pt x="777" y="18560"/>
                  </a:cubicBezTo>
                  <a:cubicBezTo>
                    <a:pt x="551" y="18649"/>
                    <a:pt x="439" y="18903"/>
                    <a:pt x="528" y="19130"/>
                  </a:cubicBezTo>
                  <a:cubicBezTo>
                    <a:pt x="575" y="19247"/>
                    <a:pt x="621" y="19369"/>
                    <a:pt x="673" y="19494"/>
                  </a:cubicBezTo>
                  <a:cubicBezTo>
                    <a:pt x="741" y="19663"/>
                    <a:pt x="907" y="19767"/>
                    <a:pt x="1079" y="19767"/>
                  </a:cubicBezTo>
                  <a:cubicBezTo>
                    <a:pt x="1134" y="19767"/>
                    <a:pt x="1191" y="19756"/>
                    <a:pt x="1243" y="19733"/>
                  </a:cubicBezTo>
                  <a:cubicBezTo>
                    <a:pt x="1469" y="19642"/>
                    <a:pt x="1576" y="19387"/>
                    <a:pt x="1485" y="19163"/>
                  </a:cubicBezTo>
                  <a:cubicBezTo>
                    <a:pt x="1438" y="19041"/>
                    <a:pt x="1388" y="18924"/>
                    <a:pt x="1344" y="18810"/>
                  </a:cubicBezTo>
                  <a:cubicBezTo>
                    <a:pt x="1276" y="18636"/>
                    <a:pt x="1111" y="18530"/>
                    <a:pt x="936" y="18530"/>
                  </a:cubicBezTo>
                  <a:close/>
                  <a:moveTo>
                    <a:pt x="1997" y="20946"/>
                  </a:moveTo>
                  <a:cubicBezTo>
                    <a:pt x="1932" y="20946"/>
                    <a:pt x="1866" y="20961"/>
                    <a:pt x="1804" y="20991"/>
                  </a:cubicBezTo>
                  <a:cubicBezTo>
                    <a:pt x="1586" y="21098"/>
                    <a:pt x="1498" y="21360"/>
                    <a:pt x="1604" y="21579"/>
                  </a:cubicBezTo>
                  <a:cubicBezTo>
                    <a:pt x="1667" y="21704"/>
                    <a:pt x="1726" y="21823"/>
                    <a:pt x="1781" y="21932"/>
                  </a:cubicBezTo>
                  <a:cubicBezTo>
                    <a:pt x="1862" y="22083"/>
                    <a:pt x="2012" y="22169"/>
                    <a:pt x="2171" y="22169"/>
                  </a:cubicBezTo>
                  <a:cubicBezTo>
                    <a:pt x="2241" y="22169"/>
                    <a:pt x="2309" y="22153"/>
                    <a:pt x="2374" y="22120"/>
                  </a:cubicBezTo>
                  <a:cubicBezTo>
                    <a:pt x="2590" y="22008"/>
                    <a:pt x="2673" y="21743"/>
                    <a:pt x="2561" y="21527"/>
                  </a:cubicBezTo>
                  <a:cubicBezTo>
                    <a:pt x="2506" y="21423"/>
                    <a:pt x="2449" y="21311"/>
                    <a:pt x="2392" y="21191"/>
                  </a:cubicBezTo>
                  <a:cubicBezTo>
                    <a:pt x="2314" y="21036"/>
                    <a:pt x="2158" y="20946"/>
                    <a:pt x="1997" y="20946"/>
                  </a:cubicBezTo>
                  <a:close/>
                  <a:moveTo>
                    <a:pt x="3273" y="23251"/>
                  </a:moveTo>
                  <a:cubicBezTo>
                    <a:pt x="3213" y="23251"/>
                    <a:pt x="3152" y="23264"/>
                    <a:pt x="3094" y="23290"/>
                  </a:cubicBezTo>
                  <a:cubicBezTo>
                    <a:pt x="2873" y="23388"/>
                    <a:pt x="2774" y="23648"/>
                    <a:pt x="2876" y="23869"/>
                  </a:cubicBezTo>
                  <a:cubicBezTo>
                    <a:pt x="2928" y="23986"/>
                    <a:pt x="2980" y="24103"/>
                    <a:pt x="3029" y="24218"/>
                  </a:cubicBezTo>
                  <a:cubicBezTo>
                    <a:pt x="3102" y="24384"/>
                    <a:pt x="3263" y="24480"/>
                    <a:pt x="3432" y="24480"/>
                  </a:cubicBezTo>
                  <a:cubicBezTo>
                    <a:pt x="3489" y="24480"/>
                    <a:pt x="3549" y="24470"/>
                    <a:pt x="3606" y="24444"/>
                  </a:cubicBezTo>
                  <a:cubicBezTo>
                    <a:pt x="3830" y="24348"/>
                    <a:pt x="3931" y="24088"/>
                    <a:pt x="3832" y="23867"/>
                  </a:cubicBezTo>
                  <a:cubicBezTo>
                    <a:pt x="3780" y="23750"/>
                    <a:pt x="3728" y="23630"/>
                    <a:pt x="3674" y="23511"/>
                  </a:cubicBezTo>
                  <a:cubicBezTo>
                    <a:pt x="3601" y="23348"/>
                    <a:pt x="3441" y="23251"/>
                    <a:pt x="3273" y="23251"/>
                  </a:cubicBezTo>
                  <a:close/>
                  <a:moveTo>
                    <a:pt x="4526" y="25570"/>
                  </a:moveTo>
                  <a:cubicBezTo>
                    <a:pt x="4450" y="25570"/>
                    <a:pt x="4373" y="25590"/>
                    <a:pt x="4303" y="25632"/>
                  </a:cubicBezTo>
                  <a:cubicBezTo>
                    <a:pt x="4095" y="25754"/>
                    <a:pt x="4025" y="26025"/>
                    <a:pt x="4150" y="26233"/>
                  </a:cubicBezTo>
                  <a:cubicBezTo>
                    <a:pt x="4212" y="26337"/>
                    <a:pt x="4277" y="26449"/>
                    <a:pt x="4345" y="26563"/>
                  </a:cubicBezTo>
                  <a:cubicBezTo>
                    <a:pt x="4428" y="26703"/>
                    <a:pt x="4573" y="26781"/>
                    <a:pt x="4724" y="26781"/>
                  </a:cubicBezTo>
                  <a:cubicBezTo>
                    <a:pt x="4800" y="26781"/>
                    <a:pt x="4875" y="26761"/>
                    <a:pt x="4945" y="26719"/>
                  </a:cubicBezTo>
                  <a:cubicBezTo>
                    <a:pt x="5156" y="26597"/>
                    <a:pt x="5223" y="26329"/>
                    <a:pt x="5101" y="26118"/>
                  </a:cubicBezTo>
                  <a:cubicBezTo>
                    <a:pt x="5034" y="26001"/>
                    <a:pt x="4966" y="25890"/>
                    <a:pt x="4904" y="25786"/>
                  </a:cubicBezTo>
                  <a:cubicBezTo>
                    <a:pt x="4823" y="25648"/>
                    <a:pt x="4676" y="25570"/>
                    <a:pt x="4526" y="25570"/>
                  </a:cubicBezTo>
                  <a:close/>
                  <a:moveTo>
                    <a:pt x="5857" y="27852"/>
                  </a:moveTo>
                  <a:cubicBezTo>
                    <a:pt x="5782" y="27852"/>
                    <a:pt x="5706" y="27872"/>
                    <a:pt x="5637" y="27912"/>
                  </a:cubicBezTo>
                  <a:cubicBezTo>
                    <a:pt x="5426" y="28032"/>
                    <a:pt x="5356" y="28302"/>
                    <a:pt x="5476" y="28510"/>
                  </a:cubicBezTo>
                  <a:lnTo>
                    <a:pt x="5671" y="28846"/>
                  </a:lnTo>
                  <a:cubicBezTo>
                    <a:pt x="5751" y="28986"/>
                    <a:pt x="5899" y="29064"/>
                    <a:pt x="6050" y="29064"/>
                  </a:cubicBezTo>
                  <a:cubicBezTo>
                    <a:pt x="6126" y="29064"/>
                    <a:pt x="6201" y="29046"/>
                    <a:pt x="6271" y="29004"/>
                  </a:cubicBezTo>
                  <a:cubicBezTo>
                    <a:pt x="6479" y="28885"/>
                    <a:pt x="6552" y="28614"/>
                    <a:pt x="6430" y="28406"/>
                  </a:cubicBezTo>
                  <a:lnTo>
                    <a:pt x="6235" y="28071"/>
                  </a:lnTo>
                  <a:cubicBezTo>
                    <a:pt x="6155" y="27930"/>
                    <a:pt x="6008" y="27852"/>
                    <a:pt x="5857" y="27852"/>
                  </a:cubicBezTo>
                  <a:close/>
                  <a:moveTo>
                    <a:pt x="7194" y="30130"/>
                  </a:moveTo>
                  <a:cubicBezTo>
                    <a:pt x="7116" y="30130"/>
                    <a:pt x="7037" y="30151"/>
                    <a:pt x="6965" y="30195"/>
                  </a:cubicBezTo>
                  <a:cubicBezTo>
                    <a:pt x="6760" y="30322"/>
                    <a:pt x="6695" y="30593"/>
                    <a:pt x="6822" y="30798"/>
                  </a:cubicBezTo>
                  <a:cubicBezTo>
                    <a:pt x="6913" y="30946"/>
                    <a:pt x="6986" y="31061"/>
                    <a:pt x="7041" y="31141"/>
                  </a:cubicBezTo>
                  <a:cubicBezTo>
                    <a:pt x="7127" y="31266"/>
                    <a:pt x="7264" y="31334"/>
                    <a:pt x="7405" y="31334"/>
                  </a:cubicBezTo>
                  <a:cubicBezTo>
                    <a:pt x="7488" y="31334"/>
                    <a:pt x="7574" y="31310"/>
                    <a:pt x="7649" y="31258"/>
                  </a:cubicBezTo>
                  <a:cubicBezTo>
                    <a:pt x="7849" y="31123"/>
                    <a:pt x="7904" y="30850"/>
                    <a:pt x="7766" y="30650"/>
                  </a:cubicBezTo>
                  <a:cubicBezTo>
                    <a:pt x="7719" y="30580"/>
                    <a:pt x="7652" y="30476"/>
                    <a:pt x="7569" y="30338"/>
                  </a:cubicBezTo>
                  <a:cubicBezTo>
                    <a:pt x="7485" y="30204"/>
                    <a:pt x="7341" y="30130"/>
                    <a:pt x="7194" y="30130"/>
                  </a:cubicBezTo>
                  <a:close/>
                  <a:moveTo>
                    <a:pt x="17172" y="30114"/>
                  </a:moveTo>
                  <a:cubicBezTo>
                    <a:pt x="17156" y="30114"/>
                    <a:pt x="17140" y="30115"/>
                    <a:pt x="17123" y="30117"/>
                  </a:cubicBezTo>
                  <a:cubicBezTo>
                    <a:pt x="16882" y="30143"/>
                    <a:pt x="16707" y="30359"/>
                    <a:pt x="16733" y="30601"/>
                  </a:cubicBezTo>
                  <a:cubicBezTo>
                    <a:pt x="16746" y="30718"/>
                    <a:pt x="16759" y="30829"/>
                    <a:pt x="16772" y="30931"/>
                  </a:cubicBezTo>
                  <a:cubicBezTo>
                    <a:pt x="16775" y="30952"/>
                    <a:pt x="16778" y="30975"/>
                    <a:pt x="16780" y="30998"/>
                  </a:cubicBezTo>
                  <a:cubicBezTo>
                    <a:pt x="16811" y="31217"/>
                    <a:pt x="16999" y="31375"/>
                    <a:pt x="17214" y="31375"/>
                  </a:cubicBezTo>
                  <a:cubicBezTo>
                    <a:pt x="17235" y="31375"/>
                    <a:pt x="17256" y="31373"/>
                    <a:pt x="17277" y="31370"/>
                  </a:cubicBezTo>
                  <a:cubicBezTo>
                    <a:pt x="17516" y="31334"/>
                    <a:pt x="17682" y="31113"/>
                    <a:pt x="17649" y="30874"/>
                  </a:cubicBezTo>
                  <a:cubicBezTo>
                    <a:pt x="17646" y="30861"/>
                    <a:pt x="17646" y="30850"/>
                    <a:pt x="17643" y="30840"/>
                  </a:cubicBezTo>
                  <a:cubicBezTo>
                    <a:pt x="17643" y="30837"/>
                    <a:pt x="17643" y="30835"/>
                    <a:pt x="17643" y="30832"/>
                  </a:cubicBezTo>
                  <a:cubicBezTo>
                    <a:pt x="17633" y="30731"/>
                    <a:pt x="17620" y="30621"/>
                    <a:pt x="17607" y="30504"/>
                  </a:cubicBezTo>
                  <a:cubicBezTo>
                    <a:pt x="17583" y="30279"/>
                    <a:pt x="17393" y="30114"/>
                    <a:pt x="17172" y="30114"/>
                  </a:cubicBezTo>
                  <a:close/>
                  <a:moveTo>
                    <a:pt x="8398" y="32428"/>
                  </a:moveTo>
                  <a:cubicBezTo>
                    <a:pt x="8286" y="32428"/>
                    <a:pt x="8175" y="32471"/>
                    <a:pt x="8089" y="32556"/>
                  </a:cubicBezTo>
                  <a:cubicBezTo>
                    <a:pt x="7917" y="32725"/>
                    <a:pt x="7914" y="33003"/>
                    <a:pt x="8086" y="33175"/>
                  </a:cubicBezTo>
                  <a:cubicBezTo>
                    <a:pt x="8182" y="33273"/>
                    <a:pt x="8284" y="33370"/>
                    <a:pt x="8390" y="33463"/>
                  </a:cubicBezTo>
                  <a:cubicBezTo>
                    <a:pt x="8473" y="33536"/>
                    <a:pt x="8577" y="33570"/>
                    <a:pt x="8679" y="33570"/>
                  </a:cubicBezTo>
                  <a:cubicBezTo>
                    <a:pt x="8801" y="33570"/>
                    <a:pt x="8923" y="33520"/>
                    <a:pt x="9009" y="33422"/>
                  </a:cubicBezTo>
                  <a:cubicBezTo>
                    <a:pt x="9168" y="33237"/>
                    <a:pt x="9149" y="32961"/>
                    <a:pt x="8967" y="32800"/>
                  </a:cubicBezTo>
                  <a:cubicBezTo>
                    <a:pt x="8876" y="32722"/>
                    <a:pt x="8791" y="32642"/>
                    <a:pt x="8710" y="32558"/>
                  </a:cubicBezTo>
                  <a:cubicBezTo>
                    <a:pt x="8624" y="32472"/>
                    <a:pt x="8511" y="32428"/>
                    <a:pt x="8398" y="32428"/>
                  </a:cubicBezTo>
                  <a:close/>
                  <a:moveTo>
                    <a:pt x="17866" y="32653"/>
                  </a:moveTo>
                  <a:cubicBezTo>
                    <a:pt x="17818" y="32653"/>
                    <a:pt x="17769" y="32661"/>
                    <a:pt x="17721" y="32678"/>
                  </a:cubicBezTo>
                  <a:cubicBezTo>
                    <a:pt x="17493" y="32759"/>
                    <a:pt x="17373" y="33008"/>
                    <a:pt x="17454" y="33237"/>
                  </a:cubicBezTo>
                  <a:cubicBezTo>
                    <a:pt x="17495" y="33359"/>
                    <a:pt x="17539" y="33481"/>
                    <a:pt x="17584" y="33604"/>
                  </a:cubicBezTo>
                  <a:cubicBezTo>
                    <a:pt x="17646" y="33783"/>
                    <a:pt x="17815" y="33895"/>
                    <a:pt x="17994" y="33895"/>
                  </a:cubicBezTo>
                  <a:cubicBezTo>
                    <a:pt x="18044" y="33895"/>
                    <a:pt x="18093" y="33887"/>
                    <a:pt x="18143" y="33869"/>
                  </a:cubicBezTo>
                  <a:cubicBezTo>
                    <a:pt x="18371" y="33788"/>
                    <a:pt x="18491" y="33536"/>
                    <a:pt x="18408" y="33310"/>
                  </a:cubicBezTo>
                  <a:cubicBezTo>
                    <a:pt x="18366" y="33188"/>
                    <a:pt x="18322" y="33065"/>
                    <a:pt x="18280" y="32946"/>
                  </a:cubicBezTo>
                  <a:cubicBezTo>
                    <a:pt x="18217" y="32767"/>
                    <a:pt x="18047" y="32653"/>
                    <a:pt x="17866" y="32653"/>
                  </a:cubicBezTo>
                  <a:close/>
                  <a:moveTo>
                    <a:pt x="10120" y="34360"/>
                  </a:moveTo>
                  <a:cubicBezTo>
                    <a:pt x="10045" y="34360"/>
                    <a:pt x="9968" y="34379"/>
                    <a:pt x="9898" y="34420"/>
                  </a:cubicBezTo>
                  <a:cubicBezTo>
                    <a:pt x="9690" y="34542"/>
                    <a:pt x="9617" y="34810"/>
                    <a:pt x="9740" y="35021"/>
                  </a:cubicBezTo>
                  <a:cubicBezTo>
                    <a:pt x="9799" y="35122"/>
                    <a:pt x="9867" y="35236"/>
                    <a:pt x="9940" y="35356"/>
                  </a:cubicBezTo>
                  <a:cubicBezTo>
                    <a:pt x="10020" y="35494"/>
                    <a:pt x="10166" y="35572"/>
                    <a:pt x="10317" y="35572"/>
                  </a:cubicBezTo>
                  <a:cubicBezTo>
                    <a:pt x="10392" y="35572"/>
                    <a:pt x="10470" y="35551"/>
                    <a:pt x="10540" y="35509"/>
                  </a:cubicBezTo>
                  <a:cubicBezTo>
                    <a:pt x="10748" y="35385"/>
                    <a:pt x="10816" y="35117"/>
                    <a:pt x="10694" y="34909"/>
                  </a:cubicBezTo>
                  <a:cubicBezTo>
                    <a:pt x="10624" y="34789"/>
                    <a:pt x="10556" y="34677"/>
                    <a:pt x="10499" y="34579"/>
                  </a:cubicBezTo>
                  <a:cubicBezTo>
                    <a:pt x="10417" y="34438"/>
                    <a:pt x="10271" y="34360"/>
                    <a:pt x="10120" y="34360"/>
                  </a:cubicBezTo>
                  <a:close/>
                  <a:moveTo>
                    <a:pt x="18781" y="35130"/>
                  </a:moveTo>
                  <a:cubicBezTo>
                    <a:pt x="18729" y="35130"/>
                    <a:pt x="18675" y="35139"/>
                    <a:pt x="18624" y="35158"/>
                  </a:cubicBezTo>
                  <a:cubicBezTo>
                    <a:pt x="18397" y="35247"/>
                    <a:pt x="18286" y="35502"/>
                    <a:pt x="18374" y="35728"/>
                  </a:cubicBezTo>
                  <a:cubicBezTo>
                    <a:pt x="18426" y="35860"/>
                    <a:pt x="18475" y="35983"/>
                    <a:pt x="18517" y="36092"/>
                  </a:cubicBezTo>
                  <a:cubicBezTo>
                    <a:pt x="18585" y="36263"/>
                    <a:pt x="18751" y="36367"/>
                    <a:pt x="18925" y="36367"/>
                  </a:cubicBezTo>
                  <a:cubicBezTo>
                    <a:pt x="18980" y="36367"/>
                    <a:pt x="19034" y="36357"/>
                    <a:pt x="19086" y="36336"/>
                  </a:cubicBezTo>
                  <a:cubicBezTo>
                    <a:pt x="19313" y="36245"/>
                    <a:pt x="19422" y="35990"/>
                    <a:pt x="19333" y="35764"/>
                  </a:cubicBezTo>
                  <a:cubicBezTo>
                    <a:pt x="19289" y="35660"/>
                    <a:pt x="19242" y="35541"/>
                    <a:pt x="19193" y="35408"/>
                  </a:cubicBezTo>
                  <a:cubicBezTo>
                    <a:pt x="19125" y="35236"/>
                    <a:pt x="18958" y="35130"/>
                    <a:pt x="18781" y="35130"/>
                  </a:cubicBezTo>
                  <a:close/>
                  <a:moveTo>
                    <a:pt x="11431" y="36652"/>
                  </a:moveTo>
                  <a:cubicBezTo>
                    <a:pt x="11366" y="36652"/>
                    <a:pt x="11300" y="36667"/>
                    <a:pt x="11237" y="36698"/>
                  </a:cubicBezTo>
                  <a:cubicBezTo>
                    <a:pt x="11019" y="36804"/>
                    <a:pt x="10930" y="37067"/>
                    <a:pt x="11037" y="37285"/>
                  </a:cubicBezTo>
                  <a:cubicBezTo>
                    <a:pt x="11097" y="37410"/>
                    <a:pt x="11146" y="37517"/>
                    <a:pt x="11180" y="37602"/>
                  </a:cubicBezTo>
                  <a:cubicBezTo>
                    <a:pt x="11248" y="37777"/>
                    <a:pt x="11414" y="37883"/>
                    <a:pt x="11588" y="37883"/>
                  </a:cubicBezTo>
                  <a:cubicBezTo>
                    <a:pt x="11640" y="37883"/>
                    <a:pt x="11695" y="37873"/>
                    <a:pt x="11749" y="37852"/>
                  </a:cubicBezTo>
                  <a:cubicBezTo>
                    <a:pt x="11973" y="37766"/>
                    <a:pt x="12085" y="37511"/>
                    <a:pt x="11999" y="37285"/>
                  </a:cubicBezTo>
                  <a:cubicBezTo>
                    <a:pt x="11955" y="37173"/>
                    <a:pt x="11898" y="37046"/>
                    <a:pt x="11825" y="36898"/>
                  </a:cubicBezTo>
                  <a:cubicBezTo>
                    <a:pt x="11749" y="36742"/>
                    <a:pt x="11593" y="36652"/>
                    <a:pt x="11431" y="36652"/>
                  </a:cubicBezTo>
                  <a:close/>
                  <a:moveTo>
                    <a:pt x="19591" y="37642"/>
                  </a:moveTo>
                  <a:cubicBezTo>
                    <a:pt x="19553" y="37642"/>
                    <a:pt x="19515" y="37647"/>
                    <a:pt x="19476" y="37657"/>
                  </a:cubicBezTo>
                  <a:cubicBezTo>
                    <a:pt x="19242" y="37719"/>
                    <a:pt x="19102" y="37959"/>
                    <a:pt x="19164" y="38193"/>
                  </a:cubicBezTo>
                  <a:cubicBezTo>
                    <a:pt x="19201" y="38323"/>
                    <a:pt x="19235" y="38450"/>
                    <a:pt x="19266" y="38567"/>
                  </a:cubicBezTo>
                  <a:cubicBezTo>
                    <a:pt x="19320" y="38765"/>
                    <a:pt x="19497" y="38892"/>
                    <a:pt x="19690" y="38892"/>
                  </a:cubicBezTo>
                  <a:cubicBezTo>
                    <a:pt x="19729" y="38892"/>
                    <a:pt x="19768" y="38887"/>
                    <a:pt x="19804" y="38876"/>
                  </a:cubicBezTo>
                  <a:cubicBezTo>
                    <a:pt x="20038" y="38811"/>
                    <a:pt x="20176" y="38572"/>
                    <a:pt x="20113" y="38338"/>
                  </a:cubicBezTo>
                  <a:cubicBezTo>
                    <a:pt x="20082" y="38221"/>
                    <a:pt x="20048" y="38096"/>
                    <a:pt x="20015" y="37966"/>
                  </a:cubicBezTo>
                  <a:cubicBezTo>
                    <a:pt x="19962" y="37770"/>
                    <a:pt x="19784" y="37642"/>
                    <a:pt x="19591" y="37642"/>
                  </a:cubicBezTo>
                  <a:close/>
                  <a:moveTo>
                    <a:pt x="12371" y="39114"/>
                  </a:moveTo>
                  <a:cubicBezTo>
                    <a:pt x="12312" y="39114"/>
                    <a:pt x="12251" y="39126"/>
                    <a:pt x="12194" y="39152"/>
                  </a:cubicBezTo>
                  <a:cubicBezTo>
                    <a:pt x="11970" y="39251"/>
                    <a:pt x="11872" y="39511"/>
                    <a:pt x="11970" y="39732"/>
                  </a:cubicBezTo>
                  <a:lnTo>
                    <a:pt x="11973" y="39740"/>
                  </a:lnTo>
                  <a:cubicBezTo>
                    <a:pt x="12013" y="39827"/>
                    <a:pt x="12058" y="39926"/>
                    <a:pt x="12070" y="39959"/>
                  </a:cubicBezTo>
                  <a:lnTo>
                    <a:pt x="12070" y="39959"/>
                  </a:lnTo>
                  <a:cubicBezTo>
                    <a:pt x="12070" y="39959"/>
                    <a:pt x="12069" y="39958"/>
                    <a:pt x="12069" y="39958"/>
                  </a:cubicBezTo>
                  <a:lnTo>
                    <a:pt x="12069" y="39958"/>
                  </a:lnTo>
                  <a:cubicBezTo>
                    <a:pt x="12069" y="39958"/>
                    <a:pt x="12069" y="39961"/>
                    <a:pt x="12072" y="39963"/>
                  </a:cubicBezTo>
                  <a:cubicBezTo>
                    <a:pt x="12071" y="39962"/>
                    <a:pt x="12071" y="39961"/>
                    <a:pt x="12070" y="39959"/>
                  </a:cubicBezTo>
                  <a:lnTo>
                    <a:pt x="12070" y="39959"/>
                  </a:lnTo>
                  <a:cubicBezTo>
                    <a:pt x="12071" y="39960"/>
                    <a:pt x="12072" y="39962"/>
                    <a:pt x="12072" y="39963"/>
                  </a:cubicBezTo>
                  <a:cubicBezTo>
                    <a:pt x="12077" y="39976"/>
                    <a:pt x="12082" y="39992"/>
                    <a:pt x="12087" y="40005"/>
                  </a:cubicBezTo>
                  <a:cubicBezTo>
                    <a:pt x="12095" y="40018"/>
                    <a:pt x="12106" y="40046"/>
                    <a:pt x="12124" y="40083"/>
                  </a:cubicBezTo>
                  <a:cubicBezTo>
                    <a:pt x="12194" y="40249"/>
                    <a:pt x="12355" y="40348"/>
                    <a:pt x="12524" y="40348"/>
                  </a:cubicBezTo>
                  <a:cubicBezTo>
                    <a:pt x="12584" y="40348"/>
                    <a:pt x="12644" y="40335"/>
                    <a:pt x="12698" y="40312"/>
                  </a:cubicBezTo>
                  <a:cubicBezTo>
                    <a:pt x="12922" y="40215"/>
                    <a:pt x="13023" y="39955"/>
                    <a:pt x="12927" y="39734"/>
                  </a:cubicBezTo>
                  <a:cubicBezTo>
                    <a:pt x="12914" y="39703"/>
                    <a:pt x="12904" y="39677"/>
                    <a:pt x="12896" y="39659"/>
                  </a:cubicBezTo>
                  <a:cubicBezTo>
                    <a:pt x="12878" y="39612"/>
                    <a:pt x="12847" y="39539"/>
                    <a:pt x="12776" y="39383"/>
                  </a:cubicBezTo>
                  <a:lnTo>
                    <a:pt x="12771" y="39376"/>
                  </a:lnTo>
                  <a:cubicBezTo>
                    <a:pt x="12700" y="39212"/>
                    <a:pt x="12539" y="39114"/>
                    <a:pt x="12371" y="39114"/>
                  </a:cubicBezTo>
                  <a:close/>
                  <a:moveTo>
                    <a:pt x="20536" y="40004"/>
                  </a:moveTo>
                  <a:cubicBezTo>
                    <a:pt x="20435" y="40004"/>
                    <a:pt x="20334" y="40039"/>
                    <a:pt x="20251" y="40109"/>
                  </a:cubicBezTo>
                  <a:cubicBezTo>
                    <a:pt x="20067" y="40267"/>
                    <a:pt x="20046" y="40543"/>
                    <a:pt x="20202" y="40728"/>
                  </a:cubicBezTo>
                  <a:cubicBezTo>
                    <a:pt x="20301" y="40845"/>
                    <a:pt x="20415" y="40956"/>
                    <a:pt x="20532" y="41053"/>
                  </a:cubicBezTo>
                  <a:cubicBezTo>
                    <a:pt x="20613" y="41120"/>
                    <a:pt x="20711" y="41151"/>
                    <a:pt x="20810" y="41151"/>
                  </a:cubicBezTo>
                  <a:cubicBezTo>
                    <a:pt x="20938" y="41151"/>
                    <a:pt x="21062" y="41097"/>
                    <a:pt x="21148" y="40993"/>
                  </a:cubicBezTo>
                  <a:cubicBezTo>
                    <a:pt x="21304" y="40806"/>
                    <a:pt x="21276" y="40527"/>
                    <a:pt x="21088" y="40374"/>
                  </a:cubicBezTo>
                  <a:cubicBezTo>
                    <a:pt x="21010" y="40312"/>
                    <a:pt x="20935" y="40236"/>
                    <a:pt x="20870" y="40158"/>
                  </a:cubicBezTo>
                  <a:cubicBezTo>
                    <a:pt x="20783" y="40056"/>
                    <a:pt x="20660" y="40004"/>
                    <a:pt x="20536" y="40004"/>
                  </a:cubicBezTo>
                  <a:close/>
                  <a:moveTo>
                    <a:pt x="12797" y="41580"/>
                  </a:moveTo>
                  <a:cubicBezTo>
                    <a:pt x="12626" y="41580"/>
                    <a:pt x="12462" y="41680"/>
                    <a:pt x="12392" y="41846"/>
                  </a:cubicBezTo>
                  <a:cubicBezTo>
                    <a:pt x="12345" y="41957"/>
                    <a:pt x="12295" y="42056"/>
                    <a:pt x="12249" y="42129"/>
                  </a:cubicBezTo>
                  <a:cubicBezTo>
                    <a:pt x="12121" y="42334"/>
                    <a:pt x="12184" y="42605"/>
                    <a:pt x="12389" y="42735"/>
                  </a:cubicBezTo>
                  <a:cubicBezTo>
                    <a:pt x="12462" y="42779"/>
                    <a:pt x="12540" y="42800"/>
                    <a:pt x="12620" y="42800"/>
                  </a:cubicBezTo>
                  <a:cubicBezTo>
                    <a:pt x="12766" y="42800"/>
                    <a:pt x="12909" y="42730"/>
                    <a:pt x="12992" y="42594"/>
                  </a:cubicBezTo>
                  <a:cubicBezTo>
                    <a:pt x="13065" y="42480"/>
                    <a:pt x="13133" y="42345"/>
                    <a:pt x="13200" y="42189"/>
                  </a:cubicBezTo>
                  <a:cubicBezTo>
                    <a:pt x="13294" y="41965"/>
                    <a:pt x="13190" y="41708"/>
                    <a:pt x="12966" y="41614"/>
                  </a:cubicBezTo>
                  <a:cubicBezTo>
                    <a:pt x="12911" y="41591"/>
                    <a:pt x="12853" y="41580"/>
                    <a:pt x="12797" y="41580"/>
                  </a:cubicBezTo>
                  <a:close/>
                  <a:moveTo>
                    <a:pt x="22005" y="42158"/>
                  </a:moveTo>
                  <a:cubicBezTo>
                    <a:pt x="21979" y="42158"/>
                    <a:pt x="21952" y="42160"/>
                    <a:pt x="21926" y="42165"/>
                  </a:cubicBezTo>
                  <a:cubicBezTo>
                    <a:pt x="21686" y="42207"/>
                    <a:pt x="21528" y="42436"/>
                    <a:pt x="21569" y="42672"/>
                  </a:cubicBezTo>
                  <a:cubicBezTo>
                    <a:pt x="21577" y="42722"/>
                    <a:pt x="21585" y="42776"/>
                    <a:pt x="21590" y="42834"/>
                  </a:cubicBezTo>
                  <a:cubicBezTo>
                    <a:pt x="21595" y="42878"/>
                    <a:pt x="21601" y="42940"/>
                    <a:pt x="21614" y="43034"/>
                  </a:cubicBezTo>
                  <a:cubicBezTo>
                    <a:pt x="21642" y="43257"/>
                    <a:pt x="21829" y="43419"/>
                    <a:pt x="22048" y="43419"/>
                  </a:cubicBezTo>
                  <a:cubicBezTo>
                    <a:pt x="22066" y="43419"/>
                    <a:pt x="22084" y="43419"/>
                    <a:pt x="22102" y="43416"/>
                  </a:cubicBezTo>
                  <a:cubicBezTo>
                    <a:pt x="22344" y="43385"/>
                    <a:pt x="22513" y="43166"/>
                    <a:pt x="22485" y="42925"/>
                  </a:cubicBezTo>
                  <a:cubicBezTo>
                    <a:pt x="22474" y="42844"/>
                    <a:pt x="22466" y="42789"/>
                    <a:pt x="22464" y="42758"/>
                  </a:cubicBezTo>
                  <a:cubicBezTo>
                    <a:pt x="22459" y="42675"/>
                    <a:pt x="22448" y="42594"/>
                    <a:pt x="22435" y="42519"/>
                  </a:cubicBezTo>
                  <a:cubicBezTo>
                    <a:pt x="22396" y="42309"/>
                    <a:pt x="22213" y="42158"/>
                    <a:pt x="22005" y="42158"/>
                  </a:cubicBezTo>
                  <a:close/>
                  <a:moveTo>
                    <a:pt x="10658" y="42989"/>
                  </a:moveTo>
                  <a:cubicBezTo>
                    <a:pt x="10594" y="42989"/>
                    <a:pt x="10529" y="43003"/>
                    <a:pt x="10468" y="43034"/>
                  </a:cubicBezTo>
                  <a:cubicBezTo>
                    <a:pt x="10353" y="43088"/>
                    <a:pt x="10236" y="43146"/>
                    <a:pt x="10117" y="43203"/>
                  </a:cubicBezTo>
                  <a:cubicBezTo>
                    <a:pt x="9898" y="43309"/>
                    <a:pt x="9810" y="43572"/>
                    <a:pt x="9916" y="43790"/>
                  </a:cubicBezTo>
                  <a:cubicBezTo>
                    <a:pt x="9992" y="43946"/>
                    <a:pt x="10148" y="44035"/>
                    <a:pt x="10309" y="44035"/>
                  </a:cubicBezTo>
                  <a:cubicBezTo>
                    <a:pt x="10374" y="44035"/>
                    <a:pt x="10439" y="44022"/>
                    <a:pt x="10501" y="43991"/>
                  </a:cubicBezTo>
                  <a:cubicBezTo>
                    <a:pt x="10621" y="43933"/>
                    <a:pt x="10735" y="43879"/>
                    <a:pt x="10847" y="43824"/>
                  </a:cubicBezTo>
                  <a:cubicBezTo>
                    <a:pt x="11066" y="43718"/>
                    <a:pt x="11157" y="43455"/>
                    <a:pt x="11053" y="43237"/>
                  </a:cubicBezTo>
                  <a:cubicBezTo>
                    <a:pt x="10976" y="43080"/>
                    <a:pt x="10820" y="42989"/>
                    <a:pt x="10658" y="42989"/>
                  </a:cubicBezTo>
                  <a:close/>
                  <a:moveTo>
                    <a:pt x="8297" y="44176"/>
                  </a:moveTo>
                  <a:cubicBezTo>
                    <a:pt x="8228" y="44176"/>
                    <a:pt x="8157" y="44192"/>
                    <a:pt x="8091" y="44227"/>
                  </a:cubicBezTo>
                  <a:cubicBezTo>
                    <a:pt x="7974" y="44290"/>
                    <a:pt x="7860" y="44352"/>
                    <a:pt x="7748" y="44414"/>
                  </a:cubicBezTo>
                  <a:cubicBezTo>
                    <a:pt x="7535" y="44529"/>
                    <a:pt x="7457" y="44797"/>
                    <a:pt x="7571" y="45010"/>
                  </a:cubicBezTo>
                  <a:cubicBezTo>
                    <a:pt x="7652" y="45155"/>
                    <a:pt x="7803" y="45236"/>
                    <a:pt x="7959" y="45236"/>
                  </a:cubicBezTo>
                  <a:cubicBezTo>
                    <a:pt x="8029" y="45236"/>
                    <a:pt x="8102" y="45220"/>
                    <a:pt x="8167" y="45184"/>
                  </a:cubicBezTo>
                  <a:cubicBezTo>
                    <a:pt x="8276" y="45124"/>
                    <a:pt x="8390" y="45064"/>
                    <a:pt x="8505" y="45002"/>
                  </a:cubicBezTo>
                  <a:cubicBezTo>
                    <a:pt x="8718" y="44890"/>
                    <a:pt x="8798" y="44622"/>
                    <a:pt x="8687" y="44409"/>
                  </a:cubicBezTo>
                  <a:cubicBezTo>
                    <a:pt x="8607" y="44261"/>
                    <a:pt x="8455" y="44176"/>
                    <a:pt x="8297" y="44176"/>
                  </a:cubicBezTo>
                  <a:close/>
                  <a:moveTo>
                    <a:pt x="22293" y="44780"/>
                  </a:moveTo>
                  <a:cubicBezTo>
                    <a:pt x="22283" y="44780"/>
                    <a:pt x="22273" y="44780"/>
                    <a:pt x="22264" y="44781"/>
                  </a:cubicBezTo>
                  <a:cubicBezTo>
                    <a:pt x="22022" y="44797"/>
                    <a:pt x="21840" y="45007"/>
                    <a:pt x="21855" y="45249"/>
                  </a:cubicBezTo>
                  <a:cubicBezTo>
                    <a:pt x="21863" y="45379"/>
                    <a:pt x="21871" y="45504"/>
                    <a:pt x="21876" y="45623"/>
                  </a:cubicBezTo>
                  <a:cubicBezTo>
                    <a:pt x="21887" y="45857"/>
                    <a:pt x="22082" y="46042"/>
                    <a:pt x="22316" y="46042"/>
                  </a:cubicBezTo>
                  <a:lnTo>
                    <a:pt x="22334" y="46042"/>
                  </a:lnTo>
                  <a:cubicBezTo>
                    <a:pt x="22576" y="46032"/>
                    <a:pt x="22763" y="45829"/>
                    <a:pt x="22752" y="45587"/>
                  </a:cubicBezTo>
                  <a:cubicBezTo>
                    <a:pt x="22747" y="45460"/>
                    <a:pt x="22742" y="45327"/>
                    <a:pt x="22732" y="45189"/>
                  </a:cubicBezTo>
                  <a:cubicBezTo>
                    <a:pt x="22717" y="44957"/>
                    <a:pt x="22522" y="44780"/>
                    <a:pt x="22293" y="44780"/>
                  </a:cubicBezTo>
                  <a:close/>
                  <a:moveTo>
                    <a:pt x="6113" y="45634"/>
                  </a:moveTo>
                  <a:cubicBezTo>
                    <a:pt x="6005" y="45634"/>
                    <a:pt x="5896" y="45673"/>
                    <a:pt x="5811" y="45753"/>
                  </a:cubicBezTo>
                  <a:cubicBezTo>
                    <a:pt x="5733" y="45826"/>
                    <a:pt x="5642" y="45904"/>
                    <a:pt x="5541" y="45987"/>
                  </a:cubicBezTo>
                  <a:cubicBezTo>
                    <a:pt x="5353" y="46143"/>
                    <a:pt x="5327" y="46419"/>
                    <a:pt x="5481" y="46606"/>
                  </a:cubicBezTo>
                  <a:cubicBezTo>
                    <a:pt x="5567" y="46710"/>
                    <a:pt x="5694" y="46765"/>
                    <a:pt x="5821" y="46765"/>
                  </a:cubicBezTo>
                  <a:cubicBezTo>
                    <a:pt x="5918" y="46765"/>
                    <a:pt x="6016" y="46734"/>
                    <a:pt x="6100" y="46666"/>
                  </a:cubicBezTo>
                  <a:cubicBezTo>
                    <a:pt x="6214" y="46570"/>
                    <a:pt x="6318" y="46479"/>
                    <a:pt x="6412" y="46393"/>
                  </a:cubicBezTo>
                  <a:cubicBezTo>
                    <a:pt x="6588" y="46227"/>
                    <a:pt x="6596" y="45948"/>
                    <a:pt x="6430" y="45772"/>
                  </a:cubicBezTo>
                  <a:cubicBezTo>
                    <a:pt x="6345" y="45680"/>
                    <a:pt x="6229" y="45634"/>
                    <a:pt x="6113" y="45634"/>
                  </a:cubicBezTo>
                  <a:close/>
                  <a:moveTo>
                    <a:pt x="21647" y="47131"/>
                  </a:moveTo>
                  <a:cubicBezTo>
                    <a:pt x="21577" y="47131"/>
                    <a:pt x="21506" y="47148"/>
                    <a:pt x="21439" y="47183"/>
                  </a:cubicBezTo>
                  <a:cubicBezTo>
                    <a:pt x="21346" y="47233"/>
                    <a:pt x="21242" y="47282"/>
                    <a:pt x="21122" y="47332"/>
                  </a:cubicBezTo>
                  <a:cubicBezTo>
                    <a:pt x="20901" y="47428"/>
                    <a:pt x="20797" y="47685"/>
                    <a:pt x="20893" y="47909"/>
                  </a:cubicBezTo>
                  <a:cubicBezTo>
                    <a:pt x="20966" y="48075"/>
                    <a:pt x="21127" y="48174"/>
                    <a:pt x="21296" y="48174"/>
                  </a:cubicBezTo>
                  <a:cubicBezTo>
                    <a:pt x="21356" y="48174"/>
                    <a:pt x="21413" y="48163"/>
                    <a:pt x="21471" y="48140"/>
                  </a:cubicBezTo>
                  <a:cubicBezTo>
                    <a:pt x="21611" y="48078"/>
                    <a:pt x="21738" y="48018"/>
                    <a:pt x="21853" y="47955"/>
                  </a:cubicBezTo>
                  <a:cubicBezTo>
                    <a:pt x="22066" y="47841"/>
                    <a:pt x="22147" y="47576"/>
                    <a:pt x="22032" y="47363"/>
                  </a:cubicBezTo>
                  <a:cubicBezTo>
                    <a:pt x="21953" y="47214"/>
                    <a:pt x="21803" y="47131"/>
                    <a:pt x="21647" y="47131"/>
                  </a:cubicBezTo>
                  <a:close/>
                  <a:moveTo>
                    <a:pt x="3982" y="47190"/>
                  </a:moveTo>
                  <a:cubicBezTo>
                    <a:pt x="3898" y="47190"/>
                    <a:pt x="3813" y="47214"/>
                    <a:pt x="3739" y="47264"/>
                  </a:cubicBezTo>
                  <a:cubicBezTo>
                    <a:pt x="3598" y="47355"/>
                    <a:pt x="3500" y="47425"/>
                    <a:pt x="3411" y="47485"/>
                  </a:cubicBezTo>
                  <a:cubicBezTo>
                    <a:pt x="3214" y="47623"/>
                    <a:pt x="3164" y="47896"/>
                    <a:pt x="3302" y="48096"/>
                  </a:cubicBezTo>
                  <a:cubicBezTo>
                    <a:pt x="3388" y="48218"/>
                    <a:pt x="3523" y="48283"/>
                    <a:pt x="3663" y="48283"/>
                  </a:cubicBezTo>
                  <a:cubicBezTo>
                    <a:pt x="3749" y="48283"/>
                    <a:pt x="3838" y="48257"/>
                    <a:pt x="3913" y="48205"/>
                  </a:cubicBezTo>
                  <a:cubicBezTo>
                    <a:pt x="3996" y="48148"/>
                    <a:pt x="4092" y="48083"/>
                    <a:pt x="4225" y="47992"/>
                  </a:cubicBezTo>
                  <a:cubicBezTo>
                    <a:pt x="4428" y="47857"/>
                    <a:pt x="4482" y="47586"/>
                    <a:pt x="4347" y="47384"/>
                  </a:cubicBezTo>
                  <a:cubicBezTo>
                    <a:pt x="4262" y="47258"/>
                    <a:pt x="4123" y="47190"/>
                    <a:pt x="3982" y="47190"/>
                  </a:cubicBezTo>
                  <a:close/>
                  <a:moveTo>
                    <a:pt x="19146" y="47961"/>
                  </a:moveTo>
                  <a:cubicBezTo>
                    <a:pt x="19112" y="47961"/>
                    <a:pt x="19077" y="47965"/>
                    <a:pt x="19042" y="47974"/>
                  </a:cubicBezTo>
                  <a:cubicBezTo>
                    <a:pt x="18923" y="48002"/>
                    <a:pt x="18798" y="48031"/>
                    <a:pt x="18673" y="48059"/>
                  </a:cubicBezTo>
                  <a:cubicBezTo>
                    <a:pt x="18436" y="48111"/>
                    <a:pt x="18288" y="48345"/>
                    <a:pt x="18340" y="48582"/>
                  </a:cubicBezTo>
                  <a:cubicBezTo>
                    <a:pt x="18384" y="48787"/>
                    <a:pt x="18566" y="48925"/>
                    <a:pt x="18767" y="48925"/>
                  </a:cubicBezTo>
                  <a:cubicBezTo>
                    <a:pt x="18800" y="48925"/>
                    <a:pt x="18832" y="48923"/>
                    <a:pt x="18863" y="48915"/>
                  </a:cubicBezTo>
                  <a:cubicBezTo>
                    <a:pt x="18993" y="48886"/>
                    <a:pt x="19123" y="48855"/>
                    <a:pt x="19248" y="48826"/>
                  </a:cubicBezTo>
                  <a:cubicBezTo>
                    <a:pt x="19482" y="48769"/>
                    <a:pt x="19627" y="48533"/>
                    <a:pt x="19573" y="48299"/>
                  </a:cubicBezTo>
                  <a:cubicBezTo>
                    <a:pt x="19524" y="48097"/>
                    <a:pt x="19345" y="47961"/>
                    <a:pt x="19146" y="47961"/>
                  </a:cubicBezTo>
                  <a:close/>
                  <a:moveTo>
                    <a:pt x="16553" y="48460"/>
                  </a:moveTo>
                  <a:cubicBezTo>
                    <a:pt x="16531" y="48460"/>
                    <a:pt x="16509" y="48462"/>
                    <a:pt x="16486" y="48465"/>
                  </a:cubicBezTo>
                  <a:cubicBezTo>
                    <a:pt x="16351" y="48483"/>
                    <a:pt x="16227" y="48501"/>
                    <a:pt x="16115" y="48514"/>
                  </a:cubicBezTo>
                  <a:cubicBezTo>
                    <a:pt x="15873" y="48546"/>
                    <a:pt x="15704" y="48764"/>
                    <a:pt x="15733" y="49006"/>
                  </a:cubicBezTo>
                  <a:cubicBezTo>
                    <a:pt x="15761" y="49227"/>
                    <a:pt x="15948" y="49391"/>
                    <a:pt x="16167" y="49391"/>
                  </a:cubicBezTo>
                  <a:cubicBezTo>
                    <a:pt x="16185" y="49391"/>
                    <a:pt x="16203" y="49388"/>
                    <a:pt x="16221" y="49385"/>
                  </a:cubicBezTo>
                  <a:cubicBezTo>
                    <a:pt x="16341" y="49372"/>
                    <a:pt x="16473" y="49354"/>
                    <a:pt x="16614" y="49333"/>
                  </a:cubicBezTo>
                  <a:cubicBezTo>
                    <a:pt x="16853" y="49297"/>
                    <a:pt x="17019" y="49073"/>
                    <a:pt x="16986" y="48834"/>
                  </a:cubicBezTo>
                  <a:cubicBezTo>
                    <a:pt x="16953" y="48617"/>
                    <a:pt x="16768" y="48460"/>
                    <a:pt x="16553" y="48460"/>
                  </a:cubicBezTo>
                  <a:close/>
                  <a:moveTo>
                    <a:pt x="13988" y="49034"/>
                  </a:moveTo>
                  <a:cubicBezTo>
                    <a:pt x="13933" y="49034"/>
                    <a:pt x="13878" y="49044"/>
                    <a:pt x="13824" y="49066"/>
                  </a:cubicBezTo>
                  <a:cubicBezTo>
                    <a:pt x="13699" y="49115"/>
                    <a:pt x="13575" y="49167"/>
                    <a:pt x="13455" y="49222"/>
                  </a:cubicBezTo>
                  <a:cubicBezTo>
                    <a:pt x="13234" y="49320"/>
                    <a:pt x="13133" y="49578"/>
                    <a:pt x="13231" y="49799"/>
                  </a:cubicBezTo>
                  <a:cubicBezTo>
                    <a:pt x="13302" y="49965"/>
                    <a:pt x="13463" y="50061"/>
                    <a:pt x="13632" y="50061"/>
                  </a:cubicBezTo>
                  <a:cubicBezTo>
                    <a:pt x="13692" y="50061"/>
                    <a:pt x="13751" y="50048"/>
                    <a:pt x="13809" y="50025"/>
                  </a:cubicBezTo>
                  <a:cubicBezTo>
                    <a:pt x="13920" y="49976"/>
                    <a:pt x="14035" y="49926"/>
                    <a:pt x="14152" y="49879"/>
                  </a:cubicBezTo>
                  <a:cubicBezTo>
                    <a:pt x="14375" y="49788"/>
                    <a:pt x="14485" y="49534"/>
                    <a:pt x="14394" y="49310"/>
                  </a:cubicBezTo>
                  <a:cubicBezTo>
                    <a:pt x="14326" y="49138"/>
                    <a:pt x="14161" y="49034"/>
                    <a:pt x="13988" y="49034"/>
                  </a:cubicBezTo>
                  <a:close/>
                  <a:moveTo>
                    <a:pt x="2292" y="49144"/>
                  </a:moveTo>
                  <a:cubicBezTo>
                    <a:pt x="2102" y="49144"/>
                    <a:pt x="1926" y="49270"/>
                    <a:pt x="1872" y="49463"/>
                  </a:cubicBezTo>
                  <a:cubicBezTo>
                    <a:pt x="1823" y="49632"/>
                    <a:pt x="1797" y="49801"/>
                    <a:pt x="1797" y="49963"/>
                  </a:cubicBezTo>
                  <a:cubicBezTo>
                    <a:pt x="1797" y="50204"/>
                    <a:pt x="1992" y="50402"/>
                    <a:pt x="2233" y="50402"/>
                  </a:cubicBezTo>
                  <a:lnTo>
                    <a:pt x="2236" y="50402"/>
                  </a:lnTo>
                  <a:cubicBezTo>
                    <a:pt x="2478" y="50402"/>
                    <a:pt x="2673" y="50207"/>
                    <a:pt x="2673" y="49965"/>
                  </a:cubicBezTo>
                  <a:cubicBezTo>
                    <a:pt x="2675" y="49885"/>
                    <a:pt x="2688" y="49796"/>
                    <a:pt x="2714" y="49705"/>
                  </a:cubicBezTo>
                  <a:cubicBezTo>
                    <a:pt x="2782" y="49471"/>
                    <a:pt x="2647" y="49229"/>
                    <a:pt x="2413" y="49162"/>
                  </a:cubicBezTo>
                  <a:cubicBezTo>
                    <a:pt x="2372" y="49150"/>
                    <a:pt x="2332" y="49144"/>
                    <a:pt x="2292" y="49144"/>
                  </a:cubicBezTo>
                  <a:close/>
                  <a:moveTo>
                    <a:pt x="11672" y="50290"/>
                  </a:moveTo>
                  <a:cubicBezTo>
                    <a:pt x="11600" y="50290"/>
                    <a:pt x="11526" y="50308"/>
                    <a:pt x="11458" y="50345"/>
                  </a:cubicBezTo>
                  <a:cubicBezTo>
                    <a:pt x="11349" y="50407"/>
                    <a:pt x="11240" y="50467"/>
                    <a:pt x="11128" y="50527"/>
                  </a:cubicBezTo>
                  <a:cubicBezTo>
                    <a:pt x="10915" y="50639"/>
                    <a:pt x="10832" y="50906"/>
                    <a:pt x="10946" y="51120"/>
                  </a:cubicBezTo>
                  <a:cubicBezTo>
                    <a:pt x="11024" y="51268"/>
                    <a:pt x="11177" y="51354"/>
                    <a:pt x="11333" y="51354"/>
                  </a:cubicBezTo>
                  <a:cubicBezTo>
                    <a:pt x="11404" y="51354"/>
                    <a:pt x="11474" y="51335"/>
                    <a:pt x="11539" y="51302"/>
                  </a:cubicBezTo>
                  <a:cubicBezTo>
                    <a:pt x="11656" y="51239"/>
                    <a:pt x="11773" y="51174"/>
                    <a:pt x="11887" y="51112"/>
                  </a:cubicBezTo>
                  <a:cubicBezTo>
                    <a:pt x="12098" y="50992"/>
                    <a:pt x="12173" y="50727"/>
                    <a:pt x="12056" y="50514"/>
                  </a:cubicBezTo>
                  <a:cubicBezTo>
                    <a:pt x="11975" y="50370"/>
                    <a:pt x="11826" y="50290"/>
                    <a:pt x="11672" y="50290"/>
                  </a:cubicBezTo>
                  <a:close/>
                  <a:moveTo>
                    <a:pt x="3762" y="50978"/>
                  </a:moveTo>
                  <a:cubicBezTo>
                    <a:pt x="3588" y="50978"/>
                    <a:pt x="3422" y="51083"/>
                    <a:pt x="3354" y="51255"/>
                  </a:cubicBezTo>
                  <a:cubicBezTo>
                    <a:pt x="3263" y="51481"/>
                    <a:pt x="3375" y="51736"/>
                    <a:pt x="3601" y="51824"/>
                  </a:cubicBezTo>
                  <a:cubicBezTo>
                    <a:pt x="3721" y="51874"/>
                    <a:pt x="3848" y="51920"/>
                    <a:pt x="3981" y="51965"/>
                  </a:cubicBezTo>
                  <a:cubicBezTo>
                    <a:pt x="4027" y="51980"/>
                    <a:pt x="4077" y="51988"/>
                    <a:pt x="4124" y="51988"/>
                  </a:cubicBezTo>
                  <a:cubicBezTo>
                    <a:pt x="4306" y="51988"/>
                    <a:pt x="4475" y="51876"/>
                    <a:pt x="4537" y="51694"/>
                  </a:cubicBezTo>
                  <a:cubicBezTo>
                    <a:pt x="4618" y="51465"/>
                    <a:pt x="4495" y="51216"/>
                    <a:pt x="4267" y="51135"/>
                  </a:cubicBezTo>
                  <a:cubicBezTo>
                    <a:pt x="4147" y="51094"/>
                    <a:pt x="4033" y="51052"/>
                    <a:pt x="3921" y="51008"/>
                  </a:cubicBezTo>
                  <a:cubicBezTo>
                    <a:pt x="3869" y="50987"/>
                    <a:pt x="3815" y="50978"/>
                    <a:pt x="3762" y="50978"/>
                  </a:cubicBezTo>
                  <a:close/>
                  <a:moveTo>
                    <a:pt x="9284" y="51400"/>
                  </a:moveTo>
                  <a:cubicBezTo>
                    <a:pt x="9234" y="51400"/>
                    <a:pt x="9183" y="51408"/>
                    <a:pt x="9134" y="51426"/>
                  </a:cubicBezTo>
                  <a:cubicBezTo>
                    <a:pt x="9014" y="51468"/>
                    <a:pt x="8897" y="51510"/>
                    <a:pt x="8783" y="51546"/>
                  </a:cubicBezTo>
                  <a:cubicBezTo>
                    <a:pt x="8551" y="51621"/>
                    <a:pt x="8427" y="51871"/>
                    <a:pt x="8502" y="52100"/>
                  </a:cubicBezTo>
                  <a:cubicBezTo>
                    <a:pt x="8562" y="52284"/>
                    <a:pt x="8733" y="52404"/>
                    <a:pt x="8918" y="52404"/>
                  </a:cubicBezTo>
                  <a:cubicBezTo>
                    <a:pt x="8962" y="52404"/>
                    <a:pt x="9009" y="52396"/>
                    <a:pt x="9053" y="52381"/>
                  </a:cubicBezTo>
                  <a:cubicBezTo>
                    <a:pt x="9178" y="52342"/>
                    <a:pt x="9305" y="52297"/>
                    <a:pt x="9433" y="52251"/>
                  </a:cubicBezTo>
                  <a:cubicBezTo>
                    <a:pt x="9662" y="52167"/>
                    <a:pt x="9779" y="51915"/>
                    <a:pt x="9695" y="51689"/>
                  </a:cubicBezTo>
                  <a:cubicBezTo>
                    <a:pt x="9630" y="51510"/>
                    <a:pt x="9462" y="51400"/>
                    <a:pt x="9284" y="51400"/>
                  </a:cubicBezTo>
                  <a:close/>
                  <a:moveTo>
                    <a:pt x="6307" y="51637"/>
                  </a:moveTo>
                  <a:cubicBezTo>
                    <a:pt x="6094" y="51637"/>
                    <a:pt x="5907" y="51795"/>
                    <a:pt x="5876" y="52014"/>
                  </a:cubicBezTo>
                  <a:cubicBezTo>
                    <a:pt x="5840" y="52253"/>
                    <a:pt x="6006" y="52477"/>
                    <a:pt x="6248" y="52511"/>
                  </a:cubicBezTo>
                  <a:cubicBezTo>
                    <a:pt x="6383" y="52529"/>
                    <a:pt x="6516" y="52547"/>
                    <a:pt x="6646" y="52560"/>
                  </a:cubicBezTo>
                  <a:cubicBezTo>
                    <a:pt x="6661" y="52563"/>
                    <a:pt x="6677" y="52563"/>
                    <a:pt x="6692" y="52563"/>
                  </a:cubicBezTo>
                  <a:cubicBezTo>
                    <a:pt x="6916" y="52563"/>
                    <a:pt x="7106" y="52396"/>
                    <a:pt x="7129" y="52173"/>
                  </a:cubicBezTo>
                  <a:cubicBezTo>
                    <a:pt x="7155" y="51931"/>
                    <a:pt x="6981" y="51715"/>
                    <a:pt x="6739" y="51689"/>
                  </a:cubicBezTo>
                  <a:cubicBezTo>
                    <a:pt x="6620" y="51676"/>
                    <a:pt x="6497" y="51660"/>
                    <a:pt x="6373" y="51642"/>
                  </a:cubicBezTo>
                  <a:cubicBezTo>
                    <a:pt x="6351" y="51639"/>
                    <a:pt x="6329" y="51637"/>
                    <a:pt x="6307" y="516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015075" y="3311000"/>
              <a:ext cx="30125" cy="26600"/>
            </a:xfrm>
            <a:custGeom>
              <a:avLst/>
              <a:gdLst/>
              <a:ahLst/>
              <a:cxnLst/>
              <a:rect l="l" t="t" r="r" b="b"/>
              <a:pathLst>
                <a:path w="1205" h="1064" extrusionOk="0">
                  <a:moveTo>
                    <a:pt x="495" y="0"/>
                  </a:moveTo>
                  <a:cubicBezTo>
                    <a:pt x="449" y="0"/>
                    <a:pt x="401" y="8"/>
                    <a:pt x="355" y="24"/>
                  </a:cubicBezTo>
                  <a:cubicBezTo>
                    <a:pt x="126" y="99"/>
                    <a:pt x="1" y="349"/>
                    <a:pt x="76" y="577"/>
                  </a:cubicBezTo>
                  <a:cubicBezTo>
                    <a:pt x="115" y="692"/>
                    <a:pt x="136" y="757"/>
                    <a:pt x="136" y="757"/>
                  </a:cubicBezTo>
                  <a:cubicBezTo>
                    <a:pt x="196" y="941"/>
                    <a:pt x="360" y="1064"/>
                    <a:pt x="547" y="1064"/>
                  </a:cubicBezTo>
                  <a:cubicBezTo>
                    <a:pt x="570" y="1064"/>
                    <a:pt x="596" y="1061"/>
                    <a:pt x="622" y="1058"/>
                  </a:cubicBezTo>
                  <a:cubicBezTo>
                    <a:pt x="631" y="1057"/>
                    <a:pt x="654" y="1055"/>
                    <a:pt x="679" y="1055"/>
                  </a:cubicBezTo>
                  <a:cubicBezTo>
                    <a:pt x="689" y="1055"/>
                    <a:pt x="700" y="1055"/>
                    <a:pt x="711" y="1056"/>
                  </a:cubicBezTo>
                  <a:cubicBezTo>
                    <a:pt x="724" y="1057"/>
                    <a:pt x="737" y="1058"/>
                    <a:pt x="749" y="1058"/>
                  </a:cubicBezTo>
                  <a:cubicBezTo>
                    <a:pt x="975" y="1058"/>
                    <a:pt x="1167" y="887"/>
                    <a:pt x="1186" y="658"/>
                  </a:cubicBezTo>
                  <a:cubicBezTo>
                    <a:pt x="1205" y="440"/>
                    <a:pt x="1062" y="247"/>
                    <a:pt x="859" y="195"/>
                  </a:cubicBezTo>
                  <a:cubicBezTo>
                    <a:pt x="776" y="73"/>
                    <a:pt x="640" y="0"/>
                    <a:pt x="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7"/>
            <p:cNvSpPr/>
            <p:nvPr/>
          </p:nvSpPr>
          <p:spPr>
            <a:xfrm>
              <a:off x="3886000" y="2773375"/>
              <a:ext cx="896225" cy="1607475"/>
            </a:xfrm>
            <a:custGeom>
              <a:avLst/>
              <a:gdLst/>
              <a:ahLst/>
              <a:cxnLst/>
              <a:rect l="l" t="t" r="r" b="b"/>
              <a:pathLst>
                <a:path w="35849" h="64299" extrusionOk="0">
                  <a:moveTo>
                    <a:pt x="14268" y="1"/>
                  </a:moveTo>
                  <a:cubicBezTo>
                    <a:pt x="14160" y="1"/>
                    <a:pt x="14052" y="40"/>
                    <a:pt x="13967" y="121"/>
                  </a:cubicBezTo>
                  <a:cubicBezTo>
                    <a:pt x="13882" y="199"/>
                    <a:pt x="13788" y="287"/>
                    <a:pt x="13684" y="383"/>
                  </a:cubicBezTo>
                  <a:cubicBezTo>
                    <a:pt x="13505" y="547"/>
                    <a:pt x="13494" y="823"/>
                    <a:pt x="13658" y="1002"/>
                  </a:cubicBezTo>
                  <a:cubicBezTo>
                    <a:pt x="13744" y="1096"/>
                    <a:pt x="13863" y="1145"/>
                    <a:pt x="13980" y="1145"/>
                  </a:cubicBezTo>
                  <a:cubicBezTo>
                    <a:pt x="14087" y="1145"/>
                    <a:pt x="14194" y="1106"/>
                    <a:pt x="14277" y="1028"/>
                  </a:cubicBezTo>
                  <a:cubicBezTo>
                    <a:pt x="14383" y="932"/>
                    <a:pt x="14482" y="841"/>
                    <a:pt x="14568" y="758"/>
                  </a:cubicBezTo>
                  <a:cubicBezTo>
                    <a:pt x="14745" y="591"/>
                    <a:pt x="14753" y="316"/>
                    <a:pt x="14586" y="139"/>
                  </a:cubicBezTo>
                  <a:cubicBezTo>
                    <a:pt x="14500" y="47"/>
                    <a:pt x="14384" y="1"/>
                    <a:pt x="14268" y="1"/>
                  </a:cubicBezTo>
                  <a:close/>
                  <a:moveTo>
                    <a:pt x="15366" y="455"/>
                  </a:moveTo>
                  <a:cubicBezTo>
                    <a:pt x="15134" y="455"/>
                    <a:pt x="14939" y="636"/>
                    <a:pt x="14927" y="869"/>
                  </a:cubicBezTo>
                  <a:cubicBezTo>
                    <a:pt x="14919" y="979"/>
                    <a:pt x="14911" y="1101"/>
                    <a:pt x="14898" y="1252"/>
                  </a:cubicBezTo>
                  <a:cubicBezTo>
                    <a:pt x="14880" y="1493"/>
                    <a:pt x="15062" y="1704"/>
                    <a:pt x="15304" y="1722"/>
                  </a:cubicBezTo>
                  <a:cubicBezTo>
                    <a:pt x="15317" y="1722"/>
                    <a:pt x="15327" y="1725"/>
                    <a:pt x="15338" y="1725"/>
                  </a:cubicBezTo>
                  <a:cubicBezTo>
                    <a:pt x="15564" y="1725"/>
                    <a:pt x="15756" y="1548"/>
                    <a:pt x="15774" y="1317"/>
                  </a:cubicBezTo>
                  <a:cubicBezTo>
                    <a:pt x="15785" y="1161"/>
                    <a:pt x="15795" y="1036"/>
                    <a:pt x="15800" y="921"/>
                  </a:cubicBezTo>
                  <a:cubicBezTo>
                    <a:pt x="15816" y="680"/>
                    <a:pt x="15631" y="472"/>
                    <a:pt x="15390" y="456"/>
                  </a:cubicBezTo>
                  <a:cubicBezTo>
                    <a:pt x="15382" y="455"/>
                    <a:pt x="15374" y="455"/>
                    <a:pt x="15366" y="455"/>
                  </a:cubicBezTo>
                  <a:close/>
                  <a:moveTo>
                    <a:pt x="12275" y="1782"/>
                  </a:moveTo>
                  <a:cubicBezTo>
                    <a:pt x="12173" y="1782"/>
                    <a:pt x="12070" y="1818"/>
                    <a:pt x="11986" y="1891"/>
                  </a:cubicBezTo>
                  <a:cubicBezTo>
                    <a:pt x="11887" y="1977"/>
                    <a:pt x="11789" y="2063"/>
                    <a:pt x="11692" y="2146"/>
                  </a:cubicBezTo>
                  <a:cubicBezTo>
                    <a:pt x="11510" y="2305"/>
                    <a:pt x="11490" y="2580"/>
                    <a:pt x="11648" y="2765"/>
                  </a:cubicBezTo>
                  <a:cubicBezTo>
                    <a:pt x="11734" y="2866"/>
                    <a:pt x="11856" y="2915"/>
                    <a:pt x="11978" y="2915"/>
                  </a:cubicBezTo>
                  <a:cubicBezTo>
                    <a:pt x="12082" y="2915"/>
                    <a:pt x="12184" y="2882"/>
                    <a:pt x="12264" y="2809"/>
                  </a:cubicBezTo>
                  <a:cubicBezTo>
                    <a:pt x="12363" y="2726"/>
                    <a:pt x="12462" y="2640"/>
                    <a:pt x="12563" y="2552"/>
                  </a:cubicBezTo>
                  <a:cubicBezTo>
                    <a:pt x="12745" y="2393"/>
                    <a:pt x="12766" y="2117"/>
                    <a:pt x="12605" y="1933"/>
                  </a:cubicBezTo>
                  <a:cubicBezTo>
                    <a:pt x="12519" y="1833"/>
                    <a:pt x="12397" y="1782"/>
                    <a:pt x="12275" y="1782"/>
                  </a:cubicBezTo>
                  <a:close/>
                  <a:moveTo>
                    <a:pt x="15208" y="3123"/>
                  </a:moveTo>
                  <a:cubicBezTo>
                    <a:pt x="14968" y="3123"/>
                    <a:pt x="14773" y="3313"/>
                    <a:pt x="14768" y="3552"/>
                  </a:cubicBezTo>
                  <a:cubicBezTo>
                    <a:pt x="14768" y="3656"/>
                    <a:pt x="14763" y="3781"/>
                    <a:pt x="14753" y="3927"/>
                  </a:cubicBezTo>
                  <a:cubicBezTo>
                    <a:pt x="14740" y="4169"/>
                    <a:pt x="14924" y="4377"/>
                    <a:pt x="15166" y="4390"/>
                  </a:cubicBezTo>
                  <a:cubicBezTo>
                    <a:pt x="15174" y="4390"/>
                    <a:pt x="15184" y="4392"/>
                    <a:pt x="15192" y="4392"/>
                  </a:cubicBezTo>
                  <a:cubicBezTo>
                    <a:pt x="15423" y="4392"/>
                    <a:pt x="15616" y="4213"/>
                    <a:pt x="15629" y="3979"/>
                  </a:cubicBezTo>
                  <a:cubicBezTo>
                    <a:pt x="15639" y="3823"/>
                    <a:pt x="15644" y="3685"/>
                    <a:pt x="15647" y="3571"/>
                  </a:cubicBezTo>
                  <a:cubicBezTo>
                    <a:pt x="15650" y="3326"/>
                    <a:pt x="15457" y="3126"/>
                    <a:pt x="15215" y="3123"/>
                  </a:cubicBezTo>
                  <a:close/>
                  <a:moveTo>
                    <a:pt x="10210" y="3481"/>
                  </a:moveTo>
                  <a:cubicBezTo>
                    <a:pt x="10120" y="3481"/>
                    <a:pt x="10029" y="3508"/>
                    <a:pt x="9950" y="3565"/>
                  </a:cubicBezTo>
                  <a:cubicBezTo>
                    <a:pt x="9852" y="3638"/>
                    <a:pt x="9748" y="3714"/>
                    <a:pt x="9638" y="3792"/>
                  </a:cubicBezTo>
                  <a:cubicBezTo>
                    <a:pt x="9441" y="3935"/>
                    <a:pt x="9397" y="4208"/>
                    <a:pt x="9537" y="4405"/>
                  </a:cubicBezTo>
                  <a:cubicBezTo>
                    <a:pt x="9623" y="4525"/>
                    <a:pt x="9758" y="4587"/>
                    <a:pt x="9893" y="4587"/>
                  </a:cubicBezTo>
                  <a:cubicBezTo>
                    <a:pt x="9982" y="4587"/>
                    <a:pt x="10073" y="4561"/>
                    <a:pt x="10151" y="4507"/>
                  </a:cubicBezTo>
                  <a:cubicBezTo>
                    <a:pt x="10260" y="4426"/>
                    <a:pt x="10369" y="4348"/>
                    <a:pt x="10470" y="4273"/>
                  </a:cubicBezTo>
                  <a:cubicBezTo>
                    <a:pt x="10665" y="4130"/>
                    <a:pt x="10707" y="3857"/>
                    <a:pt x="10564" y="3662"/>
                  </a:cubicBezTo>
                  <a:cubicBezTo>
                    <a:pt x="10478" y="3543"/>
                    <a:pt x="10346" y="3481"/>
                    <a:pt x="10210" y="3481"/>
                  </a:cubicBezTo>
                  <a:close/>
                  <a:moveTo>
                    <a:pt x="8018" y="5012"/>
                  </a:moveTo>
                  <a:cubicBezTo>
                    <a:pt x="7933" y="5012"/>
                    <a:pt x="7847" y="5037"/>
                    <a:pt x="7772" y="5089"/>
                  </a:cubicBezTo>
                  <a:cubicBezTo>
                    <a:pt x="7665" y="5162"/>
                    <a:pt x="7556" y="5235"/>
                    <a:pt x="7449" y="5307"/>
                  </a:cubicBezTo>
                  <a:cubicBezTo>
                    <a:pt x="7249" y="5443"/>
                    <a:pt x="7194" y="5716"/>
                    <a:pt x="7332" y="5916"/>
                  </a:cubicBezTo>
                  <a:cubicBezTo>
                    <a:pt x="7415" y="6041"/>
                    <a:pt x="7553" y="6108"/>
                    <a:pt x="7696" y="6108"/>
                  </a:cubicBezTo>
                  <a:cubicBezTo>
                    <a:pt x="7779" y="6108"/>
                    <a:pt x="7865" y="6085"/>
                    <a:pt x="7941" y="6033"/>
                  </a:cubicBezTo>
                  <a:cubicBezTo>
                    <a:pt x="8047" y="5960"/>
                    <a:pt x="8156" y="5887"/>
                    <a:pt x="8266" y="5814"/>
                  </a:cubicBezTo>
                  <a:cubicBezTo>
                    <a:pt x="8466" y="5679"/>
                    <a:pt x="8518" y="5406"/>
                    <a:pt x="8383" y="5206"/>
                  </a:cubicBezTo>
                  <a:cubicBezTo>
                    <a:pt x="8297" y="5080"/>
                    <a:pt x="8159" y="5012"/>
                    <a:pt x="8018" y="5012"/>
                  </a:cubicBezTo>
                  <a:close/>
                  <a:moveTo>
                    <a:pt x="14975" y="5786"/>
                  </a:moveTo>
                  <a:cubicBezTo>
                    <a:pt x="14753" y="5786"/>
                    <a:pt x="14561" y="5950"/>
                    <a:pt x="14534" y="6173"/>
                  </a:cubicBezTo>
                  <a:cubicBezTo>
                    <a:pt x="14521" y="6301"/>
                    <a:pt x="14506" y="6431"/>
                    <a:pt x="14487" y="6561"/>
                  </a:cubicBezTo>
                  <a:cubicBezTo>
                    <a:pt x="14459" y="6800"/>
                    <a:pt x="14630" y="7021"/>
                    <a:pt x="14870" y="7049"/>
                  </a:cubicBezTo>
                  <a:cubicBezTo>
                    <a:pt x="14888" y="7052"/>
                    <a:pt x="14906" y="7052"/>
                    <a:pt x="14924" y="7052"/>
                  </a:cubicBezTo>
                  <a:cubicBezTo>
                    <a:pt x="15143" y="7052"/>
                    <a:pt x="15332" y="6891"/>
                    <a:pt x="15358" y="6667"/>
                  </a:cubicBezTo>
                  <a:cubicBezTo>
                    <a:pt x="15377" y="6537"/>
                    <a:pt x="15392" y="6407"/>
                    <a:pt x="15408" y="6277"/>
                  </a:cubicBezTo>
                  <a:cubicBezTo>
                    <a:pt x="15434" y="6035"/>
                    <a:pt x="15262" y="5817"/>
                    <a:pt x="15023" y="5788"/>
                  </a:cubicBezTo>
                  <a:cubicBezTo>
                    <a:pt x="15007" y="5787"/>
                    <a:pt x="14991" y="5786"/>
                    <a:pt x="14975" y="5786"/>
                  </a:cubicBezTo>
                  <a:close/>
                  <a:moveTo>
                    <a:pt x="5792" y="6492"/>
                  </a:moveTo>
                  <a:cubicBezTo>
                    <a:pt x="5710" y="6492"/>
                    <a:pt x="5628" y="6515"/>
                    <a:pt x="5554" y="6563"/>
                  </a:cubicBezTo>
                  <a:cubicBezTo>
                    <a:pt x="5434" y="6639"/>
                    <a:pt x="5325" y="6709"/>
                    <a:pt x="5226" y="6774"/>
                  </a:cubicBezTo>
                  <a:cubicBezTo>
                    <a:pt x="5021" y="6904"/>
                    <a:pt x="4961" y="7174"/>
                    <a:pt x="5091" y="7380"/>
                  </a:cubicBezTo>
                  <a:cubicBezTo>
                    <a:pt x="5177" y="7510"/>
                    <a:pt x="5317" y="7582"/>
                    <a:pt x="5463" y="7582"/>
                  </a:cubicBezTo>
                  <a:cubicBezTo>
                    <a:pt x="5544" y="7582"/>
                    <a:pt x="5624" y="7559"/>
                    <a:pt x="5699" y="7512"/>
                  </a:cubicBezTo>
                  <a:cubicBezTo>
                    <a:pt x="5798" y="7450"/>
                    <a:pt x="5910" y="7377"/>
                    <a:pt x="6030" y="7299"/>
                  </a:cubicBezTo>
                  <a:cubicBezTo>
                    <a:pt x="6232" y="7166"/>
                    <a:pt x="6292" y="6896"/>
                    <a:pt x="6160" y="6693"/>
                  </a:cubicBezTo>
                  <a:cubicBezTo>
                    <a:pt x="6075" y="6563"/>
                    <a:pt x="5935" y="6492"/>
                    <a:pt x="5792" y="6492"/>
                  </a:cubicBezTo>
                  <a:close/>
                  <a:moveTo>
                    <a:pt x="3681" y="8123"/>
                  </a:moveTo>
                  <a:cubicBezTo>
                    <a:pt x="3572" y="8123"/>
                    <a:pt x="3463" y="8162"/>
                    <a:pt x="3378" y="8243"/>
                  </a:cubicBezTo>
                  <a:cubicBezTo>
                    <a:pt x="3284" y="8331"/>
                    <a:pt x="3188" y="8422"/>
                    <a:pt x="3092" y="8516"/>
                  </a:cubicBezTo>
                  <a:cubicBezTo>
                    <a:pt x="2918" y="8685"/>
                    <a:pt x="2912" y="8963"/>
                    <a:pt x="3081" y="9137"/>
                  </a:cubicBezTo>
                  <a:cubicBezTo>
                    <a:pt x="3167" y="9226"/>
                    <a:pt x="3282" y="9270"/>
                    <a:pt x="3396" y="9270"/>
                  </a:cubicBezTo>
                  <a:cubicBezTo>
                    <a:pt x="3505" y="9270"/>
                    <a:pt x="3617" y="9228"/>
                    <a:pt x="3700" y="9148"/>
                  </a:cubicBezTo>
                  <a:cubicBezTo>
                    <a:pt x="3796" y="9057"/>
                    <a:pt x="3890" y="8966"/>
                    <a:pt x="3981" y="8880"/>
                  </a:cubicBezTo>
                  <a:cubicBezTo>
                    <a:pt x="4158" y="8713"/>
                    <a:pt x="4166" y="8435"/>
                    <a:pt x="3999" y="8258"/>
                  </a:cubicBezTo>
                  <a:cubicBezTo>
                    <a:pt x="3913" y="8168"/>
                    <a:pt x="3797" y="8123"/>
                    <a:pt x="3681" y="8123"/>
                  </a:cubicBezTo>
                  <a:close/>
                  <a:moveTo>
                    <a:pt x="14607" y="8437"/>
                  </a:moveTo>
                  <a:cubicBezTo>
                    <a:pt x="14395" y="8437"/>
                    <a:pt x="14211" y="8592"/>
                    <a:pt x="14175" y="8807"/>
                  </a:cubicBezTo>
                  <a:cubicBezTo>
                    <a:pt x="14155" y="8940"/>
                    <a:pt x="14136" y="9067"/>
                    <a:pt x="14116" y="9189"/>
                  </a:cubicBezTo>
                  <a:cubicBezTo>
                    <a:pt x="14074" y="9428"/>
                    <a:pt x="14238" y="9655"/>
                    <a:pt x="14474" y="9694"/>
                  </a:cubicBezTo>
                  <a:cubicBezTo>
                    <a:pt x="14500" y="9699"/>
                    <a:pt x="14524" y="9701"/>
                    <a:pt x="14547" y="9701"/>
                  </a:cubicBezTo>
                  <a:cubicBezTo>
                    <a:pt x="14758" y="9701"/>
                    <a:pt x="14945" y="9548"/>
                    <a:pt x="14981" y="9335"/>
                  </a:cubicBezTo>
                  <a:cubicBezTo>
                    <a:pt x="15002" y="9210"/>
                    <a:pt x="15023" y="9077"/>
                    <a:pt x="15044" y="8942"/>
                  </a:cubicBezTo>
                  <a:cubicBezTo>
                    <a:pt x="15080" y="8703"/>
                    <a:pt x="14916" y="8479"/>
                    <a:pt x="14677" y="8443"/>
                  </a:cubicBezTo>
                  <a:cubicBezTo>
                    <a:pt x="14653" y="8439"/>
                    <a:pt x="14630" y="8437"/>
                    <a:pt x="14607" y="8437"/>
                  </a:cubicBezTo>
                  <a:close/>
                  <a:moveTo>
                    <a:pt x="1791" y="10016"/>
                  </a:moveTo>
                  <a:cubicBezTo>
                    <a:pt x="1675" y="10016"/>
                    <a:pt x="1558" y="10062"/>
                    <a:pt x="1472" y="10154"/>
                  </a:cubicBezTo>
                  <a:cubicBezTo>
                    <a:pt x="1373" y="10255"/>
                    <a:pt x="1282" y="10354"/>
                    <a:pt x="1202" y="10442"/>
                  </a:cubicBezTo>
                  <a:cubicBezTo>
                    <a:pt x="1038" y="10622"/>
                    <a:pt x="1048" y="10900"/>
                    <a:pt x="1225" y="11064"/>
                  </a:cubicBezTo>
                  <a:cubicBezTo>
                    <a:pt x="1311" y="11142"/>
                    <a:pt x="1417" y="11178"/>
                    <a:pt x="1524" y="11178"/>
                  </a:cubicBezTo>
                  <a:cubicBezTo>
                    <a:pt x="1641" y="11178"/>
                    <a:pt x="1761" y="11131"/>
                    <a:pt x="1846" y="11038"/>
                  </a:cubicBezTo>
                  <a:cubicBezTo>
                    <a:pt x="1927" y="10952"/>
                    <a:pt x="2015" y="10856"/>
                    <a:pt x="2109" y="10754"/>
                  </a:cubicBezTo>
                  <a:cubicBezTo>
                    <a:pt x="2275" y="10580"/>
                    <a:pt x="2268" y="10302"/>
                    <a:pt x="2091" y="10136"/>
                  </a:cubicBezTo>
                  <a:cubicBezTo>
                    <a:pt x="2007" y="10056"/>
                    <a:pt x="1899" y="10016"/>
                    <a:pt x="1791" y="10016"/>
                  </a:cubicBezTo>
                  <a:close/>
                  <a:moveTo>
                    <a:pt x="14048" y="11051"/>
                  </a:moveTo>
                  <a:cubicBezTo>
                    <a:pt x="13846" y="11051"/>
                    <a:pt x="13664" y="11192"/>
                    <a:pt x="13619" y="11397"/>
                  </a:cubicBezTo>
                  <a:cubicBezTo>
                    <a:pt x="13593" y="11521"/>
                    <a:pt x="13567" y="11654"/>
                    <a:pt x="13538" y="11787"/>
                  </a:cubicBezTo>
                  <a:cubicBezTo>
                    <a:pt x="13494" y="12026"/>
                    <a:pt x="13648" y="12257"/>
                    <a:pt x="13887" y="12304"/>
                  </a:cubicBezTo>
                  <a:cubicBezTo>
                    <a:pt x="13913" y="12309"/>
                    <a:pt x="13941" y="12312"/>
                    <a:pt x="13970" y="12312"/>
                  </a:cubicBezTo>
                  <a:cubicBezTo>
                    <a:pt x="14175" y="12312"/>
                    <a:pt x="14360" y="12166"/>
                    <a:pt x="14402" y="11956"/>
                  </a:cubicBezTo>
                  <a:cubicBezTo>
                    <a:pt x="14425" y="11828"/>
                    <a:pt x="14451" y="11701"/>
                    <a:pt x="14477" y="11581"/>
                  </a:cubicBezTo>
                  <a:cubicBezTo>
                    <a:pt x="14529" y="11345"/>
                    <a:pt x="14378" y="11111"/>
                    <a:pt x="14142" y="11061"/>
                  </a:cubicBezTo>
                  <a:cubicBezTo>
                    <a:pt x="14110" y="11054"/>
                    <a:pt x="14079" y="11051"/>
                    <a:pt x="14048" y="11051"/>
                  </a:cubicBezTo>
                  <a:close/>
                  <a:moveTo>
                    <a:pt x="462" y="12266"/>
                  </a:moveTo>
                  <a:cubicBezTo>
                    <a:pt x="448" y="12266"/>
                    <a:pt x="433" y="12266"/>
                    <a:pt x="419" y="12268"/>
                  </a:cubicBezTo>
                  <a:cubicBezTo>
                    <a:pt x="177" y="12291"/>
                    <a:pt x="0" y="12504"/>
                    <a:pt x="24" y="12746"/>
                  </a:cubicBezTo>
                  <a:cubicBezTo>
                    <a:pt x="45" y="12954"/>
                    <a:pt x="128" y="13136"/>
                    <a:pt x="263" y="13271"/>
                  </a:cubicBezTo>
                  <a:cubicBezTo>
                    <a:pt x="273" y="13279"/>
                    <a:pt x="289" y="13297"/>
                    <a:pt x="312" y="13326"/>
                  </a:cubicBezTo>
                  <a:cubicBezTo>
                    <a:pt x="401" y="13425"/>
                    <a:pt x="523" y="13477"/>
                    <a:pt x="645" y="13477"/>
                  </a:cubicBezTo>
                  <a:cubicBezTo>
                    <a:pt x="747" y="13477"/>
                    <a:pt x="848" y="13440"/>
                    <a:pt x="931" y="13367"/>
                  </a:cubicBezTo>
                  <a:cubicBezTo>
                    <a:pt x="1116" y="13209"/>
                    <a:pt x="1134" y="12931"/>
                    <a:pt x="975" y="12749"/>
                  </a:cubicBezTo>
                  <a:cubicBezTo>
                    <a:pt x="944" y="12715"/>
                    <a:pt x="921" y="12689"/>
                    <a:pt x="897" y="12665"/>
                  </a:cubicBezTo>
                  <a:cubicBezTo>
                    <a:pt x="897" y="12663"/>
                    <a:pt x="897" y="12663"/>
                    <a:pt x="897" y="12663"/>
                  </a:cubicBezTo>
                  <a:cubicBezTo>
                    <a:pt x="875" y="12435"/>
                    <a:pt x="686" y="12266"/>
                    <a:pt x="462" y="12266"/>
                  </a:cubicBezTo>
                  <a:close/>
                  <a:moveTo>
                    <a:pt x="13636" y="13688"/>
                  </a:moveTo>
                  <a:cubicBezTo>
                    <a:pt x="13412" y="13688"/>
                    <a:pt x="13220" y="13858"/>
                    <a:pt x="13198" y="14085"/>
                  </a:cubicBezTo>
                  <a:cubicBezTo>
                    <a:pt x="13185" y="14220"/>
                    <a:pt x="13174" y="14353"/>
                    <a:pt x="13164" y="14483"/>
                  </a:cubicBezTo>
                  <a:cubicBezTo>
                    <a:pt x="13146" y="14725"/>
                    <a:pt x="13328" y="14935"/>
                    <a:pt x="13567" y="14953"/>
                  </a:cubicBezTo>
                  <a:cubicBezTo>
                    <a:pt x="13580" y="14956"/>
                    <a:pt x="13590" y="14956"/>
                    <a:pt x="13601" y="14956"/>
                  </a:cubicBezTo>
                  <a:cubicBezTo>
                    <a:pt x="13830" y="14956"/>
                    <a:pt x="14022" y="14782"/>
                    <a:pt x="14038" y="14550"/>
                  </a:cubicBezTo>
                  <a:cubicBezTo>
                    <a:pt x="14048" y="14426"/>
                    <a:pt x="14058" y="14298"/>
                    <a:pt x="14071" y="14171"/>
                  </a:cubicBezTo>
                  <a:cubicBezTo>
                    <a:pt x="14095" y="13929"/>
                    <a:pt x="13921" y="13716"/>
                    <a:pt x="13679" y="13690"/>
                  </a:cubicBezTo>
                  <a:cubicBezTo>
                    <a:pt x="13664" y="13688"/>
                    <a:pt x="13650" y="13688"/>
                    <a:pt x="13636" y="13688"/>
                  </a:cubicBezTo>
                  <a:close/>
                  <a:moveTo>
                    <a:pt x="2032" y="14409"/>
                  </a:moveTo>
                  <a:cubicBezTo>
                    <a:pt x="1942" y="14409"/>
                    <a:pt x="1852" y="14436"/>
                    <a:pt x="1774" y="14493"/>
                  </a:cubicBezTo>
                  <a:cubicBezTo>
                    <a:pt x="1579" y="14634"/>
                    <a:pt x="1534" y="14909"/>
                    <a:pt x="1677" y="15104"/>
                  </a:cubicBezTo>
                  <a:cubicBezTo>
                    <a:pt x="1750" y="15208"/>
                    <a:pt x="1828" y="15312"/>
                    <a:pt x="1904" y="15419"/>
                  </a:cubicBezTo>
                  <a:cubicBezTo>
                    <a:pt x="1989" y="15538"/>
                    <a:pt x="2125" y="15603"/>
                    <a:pt x="2260" y="15603"/>
                  </a:cubicBezTo>
                  <a:cubicBezTo>
                    <a:pt x="2348" y="15603"/>
                    <a:pt x="2439" y="15577"/>
                    <a:pt x="2515" y="15523"/>
                  </a:cubicBezTo>
                  <a:cubicBezTo>
                    <a:pt x="2712" y="15380"/>
                    <a:pt x="2759" y="15107"/>
                    <a:pt x="2616" y="14909"/>
                  </a:cubicBezTo>
                  <a:cubicBezTo>
                    <a:pt x="2541" y="14800"/>
                    <a:pt x="2463" y="14693"/>
                    <a:pt x="2387" y="14589"/>
                  </a:cubicBezTo>
                  <a:cubicBezTo>
                    <a:pt x="2301" y="14472"/>
                    <a:pt x="2168" y="14409"/>
                    <a:pt x="2032" y="14409"/>
                  </a:cubicBezTo>
                  <a:close/>
                  <a:moveTo>
                    <a:pt x="13657" y="16351"/>
                  </a:moveTo>
                  <a:cubicBezTo>
                    <a:pt x="13631" y="16351"/>
                    <a:pt x="13606" y="16353"/>
                    <a:pt x="13580" y="16357"/>
                  </a:cubicBezTo>
                  <a:cubicBezTo>
                    <a:pt x="13341" y="16402"/>
                    <a:pt x="13182" y="16630"/>
                    <a:pt x="13226" y="16870"/>
                  </a:cubicBezTo>
                  <a:cubicBezTo>
                    <a:pt x="13252" y="17002"/>
                    <a:pt x="13278" y="17137"/>
                    <a:pt x="13310" y="17270"/>
                  </a:cubicBezTo>
                  <a:cubicBezTo>
                    <a:pt x="13356" y="17473"/>
                    <a:pt x="13536" y="17611"/>
                    <a:pt x="13736" y="17611"/>
                  </a:cubicBezTo>
                  <a:cubicBezTo>
                    <a:pt x="13770" y="17611"/>
                    <a:pt x="13801" y="17608"/>
                    <a:pt x="13835" y="17600"/>
                  </a:cubicBezTo>
                  <a:cubicBezTo>
                    <a:pt x="14071" y="17546"/>
                    <a:pt x="14220" y="17312"/>
                    <a:pt x="14165" y="17075"/>
                  </a:cubicBezTo>
                  <a:cubicBezTo>
                    <a:pt x="14136" y="16955"/>
                    <a:pt x="14113" y="16831"/>
                    <a:pt x="14090" y="16711"/>
                  </a:cubicBezTo>
                  <a:cubicBezTo>
                    <a:pt x="14050" y="16498"/>
                    <a:pt x="13864" y="16351"/>
                    <a:pt x="13657" y="16351"/>
                  </a:cubicBezTo>
                  <a:close/>
                  <a:moveTo>
                    <a:pt x="3541" y="16611"/>
                  </a:moveTo>
                  <a:cubicBezTo>
                    <a:pt x="3460" y="16611"/>
                    <a:pt x="3378" y="16633"/>
                    <a:pt x="3305" y="16680"/>
                  </a:cubicBezTo>
                  <a:cubicBezTo>
                    <a:pt x="3102" y="16812"/>
                    <a:pt x="3042" y="17083"/>
                    <a:pt x="3172" y="17286"/>
                  </a:cubicBezTo>
                  <a:lnTo>
                    <a:pt x="3180" y="17299"/>
                  </a:lnTo>
                  <a:cubicBezTo>
                    <a:pt x="3240" y="17395"/>
                    <a:pt x="3300" y="17496"/>
                    <a:pt x="3362" y="17603"/>
                  </a:cubicBezTo>
                  <a:cubicBezTo>
                    <a:pt x="3443" y="17746"/>
                    <a:pt x="3591" y="17824"/>
                    <a:pt x="3744" y="17824"/>
                  </a:cubicBezTo>
                  <a:cubicBezTo>
                    <a:pt x="3817" y="17824"/>
                    <a:pt x="3893" y="17806"/>
                    <a:pt x="3960" y="17767"/>
                  </a:cubicBezTo>
                  <a:cubicBezTo>
                    <a:pt x="4171" y="17647"/>
                    <a:pt x="4244" y="17379"/>
                    <a:pt x="4124" y="17169"/>
                  </a:cubicBezTo>
                  <a:cubicBezTo>
                    <a:pt x="4056" y="17049"/>
                    <a:pt x="3989" y="16937"/>
                    <a:pt x="3921" y="16828"/>
                  </a:cubicBezTo>
                  <a:lnTo>
                    <a:pt x="3911" y="16815"/>
                  </a:lnTo>
                  <a:cubicBezTo>
                    <a:pt x="3827" y="16683"/>
                    <a:pt x="3686" y="16611"/>
                    <a:pt x="3541" y="16611"/>
                  </a:cubicBezTo>
                  <a:close/>
                  <a:moveTo>
                    <a:pt x="14490" y="18881"/>
                  </a:moveTo>
                  <a:cubicBezTo>
                    <a:pt x="14427" y="18881"/>
                    <a:pt x="14363" y="18895"/>
                    <a:pt x="14303" y="18924"/>
                  </a:cubicBezTo>
                  <a:cubicBezTo>
                    <a:pt x="14084" y="19028"/>
                    <a:pt x="13991" y="19290"/>
                    <a:pt x="14095" y="19509"/>
                  </a:cubicBezTo>
                  <a:cubicBezTo>
                    <a:pt x="14152" y="19628"/>
                    <a:pt x="14212" y="19750"/>
                    <a:pt x="14274" y="19873"/>
                  </a:cubicBezTo>
                  <a:cubicBezTo>
                    <a:pt x="14352" y="20021"/>
                    <a:pt x="14506" y="20109"/>
                    <a:pt x="14664" y="20109"/>
                  </a:cubicBezTo>
                  <a:cubicBezTo>
                    <a:pt x="14734" y="20109"/>
                    <a:pt x="14802" y="20091"/>
                    <a:pt x="14867" y="20060"/>
                  </a:cubicBezTo>
                  <a:cubicBezTo>
                    <a:pt x="15083" y="19948"/>
                    <a:pt x="15166" y="19683"/>
                    <a:pt x="15054" y="19467"/>
                  </a:cubicBezTo>
                  <a:cubicBezTo>
                    <a:pt x="14997" y="19355"/>
                    <a:pt x="14940" y="19243"/>
                    <a:pt x="14888" y="19132"/>
                  </a:cubicBezTo>
                  <a:cubicBezTo>
                    <a:pt x="14813" y="18974"/>
                    <a:pt x="14655" y="18881"/>
                    <a:pt x="14490" y="18881"/>
                  </a:cubicBezTo>
                  <a:close/>
                  <a:moveTo>
                    <a:pt x="4725" y="19004"/>
                  </a:moveTo>
                  <a:cubicBezTo>
                    <a:pt x="4669" y="19004"/>
                    <a:pt x="4611" y="19015"/>
                    <a:pt x="4556" y="19038"/>
                  </a:cubicBezTo>
                  <a:cubicBezTo>
                    <a:pt x="4332" y="19129"/>
                    <a:pt x="4228" y="19386"/>
                    <a:pt x="4319" y="19610"/>
                  </a:cubicBezTo>
                  <a:cubicBezTo>
                    <a:pt x="4368" y="19727"/>
                    <a:pt x="4418" y="19847"/>
                    <a:pt x="4465" y="19966"/>
                  </a:cubicBezTo>
                  <a:cubicBezTo>
                    <a:pt x="4535" y="20138"/>
                    <a:pt x="4699" y="20242"/>
                    <a:pt x="4873" y="20242"/>
                  </a:cubicBezTo>
                  <a:cubicBezTo>
                    <a:pt x="4927" y="20242"/>
                    <a:pt x="4982" y="20234"/>
                    <a:pt x="5037" y="20211"/>
                  </a:cubicBezTo>
                  <a:cubicBezTo>
                    <a:pt x="5260" y="20122"/>
                    <a:pt x="5369" y="19865"/>
                    <a:pt x="5281" y="19641"/>
                  </a:cubicBezTo>
                  <a:cubicBezTo>
                    <a:pt x="5229" y="19516"/>
                    <a:pt x="5180" y="19392"/>
                    <a:pt x="5130" y="19275"/>
                  </a:cubicBezTo>
                  <a:cubicBezTo>
                    <a:pt x="5060" y="19106"/>
                    <a:pt x="4897" y="19004"/>
                    <a:pt x="4725" y="19004"/>
                  </a:cubicBezTo>
                  <a:close/>
                  <a:moveTo>
                    <a:pt x="15901" y="21140"/>
                  </a:moveTo>
                  <a:cubicBezTo>
                    <a:pt x="15806" y="21140"/>
                    <a:pt x="15710" y="21171"/>
                    <a:pt x="15629" y="21235"/>
                  </a:cubicBezTo>
                  <a:cubicBezTo>
                    <a:pt x="15439" y="21386"/>
                    <a:pt x="15405" y="21661"/>
                    <a:pt x="15556" y="21851"/>
                  </a:cubicBezTo>
                  <a:cubicBezTo>
                    <a:pt x="15624" y="21937"/>
                    <a:pt x="15699" y="22038"/>
                    <a:pt x="15780" y="22150"/>
                  </a:cubicBezTo>
                  <a:cubicBezTo>
                    <a:pt x="15865" y="22270"/>
                    <a:pt x="16001" y="22332"/>
                    <a:pt x="16136" y="22332"/>
                  </a:cubicBezTo>
                  <a:cubicBezTo>
                    <a:pt x="16224" y="22332"/>
                    <a:pt x="16315" y="22306"/>
                    <a:pt x="16393" y="22249"/>
                  </a:cubicBezTo>
                  <a:cubicBezTo>
                    <a:pt x="16588" y="22106"/>
                    <a:pt x="16632" y="21833"/>
                    <a:pt x="16492" y="21635"/>
                  </a:cubicBezTo>
                  <a:cubicBezTo>
                    <a:pt x="16404" y="21516"/>
                    <a:pt x="16320" y="21404"/>
                    <a:pt x="16245" y="21308"/>
                  </a:cubicBezTo>
                  <a:cubicBezTo>
                    <a:pt x="16159" y="21198"/>
                    <a:pt x="16031" y="21140"/>
                    <a:pt x="15901" y="21140"/>
                  </a:cubicBezTo>
                  <a:close/>
                  <a:moveTo>
                    <a:pt x="17382" y="23367"/>
                  </a:moveTo>
                  <a:cubicBezTo>
                    <a:pt x="17304" y="23367"/>
                    <a:pt x="17224" y="23388"/>
                    <a:pt x="17152" y="23432"/>
                  </a:cubicBezTo>
                  <a:cubicBezTo>
                    <a:pt x="16944" y="23557"/>
                    <a:pt x="16879" y="23827"/>
                    <a:pt x="17007" y="24035"/>
                  </a:cubicBezTo>
                  <a:cubicBezTo>
                    <a:pt x="17074" y="24144"/>
                    <a:pt x="17139" y="24256"/>
                    <a:pt x="17207" y="24365"/>
                  </a:cubicBezTo>
                  <a:cubicBezTo>
                    <a:pt x="17290" y="24503"/>
                    <a:pt x="17436" y="24578"/>
                    <a:pt x="17584" y="24578"/>
                  </a:cubicBezTo>
                  <a:cubicBezTo>
                    <a:pt x="17662" y="24578"/>
                    <a:pt x="17740" y="24558"/>
                    <a:pt x="17810" y="24516"/>
                  </a:cubicBezTo>
                  <a:cubicBezTo>
                    <a:pt x="18018" y="24391"/>
                    <a:pt x="18083" y="24121"/>
                    <a:pt x="17958" y="23915"/>
                  </a:cubicBezTo>
                  <a:cubicBezTo>
                    <a:pt x="17891" y="23801"/>
                    <a:pt x="17823" y="23689"/>
                    <a:pt x="17756" y="23577"/>
                  </a:cubicBezTo>
                  <a:cubicBezTo>
                    <a:pt x="17672" y="23442"/>
                    <a:pt x="17529" y="23367"/>
                    <a:pt x="17382" y="23367"/>
                  </a:cubicBezTo>
                  <a:close/>
                  <a:moveTo>
                    <a:pt x="18719" y="25682"/>
                  </a:moveTo>
                  <a:cubicBezTo>
                    <a:pt x="18648" y="25682"/>
                    <a:pt x="18576" y="25699"/>
                    <a:pt x="18510" y="25735"/>
                  </a:cubicBezTo>
                  <a:cubicBezTo>
                    <a:pt x="18296" y="25850"/>
                    <a:pt x="18218" y="26118"/>
                    <a:pt x="18333" y="26331"/>
                  </a:cubicBezTo>
                  <a:cubicBezTo>
                    <a:pt x="18398" y="26448"/>
                    <a:pt x="18460" y="26562"/>
                    <a:pt x="18517" y="26671"/>
                  </a:cubicBezTo>
                  <a:cubicBezTo>
                    <a:pt x="18595" y="26820"/>
                    <a:pt x="18746" y="26903"/>
                    <a:pt x="18905" y="26903"/>
                  </a:cubicBezTo>
                  <a:cubicBezTo>
                    <a:pt x="18975" y="26903"/>
                    <a:pt x="19043" y="26887"/>
                    <a:pt x="19110" y="26853"/>
                  </a:cubicBezTo>
                  <a:cubicBezTo>
                    <a:pt x="19323" y="26739"/>
                    <a:pt x="19404" y="26474"/>
                    <a:pt x="19292" y="26261"/>
                  </a:cubicBezTo>
                  <a:cubicBezTo>
                    <a:pt x="19232" y="26149"/>
                    <a:pt x="19170" y="26032"/>
                    <a:pt x="19105" y="25910"/>
                  </a:cubicBezTo>
                  <a:cubicBezTo>
                    <a:pt x="19025" y="25765"/>
                    <a:pt x="18874" y="25682"/>
                    <a:pt x="18719" y="25682"/>
                  </a:cubicBezTo>
                  <a:close/>
                  <a:moveTo>
                    <a:pt x="19870" y="28095"/>
                  </a:moveTo>
                  <a:cubicBezTo>
                    <a:pt x="19807" y="28095"/>
                    <a:pt x="19743" y="28109"/>
                    <a:pt x="19682" y="28138"/>
                  </a:cubicBezTo>
                  <a:cubicBezTo>
                    <a:pt x="19464" y="28242"/>
                    <a:pt x="19370" y="28504"/>
                    <a:pt x="19474" y="28723"/>
                  </a:cubicBezTo>
                  <a:cubicBezTo>
                    <a:pt x="19529" y="28837"/>
                    <a:pt x="19586" y="28954"/>
                    <a:pt x="19646" y="29076"/>
                  </a:cubicBezTo>
                  <a:cubicBezTo>
                    <a:pt x="19721" y="29235"/>
                    <a:pt x="19877" y="29326"/>
                    <a:pt x="20041" y="29326"/>
                  </a:cubicBezTo>
                  <a:cubicBezTo>
                    <a:pt x="20106" y="29326"/>
                    <a:pt x="20171" y="29310"/>
                    <a:pt x="20231" y="29282"/>
                  </a:cubicBezTo>
                  <a:cubicBezTo>
                    <a:pt x="20449" y="29178"/>
                    <a:pt x="20540" y="28915"/>
                    <a:pt x="20436" y="28697"/>
                  </a:cubicBezTo>
                  <a:cubicBezTo>
                    <a:pt x="20376" y="28575"/>
                    <a:pt x="20319" y="28458"/>
                    <a:pt x="20267" y="28346"/>
                  </a:cubicBezTo>
                  <a:cubicBezTo>
                    <a:pt x="20192" y="28188"/>
                    <a:pt x="20034" y="28095"/>
                    <a:pt x="19870" y="28095"/>
                  </a:cubicBezTo>
                  <a:close/>
                  <a:moveTo>
                    <a:pt x="21044" y="30498"/>
                  </a:moveTo>
                  <a:cubicBezTo>
                    <a:pt x="20979" y="30498"/>
                    <a:pt x="20912" y="30512"/>
                    <a:pt x="20850" y="30543"/>
                  </a:cubicBezTo>
                  <a:cubicBezTo>
                    <a:pt x="20631" y="30649"/>
                    <a:pt x="20543" y="30912"/>
                    <a:pt x="20649" y="31130"/>
                  </a:cubicBezTo>
                  <a:lnTo>
                    <a:pt x="20821" y="31481"/>
                  </a:lnTo>
                  <a:cubicBezTo>
                    <a:pt x="20899" y="31635"/>
                    <a:pt x="21052" y="31726"/>
                    <a:pt x="21216" y="31726"/>
                  </a:cubicBezTo>
                  <a:cubicBezTo>
                    <a:pt x="21281" y="31726"/>
                    <a:pt x="21346" y="31713"/>
                    <a:pt x="21409" y="31682"/>
                  </a:cubicBezTo>
                  <a:cubicBezTo>
                    <a:pt x="21627" y="31575"/>
                    <a:pt x="21715" y="31312"/>
                    <a:pt x="21609" y="31094"/>
                  </a:cubicBezTo>
                  <a:lnTo>
                    <a:pt x="21437" y="30743"/>
                  </a:lnTo>
                  <a:cubicBezTo>
                    <a:pt x="21361" y="30587"/>
                    <a:pt x="21206" y="30498"/>
                    <a:pt x="21044" y="30498"/>
                  </a:cubicBezTo>
                  <a:close/>
                  <a:moveTo>
                    <a:pt x="22214" y="32901"/>
                  </a:moveTo>
                  <a:cubicBezTo>
                    <a:pt x="22151" y="32901"/>
                    <a:pt x="22086" y="32915"/>
                    <a:pt x="22025" y="32945"/>
                  </a:cubicBezTo>
                  <a:cubicBezTo>
                    <a:pt x="21806" y="33049"/>
                    <a:pt x="21713" y="33309"/>
                    <a:pt x="21817" y="33530"/>
                  </a:cubicBezTo>
                  <a:cubicBezTo>
                    <a:pt x="21874" y="33650"/>
                    <a:pt x="21931" y="33767"/>
                    <a:pt x="21983" y="33881"/>
                  </a:cubicBezTo>
                  <a:cubicBezTo>
                    <a:pt x="22059" y="34040"/>
                    <a:pt x="22217" y="34133"/>
                    <a:pt x="22381" y="34133"/>
                  </a:cubicBezTo>
                  <a:cubicBezTo>
                    <a:pt x="22443" y="34133"/>
                    <a:pt x="22506" y="34120"/>
                    <a:pt x="22568" y="34089"/>
                  </a:cubicBezTo>
                  <a:cubicBezTo>
                    <a:pt x="22786" y="33988"/>
                    <a:pt x="22880" y="33725"/>
                    <a:pt x="22776" y="33507"/>
                  </a:cubicBezTo>
                  <a:cubicBezTo>
                    <a:pt x="22724" y="33392"/>
                    <a:pt x="22667" y="33273"/>
                    <a:pt x="22610" y="33151"/>
                  </a:cubicBezTo>
                  <a:cubicBezTo>
                    <a:pt x="22533" y="32994"/>
                    <a:pt x="22377" y="32901"/>
                    <a:pt x="22214" y="32901"/>
                  </a:cubicBezTo>
                  <a:close/>
                  <a:moveTo>
                    <a:pt x="23278" y="35351"/>
                  </a:moveTo>
                  <a:cubicBezTo>
                    <a:pt x="23227" y="35351"/>
                    <a:pt x="23175" y="35360"/>
                    <a:pt x="23124" y="35379"/>
                  </a:cubicBezTo>
                  <a:cubicBezTo>
                    <a:pt x="22896" y="35462"/>
                    <a:pt x="22781" y="35714"/>
                    <a:pt x="22864" y="35943"/>
                  </a:cubicBezTo>
                  <a:cubicBezTo>
                    <a:pt x="22909" y="36063"/>
                    <a:pt x="22953" y="36185"/>
                    <a:pt x="22994" y="36302"/>
                  </a:cubicBezTo>
                  <a:cubicBezTo>
                    <a:pt x="23057" y="36484"/>
                    <a:pt x="23228" y="36596"/>
                    <a:pt x="23408" y="36596"/>
                  </a:cubicBezTo>
                  <a:cubicBezTo>
                    <a:pt x="23457" y="36596"/>
                    <a:pt x="23507" y="36588"/>
                    <a:pt x="23553" y="36572"/>
                  </a:cubicBezTo>
                  <a:cubicBezTo>
                    <a:pt x="23782" y="36492"/>
                    <a:pt x="23902" y="36242"/>
                    <a:pt x="23824" y="36013"/>
                  </a:cubicBezTo>
                  <a:cubicBezTo>
                    <a:pt x="23780" y="35888"/>
                    <a:pt x="23735" y="35764"/>
                    <a:pt x="23689" y="35636"/>
                  </a:cubicBezTo>
                  <a:cubicBezTo>
                    <a:pt x="23622" y="35460"/>
                    <a:pt x="23455" y="35351"/>
                    <a:pt x="23278" y="35351"/>
                  </a:cubicBezTo>
                  <a:close/>
                  <a:moveTo>
                    <a:pt x="23810" y="37932"/>
                  </a:moveTo>
                  <a:cubicBezTo>
                    <a:pt x="23590" y="37932"/>
                    <a:pt x="23398" y="38096"/>
                    <a:pt x="23371" y="38322"/>
                  </a:cubicBezTo>
                  <a:cubicBezTo>
                    <a:pt x="23356" y="38462"/>
                    <a:pt x="23343" y="38600"/>
                    <a:pt x="23335" y="38728"/>
                  </a:cubicBezTo>
                  <a:cubicBezTo>
                    <a:pt x="23317" y="38969"/>
                    <a:pt x="23499" y="39180"/>
                    <a:pt x="23741" y="39198"/>
                  </a:cubicBezTo>
                  <a:lnTo>
                    <a:pt x="23772" y="39198"/>
                  </a:lnTo>
                  <a:cubicBezTo>
                    <a:pt x="24001" y="39198"/>
                    <a:pt x="24193" y="39024"/>
                    <a:pt x="24209" y="38793"/>
                  </a:cubicBezTo>
                  <a:cubicBezTo>
                    <a:pt x="24216" y="38676"/>
                    <a:pt x="24229" y="38551"/>
                    <a:pt x="24245" y="38421"/>
                  </a:cubicBezTo>
                  <a:cubicBezTo>
                    <a:pt x="24271" y="38182"/>
                    <a:pt x="24099" y="37963"/>
                    <a:pt x="23858" y="37935"/>
                  </a:cubicBezTo>
                  <a:cubicBezTo>
                    <a:pt x="23842" y="37933"/>
                    <a:pt x="23826" y="37932"/>
                    <a:pt x="23810" y="37932"/>
                  </a:cubicBezTo>
                  <a:close/>
                  <a:moveTo>
                    <a:pt x="24230" y="40513"/>
                  </a:moveTo>
                  <a:cubicBezTo>
                    <a:pt x="24162" y="40513"/>
                    <a:pt x="24093" y="40529"/>
                    <a:pt x="24029" y="40563"/>
                  </a:cubicBezTo>
                  <a:cubicBezTo>
                    <a:pt x="23813" y="40675"/>
                    <a:pt x="23730" y="40940"/>
                    <a:pt x="23842" y="41156"/>
                  </a:cubicBezTo>
                  <a:cubicBezTo>
                    <a:pt x="23902" y="41273"/>
                    <a:pt x="23967" y="41392"/>
                    <a:pt x="24037" y="41515"/>
                  </a:cubicBezTo>
                  <a:cubicBezTo>
                    <a:pt x="24118" y="41655"/>
                    <a:pt x="24266" y="41736"/>
                    <a:pt x="24419" y="41736"/>
                  </a:cubicBezTo>
                  <a:cubicBezTo>
                    <a:pt x="24492" y="41736"/>
                    <a:pt x="24567" y="41715"/>
                    <a:pt x="24638" y="41676"/>
                  </a:cubicBezTo>
                  <a:cubicBezTo>
                    <a:pt x="24846" y="41556"/>
                    <a:pt x="24918" y="41288"/>
                    <a:pt x="24799" y="41078"/>
                  </a:cubicBezTo>
                  <a:cubicBezTo>
                    <a:pt x="24736" y="40966"/>
                    <a:pt x="24674" y="40857"/>
                    <a:pt x="24619" y="40750"/>
                  </a:cubicBezTo>
                  <a:cubicBezTo>
                    <a:pt x="24541" y="40599"/>
                    <a:pt x="24388" y="40513"/>
                    <a:pt x="24230" y="40513"/>
                  </a:cubicBezTo>
                  <a:close/>
                  <a:moveTo>
                    <a:pt x="25448" y="42867"/>
                  </a:moveTo>
                  <a:cubicBezTo>
                    <a:pt x="25416" y="42867"/>
                    <a:pt x="25385" y="42870"/>
                    <a:pt x="25353" y="42877"/>
                  </a:cubicBezTo>
                  <a:cubicBezTo>
                    <a:pt x="25116" y="42932"/>
                    <a:pt x="24968" y="43166"/>
                    <a:pt x="25022" y="43402"/>
                  </a:cubicBezTo>
                  <a:cubicBezTo>
                    <a:pt x="25048" y="43517"/>
                    <a:pt x="25072" y="43639"/>
                    <a:pt x="25098" y="43769"/>
                  </a:cubicBezTo>
                  <a:cubicBezTo>
                    <a:pt x="25137" y="43979"/>
                    <a:pt x="25321" y="44128"/>
                    <a:pt x="25529" y="44128"/>
                  </a:cubicBezTo>
                  <a:cubicBezTo>
                    <a:pt x="25555" y="44128"/>
                    <a:pt x="25581" y="44125"/>
                    <a:pt x="25610" y="44120"/>
                  </a:cubicBezTo>
                  <a:cubicBezTo>
                    <a:pt x="25847" y="44076"/>
                    <a:pt x="26005" y="43847"/>
                    <a:pt x="25961" y="43610"/>
                  </a:cubicBezTo>
                  <a:cubicBezTo>
                    <a:pt x="25935" y="43467"/>
                    <a:pt x="25906" y="43332"/>
                    <a:pt x="25878" y="43210"/>
                  </a:cubicBezTo>
                  <a:cubicBezTo>
                    <a:pt x="25831" y="43005"/>
                    <a:pt x="25649" y="42867"/>
                    <a:pt x="25448" y="42867"/>
                  </a:cubicBezTo>
                  <a:close/>
                  <a:moveTo>
                    <a:pt x="25850" y="45510"/>
                  </a:moveTo>
                  <a:cubicBezTo>
                    <a:pt x="25833" y="45510"/>
                    <a:pt x="25815" y="45511"/>
                    <a:pt x="25797" y="45513"/>
                  </a:cubicBezTo>
                  <a:cubicBezTo>
                    <a:pt x="25555" y="45542"/>
                    <a:pt x="25384" y="45760"/>
                    <a:pt x="25412" y="46000"/>
                  </a:cubicBezTo>
                  <a:cubicBezTo>
                    <a:pt x="25425" y="46096"/>
                    <a:pt x="25431" y="46210"/>
                    <a:pt x="25433" y="46343"/>
                  </a:cubicBezTo>
                  <a:cubicBezTo>
                    <a:pt x="25436" y="46585"/>
                    <a:pt x="25633" y="46777"/>
                    <a:pt x="25873" y="46777"/>
                  </a:cubicBezTo>
                  <a:lnTo>
                    <a:pt x="25878" y="46777"/>
                  </a:lnTo>
                  <a:cubicBezTo>
                    <a:pt x="26120" y="46774"/>
                    <a:pt x="26315" y="46574"/>
                    <a:pt x="26309" y="46332"/>
                  </a:cubicBezTo>
                  <a:cubicBezTo>
                    <a:pt x="26309" y="46166"/>
                    <a:pt x="26299" y="46023"/>
                    <a:pt x="26283" y="45896"/>
                  </a:cubicBezTo>
                  <a:cubicBezTo>
                    <a:pt x="26257" y="45674"/>
                    <a:pt x="26070" y="45510"/>
                    <a:pt x="25850" y="45510"/>
                  </a:cubicBezTo>
                  <a:close/>
                  <a:moveTo>
                    <a:pt x="26247" y="48068"/>
                  </a:moveTo>
                  <a:cubicBezTo>
                    <a:pt x="26211" y="48068"/>
                    <a:pt x="26174" y="48073"/>
                    <a:pt x="26138" y="48082"/>
                  </a:cubicBezTo>
                  <a:cubicBezTo>
                    <a:pt x="25901" y="48142"/>
                    <a:pt x="25761" y="48381"/>
                    <a:pt x="25821" y="48615"/>
                  </a:cubicBezTo>
                  <a:cubicBezTo>
                    <a:pt x="25834" y="48670"/>
                    <a:pt x="25836" y="48763"/>
                    <a:pt x="25839" y="48896"/>
                  </a:cubicBezTo>
                  <a:cubicBezTo>
                    <a:pt x="25839" y="49138"/>
                    <a:pt x="26036" y="49333"/>
                    <a:pt x="26276" y="49333"/>
                  </a:cubicBezTo>
                  <a:lnTo>
                    <a:pt x="26278" y="49333"/>
                  </a:lnTo>
                  <a:cubicBezTo>
                    <a:pt x="26520" y="49333"/>
                    <a:pt x="26718" y="49135"/>
                    <a:pt x="26715" y="48893"/>
                  </a:cubicBezTo>
                  <a:cubicBezTo>
                    <a:pt x="26715" y="48717"/>
                    <a:pt x="26710" y="48555"/>
                    <a:pt x="26671" y="48397"/>
                  </a:cubicBezTo>
                  <a:cubicBezTo>
                    <a:pt x="26620" y="48199"/>
                    <a:pt x="26442" y="48068"/>
                    <a:pt x="26247" y="48068"/>
                  </a:cubicBezTo>
                  <a:close/>
                  <a:moveTo>
                    <a:pt x="35262" y="50219"/>
                  </a:moveTo>
                  <a:cubicBezTo>
                    <a:pt x="35223" y="50219"/>
                    <a:pt x="35183" y="50224"/>
                    <a:pt x="35144" y="50235"/>
                  </a:cubicBezTo>
                  <a:cubicBezTo>
                    <a:pt x="34910" y="50303"/>
                    <a:pt x="34775" y="50547"/>
                    <a:pt x="34843" y="50778"/>
                  </a:cubicBezTo>
                  <a:cubicBezTo>
                    <a:pt x="34879" y="50906"/>
                    <a:pt x="34910" y="51028"/>
                    <a:pt x="34939" y="51137"/>
                  </a:cubicBezTo>
                  <a:cubicBezTo>
                    <a:pt x="34986" y="51340"/>
                    <a:pt x="35165" y="51475"/>
                    <a:pt x="35365" y="51475"/>
                  </a:cubicBezTo>
                  <a:cubicBezTo>
                    <a:pt x="35399" y="51475"/>
                    <a:pt x="35433" y="51470"/>
                    <a:pt x="35467" y="51462"/>
                  </a:cubicBezTo>
                  <a:cubicBezTo>
                    <a:pt x="35703" y="51405"/>
                    <a:pt x="35849" y="51168"/>
                    <a:pt x="35792" y="50934"/>
                  </a:cubicBezTo>
                  <a:cubicBezTo>
                    <a:pt x="35763" y="50810"/>
                    <a:pt x="35727" y="50677"/>
                    <a:pt x="35688" y="50537"/>
                  </a:cubicBezTo>
                  <a:cubicBezTo>
                    <a:pt x="35631" y="50345"/>
                    <a:pt x="35453" y="50219"/>
                    <a:pt x="35262" y="50219"/>
                  </a:cubicBezTo>
                  <a:close/>
                  <a:moveTo>
                    <a:pt x="26084" y="50724"/>
                  </a:moveTo>
                  <a:cubicBezTo>
                    <a:pt x="25875" y="50724"/>
                    <a:pt x="25691" y="50873"/>
                    <a:pt x="25654" y="51085"/>
                  </a:cubicBezTo>
                  <a:cubicBezTo>
                    <a:pt x="25631" y="51207"/>
                    <a:pt x="25607" y="51332"/>
                    <a:pt x="25581" y="51457"/>
                  </a:cubicBezTo>
                  <a:cubicBezTo>
                    <a:pt x="25532" y="51694"/>
                    <a:pt x="25683" y="51925"/>
                    <a:pt x="25922" y="51974"/>
                  </a:cubicBezTo>
                  <a:cubicBezTo>
                    <a:pt x="25951" y="51982"/>
                    <a:pt x="25982" y="51985"/>
                    <a:pt x="26010" y="51985"/>
                  </a:cubicBezTo>
                  <a:cubicBezTo>
                    <a:pt x="26216" y="51985"/>
                    <a:pt x="26398" y="51842"/>
                    <a:pt x="26439" y="51636"/>
                  </a:cubicBezTo>
                  <a:cubicBezTo>
                    <a:pt x="26468" y="51504"/>
                    <a:pt x="26494" y="51371"/>
                    <a:pt x="26517" y="51241"/>
                  </a:cubicBezTo>
                  <a:cubicBezTo>
                    <a:pt x="26559" y="51002"/>
                    <a:pt x="26403" y="50773"/>
                    <a:pt x="26164" y="50732"/>
                  </a:cubicBezTo>
                  <a:cubicBezTo>
                    <a:pt x="26137" y="50727"/>
                    <a:pt x="26110" y="50724"/>
                    <a:pt x="26084" y="50724"/>
                  </a:cubicBezTo>
                  <a:close/>
                  <a:moveTo>
                    <a:pt x="35167" y="52839"/>
                  </a:moveTo>
                  <a:cubicBezTo>
                    <a:pt x="34970" y="52839"/>
                    <a:pt x="34792" y="52970"/>
                    <a:pt x="34741" y="53168"/>
                  </a:cubicBezTo>
                  <a:cubicBezTo>
                    <a:pt x="34710" y="53287"/>
                    <a:pt x="34676" y="53412"/>
                    <a:pt x="34642" y="53540"/>
                  </a:cubicBezTo>
                  <a:cubicBezTo>
                    <a:pt x="34577" y="53774"/>
                    <a:pt x="34715" y="54015"/>
                    <a:pt x="34949" y="54078"/>
                  </a:cubicBezTo>
                  <a:cubicBezTo>
                    <a:pt x="34988" y="54088"/>
                    <a:pt x="35027" y="54093"/>
                    <a:pt x="35066" y="54093"/>
                  </a:cubicBezTo>
                  <a:cubicBezTo>
                    <a:pt x="35259" y="54093"/>
                    <a:pt x="35435" y="53966"/>
                    <a:pt x="35487" y="53771"/>
                  </a:cubicBezTo>
                  <a:cubicBezTo>
                    <a:pt x="35524" y="53638"/>
                    <a:pt x="35558" y="53511"/>
                    <a:pt x="35591" y="53389"/>
                  </a:cubicBezTo>
                  <a:cubicBezTo>
                    <a:pt x="35651" y="53152"/>
                    <a:pt x="35511" y="52913"/>
                    <a:pt x="35277" y="52853"/>
                  </a:cubicBezTo>
                  <a:cubicBezTo>
                    <a:pt x="35240" y="52844"/>
                    <a:pt x="35203" y="52839"/>
                    <a:pt x="35167" y="52839"/>
                  </a:cubicBezTo>
                  <a:close/>
                  <a:moveTo>
                    <a:pt x="25360" y="53292"/>
                  </a:moveTo>
                  <a:cubicBezTo>
                    <a:pt x="25180" y="53292"/>
                    <a:pt x="25012" y="53402"/>
                    <a:pt x="24947" y="53581"/>
                  </a:cubicBezTo>
                  <a:cubicBezTo>
                    <a:pt x="24905" y="53698"/>
                    <a:pt x="24861" y="53820"/>
                    <a:pt x="24814" y="53945"/>
                  </a:cubicBezTo>
                  <a:cubicBezTo>
                    <a:pt x="24729" y="54171"/>
                    <a:pt x="24846" y="54424"/>
                    <a:pt x="25072" y="54509"/>
                  </a:cubicBezTo>
                  <a:cubicBezTo>
                    <a:pt x="25121" y="54528"/>
                    <a:pt x="25173" y="54535"/>
                    <a:pt x="25225" y="54535"/>
                  </a:cubicBezTo>
                  <a:cubicBezTo>
                    <a:pt x="25402" y="54535"/>
                    <a:pt x="25571" y="54429"/>
                    <a:pt x="25636" y="54252"/>
                  </a:cubicBezTo>
                  <a:cubicBezTo>
                    <a:pt x="25683" y="54125"/>
                    <a:pt x="25730" y="54002"/>
                    <a:pt x="25774" y="53880"/>
                  </a:cubicBezTo>
                  <a:cubicBezTo>
                    <a:pt x="25854" y="53654"/>
                    <a:pt x="25737" y="53402"/>
                    <a:pt x="25511" y="53319"/>
                  </a:cubicBezTo>
                  <a:cubicBezTo>
                    <a:pt x="25461" y="53300"/>
                    <a:pt x="25410" y="53292"/>
                    <a:pt x="25360" y="53292"/>
                  </a:cubicBezTo>
                  <a:close/>
                  <a:moveTo>
                    <a:pt x="34412" y="55404"/>
                  </a:moveTo>
                  <a:cubicBezTo>
                    <a:pt x="34222" y="55404"/>
                    <a:pt x="34048" y="55528"/>
                    <a:pt x="33992" y="55721"/>
                  </a:cubicBezTo>
                  <a:cubicBezTo>
                    <a:pt x="33961" y="55833"/>
                    <a:pt x="33925" y="55963"/>
                    <a:pt x="33886" y="56111"/>
                  </a:cubicBezTo>
                  <a:cubicBezTo>
                    <a:pt x="33826" y="56345"/>
                    <a:pt x="33966" y="56584"/>
                    <a:pt x="34200" y="56644"/>
                  </a:cubicBezTo>
                  <a:cubicBezTo>
                    <a:pt x="34237" y="56654"/>
                    <a:pt x="34276" y="56660"/>
                    <a:pt x="34312" y="56660"/>
                  </a:cubicBezTo>
                  <a:cubicBezTo>
                    <a:pt x="34507" y="56660"/>
                    <a:pt x="34684" y="56527"/>
                    <a:pt x="34736" y="56329"/>
                  </a:cubicBezTo>
                  <a:cubicBezTo>
                    <a:pt x="34772" y="56192"/>
                    <a:pt x="34806" y="56067"/>
                    <a:pt x="34835" y="55963"/>
                  </a:cubicBezTo>
                  <a:cubicBezTo>
                    <a:pt x="34902" y="55731"/>
                    <a:pt x="34767" y="55487"/>
                    <a:pt x="34536" y="55422"/>
                  </a:cubicBezTo>
                  <a:cubicBezTo>
                    <a:pt x="34494" y="55410"/>
                    <a:pt x="34453" y="55404"/>
                    <a:pt x="34412" y="55404"/>
                  </a:cubicBezTo>
                  <a:close/>
                  <a:moveTo>
                    <a:pt x="24398" y="55788"/>
                  </a:moveTo>
                  <a:cubicBezTo>
                    <a:pt x="24224" y="55788"/>
                    <a:pt x="24060" y="55892"/>
                    <a:pt x="23990" y="56064"/>
                  </a:cubicBezTo>
                  <a:cubicBezTo>
                    <a:pt x="23943" y="56186"/>
                    <a:pt x="23894" y="56306"/>
                    <a:pt x="23847" y="56426"/>
                  </a:cubicBezTo>
                  <a:cubicBezTo>
                    <a:pt x="23756" y="56652"/>
                    <a:pt x="23865" y="56907"/>
                    <a:pt x="24089" y="56998"/>
                  </a:cubicBezTo>
                  <a:cubicBezTo>
                    <a:pt x="24144" y="57018"/>
                    <a:pt x="24198" y="57029"/>
                    <a:pt x="24253" y="57029"/>
                  </a:cubicBezTo>
                  <a:cubicBezTo>
                    <a:pt x="24427" y="57029"/>
                    <a:pt x="24591" y="56925"/>
                    <a:pt x="24661" y="56753"/>
                  </a:cubicBezTo>
                  <a:cubicBezTo>
                    <a:pt x="24708" y="56634"/>
                    <a:pt x="24757" y="56511"/>
                    <a:pt x="24807" y="56389"/>
                  </a:cubicBezTo>
                  <a:cubicBezTo>
                    <a:pt x="24895" y="56163"/>
                    <a:pt x="24786" y="55908"/>
                    <a:pt x="24562" y="55820"/>
                  </a:cubicBezTo>
                  <a:cubicBezTo>
                    <a:pt x="24508" y="55798"/>
                    <a:pt x="24452" y="55788"/>
                    <a:pt x="24398" y="55788"/>
                  </a:cubicBezTo>
                  <a:close/>
                  <a:moveTo>
                    <a:pt x="33788" y="58001"/>
                  </a:moveTo>
                  <a:cubicBezTo>
                    <a:pt x="33586" y="58001"/>
                    <a:pt x="33403" y="58140"/>
                    <a:pt x="33358" y="58344"/>
                  </a:cubicBezTo>
                  <a:cubicBezTo>
                    <a:pt x="33329" y="58469"/>
                    <a:pt x="33301" y="58597"/>
                    <a:pt x="33270" y="58727"/>
                  </a:cubicBezTo>
                  <a:cubicBezTo>
                    <a:pt x="33218" y="58961"/>
                    <a:pt x="33366" y="59197"/>
                    <a:pt x="33602" y="59249"/>
                  </a:cubicBezTo>
                  <a:cubicBezTo>
                    <a:pt x="33636" y="59257"/>
                    <a:pt x="33667" y="59260"/>
                    <a:pt x="33699" y="59260"/>
                  </a:cubicBezTo>
                  <a:cubicBezTo>
                    <a:pt x="33899" y="59260"/>
                    <a:pt x="34081" y="59122"/>
                    <a:pt x="34128" y="58919"/>
                  </a:cubicBezTo>
                  <a:cubicBezTo>
                    <a:pt x="34156" y="58792"/>
                    <a:pt x="34185" y="58664"/>
                    <a:pt x="34213" y="58537"/>
                  </a:cubicBezTo>
                  <a:cubicBezTo>
                    <a:pt x="34265" y="58300"/>
                    <a:pt x="34117" y="58066"/>
                    <a:pt x="33883" y="58012"/>
                  </a:cubicBezTo>
                  <a:cubicBezTo>
                    <a:pt x="33851" y="58005"/>
                    <a:pt x="33819" y="58001"/>
                    <a:pt x="33788" y="58001"/>
                  </a:cubicBezTo>
                  <a:close/>
                  <a:moveTo>
                    <a:pt x="23404" y="58270"/>
                  </a:moveTo>
                  <a:cubicBezTo>
                    <a:pt x="23228" y="58270"/>
                    <a:pt x="23062" y="58376"/>
                    <a:pt x="22994" y="58547"/>
                  </a:cubicBezTo>
                  <a:cubicBezTo>
                    <a:pt x="22937" y="58695"/>
                    <a:pt x="22890" y="58818"/>
                    <a:pt x="22851" y="58922"/>
                  </a:cubicBezTo>
                  <a:cubicBezTo>
                    <a:pt x="22768" y="59148"/>
                    <a:pt x="22883" y="59400"/>
                    <a:pt x="23109" y="59486"/>
                  </a:cubicBezTo>
                  <a:cubicBezTo>
                    <a:pt x="23161" y="59504"/>
                    <a:pt x="23213" y="59512"/>
                    <a:pt x="23262" y="59512"/>
                  </a:cubicBezTo>
                  <a:cubicBezTo>
                    <a:pt x="23442" y="59512"/>
                    <a:pt x="23608" y="59405"/>
                    <a:pt x="23673" y="59228"/>
                  </a:cubicBezTo>
                  <a:cubicBezTo>
                    <a:pt x="23709" y="59130"/>
                    <a:pt x="23756" y="59013"/>
                    <a:pt x="23811" y="58867"/>
                  </a:cubicBezTo>
                  <a:cubicBezTo>
                    <a:pt x="23899" y="58643"/>
                    <a:pt x="23790" y="58389"/>
                    <a:pt x="23564" y="58300"/>
                  </a:cubicBezTo>
                  <a:cubicBezTo>
                    <a:pt x="23511" y="58280"/>
                    <a:pt x="23457" y="58270"/>
                    <a:pt x="23404" y="58270"/>
                  </a:cubicBezTo>
                  <a:close/>
                  <a:moveTo>
                    <a:pt x="33189" y="60607"/>
                  </a:moveTo>
                  <a:cubicBezTo>
                    <a:pt x="32991" y="60607"/>
                    <a:pt x="32812" y="60742"/>
                    <a:pt x="32765" y="60944"/>
                  </a:cubicBezTo>
                  <a:cubicBezTo>
                    <a:pt x="32734" y="61074"/>
                    <a:pt x="32703" y="61202"/>
                    <a:pt x="32674" y="61324"/>
                  </a:cubicBezTo>
                  <a:cubicBezTo>
                    <a:pt x="32617" y="61558"/>
                    <a:pt x="32763" y="61797"/>
                    <a:pt x="32999" y="61852"/>
                  </a:cubicBezTo>
                  <a:cubicBezTo>
                    <a:pt x="33033" y="61862"/>
                    <a:pt x="33067" y="61865"/>
                    <a:pt x="33101" y="61865"/>
                  </a:cubicBezTo>
                  <a:cubicBezTo>
                    <a:pt x="33298" y="61865"/>
                    <a:pt x="33480" y="61729"/>
                    <a:pt x="33527" y="61529"/>
                  </a:cubicBezTo>
                  <a:cubicBezTo>
                    <a:pt x="33558" y="61404"/>
                    <a:pt x="33587" y="61277"/>
                    <a:pt x="33618" y="61144"/>
                  </a:cubicBezTo>
                  <a:cubicBezTo>
                    <a:pt x="33675" y="60910"/>
                    <a:pt x="33527" y="60674"/>
                    <a:pt x="33293" y="60619"/>
                  </a:cubicBezTo>
                  <a:cubicBezTo>
                    <a:pt x="33258" y="60611"/>
                    <a:pt x="33223" y="60607"/>
                    <a:pt x="33189" y="60607"/>
                  </a:cubicBezTo>
                  <a:close/>
                  <a:moveTo>
                    <a:pt x="22380" y="60728"/>
                  </a:moveTo>
                  <a:cubicBezTo>
                    <a:pt x="22175" y="60728"/>
                    <a:pt x="21991" y="60874"/>
                    <a:pt x="21952" y="61085"/>
                  </a:cubicBezTo>
                  <a:cubicBezTo>
                    <a:pt x="21926" y="61220"/>
                    <a:pt x="21910" y="61360"/>
                    <a:pt x="21903" y="61503"/>
                  </a:cubicBezTo>
                  <a:lnTo>
                    <a:pt x="21903" y="61537"/>
                  </a:lnTo>
                  <a:cubicBezTo>
                    <a:pt x="21892" y="61779"/>
                    <a:pt x="22079" y="61982"/>
                    <a:pt x="22321" y="61992"/>
                  </a:cubicBezTo>
                  <a:lnTo>
                    <a:pt x="22339" y="61992"/>
                  </a:lnTo>
                  <a:cubicBezTo>
                    <a:pt x="22573" y="61992"/>
                    <a:pt x="22768" y="61807"/>
                    <a:pt x="22779" y="61573"/>
                  </a:cubicBezTo>
                  <a:lnTo>
                    <a:pt x="22779" y="61542"/>
                  </a:lnTo>
                  <a:cubicBezTo>
                    <a:pt x="22784" y="61438"/>
                    <a:pt x="22794" y="61342"/>
                    <a:pt x="22812" y="61248"/>
                  </a:cubicBezTo>
                  <a:cubicBezTo>
                    <a:pt x="22859" y="61012"/>
                    <a:pt x="22703" y="60780"/>
                    <a:pt x="22464" y="60736"/>
                  </a:cubicBezTo>
                  <a:cubicBezTo>
                    <a:pt x="22436" y="60731"/>
                    <a:pt x="22408" y="60728"/>
                    <a:pt x="22380" y="60728"/>
                  </a:cubicBezTo>
                  <a:close/>
                  <a:moveTo>
                    <a:pt x="31607" y="62560"/>
                  </a:moveTo>
                  <a:cubicBezTo>
                    <a:pt x="31547" y="62560"/>
                    <a:pt x="31487" y="62572"/>
                    <a:pt x="31429" y="62598"/>
                  </a:cubicBezTo>
                  <a:cubicBezTo>
                    <a:pt x="31325" y="62645"/>
                    <a:pt x="31210" y="62689"/>
                    <a:pt x="31091" y="62733"/>
                  </a:cubicBezTo>
                  <a:cubicBezTo>
                    <a:pt x="30865" y="62816"/>
                    <a:pt x="30748" y="63068"/>
                    <a:pt x="30831" y="63295"/>
                  </a:cubicBezTo>
                  <a:cubicBezTo>
                    <a:pt x="30896" y="63474"/>
                    <a:pt x="31065" y="63583"/>
                    <a:pt x="31244" y="63583"/>
                  </a:cubicBezTo>
                  <a:cubicBezTo>
                    <a:pt x="31294" y="63583"/>
                    <a:pt x="31346" y="63575"/>
                    <a:pt x="31395" y="63557"/>
                  </a:cubicBezTo>
                  <a:cubicBezTo>
                    <a:pt x="31530" y="63508"/>
                    <a:pt x="31660" y="63453"/>
                    <a:pt x="31782" y="63401"/>
                  </a:cubicBezTo>
                  <a:cubicBezTo>
                    <a:pt x="32003" y="63305"/>
                    <a:pt x="32105" y="63045"/>
                    <a:pt x="32009" y="62824"/>
                  </a:cubicBezTo>
                  <a:cubicBezTo>
                    <a:pt x="31935" y="62659"/>
                    <a:pt x="31775" y="62560"/>
                    <a:pt x="31607" y="62560"/>
                  </a:cubicBezTo>
                  <a:close/>
                  <a:moveTo>
                    <a:pt x="23361" y="62947"/>
                  </a:moveTo>
                  <a:cubicBezTo>
                    <a:pt x="23193" y="62947"/>
                    <a:pt x="23032" y="63045"/>
                    <a:pt x="22961" y="63209"/>
                  </a:cubicBezTo>
                  <a:cubicBezTo>
                    <a:pt x="22862" y="63430"/>
                    <a:pt x="22963" y="63690"/>
                    <a:pt x="23184" y="63789"/>
                  </a:cubicBezTo>
                  <a:cubicBezTo>
                    <a:pt x="23309" y="63843"/>
                    <a:pt x="23447" y="63895"/>
                    <a:pt x="23595" y="63942"/>
                  </a:cubicBezTo>
                  <a:cubicBezTo>
                    <a:pt x="23639" y="63955"/>
                    <a:pt x="23683" y="63960"/>
                    <a:pt x="23728" y="63960"/>
                  </a:cubicBezTo>
                  <a:cubicBezTo>
                    <a:pt x="23912" y="63960"/>
                    <a:pt x="24086" y="63841"/>
                    <a:pt x="24146" y="63656"/>
                  </a:cubicBezTo>
                  <a:cubicBezTo>
                    <a:pt x="24219" y="63425"/>
                    <a:pt x="24092" y="63178"/>
                    <a:pt x="23860" y="63105"/>
                  </a:cubicBezTo>
                  <a:cubicBezTo>
                    <a:pt x="23743" y="63068"/>
                    <a:pt x="23634" y="63027"/>
                    <a:pt x="23538" y="62985"/>
                  </a:cubicBezTo>
                  <a:cubicBezTo>
                    <a:pt x="23480" y="62960"/>
                    <a:pt x="23420" y="62947"/>
                    <a:pt x="23361" y="62947"/>
                  </a:cubicBezTo>
                  <a:close/>
                  <a:moveTo>
                    <a:pt x="29030" y="63238"/>
                  </a:moveTo>
                  <a:cubicBezTo>
                    <a:pt x="29009" y="63238"/>
                    <a:pt x="28986" y="63239"/>
                    <a:pt x="28964" y="63243"/>
                  </a:cubicBezTo>
                  <a:cubicBezTo>
                    <a:pt x="28842" y="63261"/>
                    <a:pt x="28714" y="63276"/>
                    <a:pt x="28587" y="63292"/>
                  </a:cubicBezTo>
                  <a:cubicBezTo>
                    <a:pt x="28348" y="63323"/>
                    <a:pt x="28176" y="63542"/>
                    <a:pt x="28205" y="63783"/>
                  </a:cubicBezTo>
                  <a:cubicBezTo>
                    <a:pt x="28233" y="64004"/>
                    <a:pt x="28423" y="64168"/>
                    <a:pt x="28642" y="64168"/>
                  </a:cubicBezTo>
                  <a:cubicBezTo>
                    <a:pt x="28657" y="64168"/>
                    <a:pt x="28675" y="64166"/>
                    <a:pt x="28696" y="64163"/>
                  </a:cubicBezTo>
                  <a:cubicBezTo>
                    <a:pt x="28829" y="64147"/>
                    <a:pt x="28961" y="64129"/>
                    <a:pt x="29094" y="64111"/>
                  </a:cubicBezTo>
                  <a:cubicBezTo>
                    <a:pt x="29333" y="64075"/>
                    <a:pt x="29500" y="63851"/>
                    <a:pt x="29463" y="63612"/>
                  </a:cubicBezTo>
                  <a:cubicBezTo>
                    <a:pt x="29430" y="63395"/>
                    <a:pt x="29245" y="63238"/>
                    <a:pt x="29030" y="63238"/>
                  </a:cubicBezTo>
                  <a:close/>
                  <a:moveTo>
                    <a:pt x="25980" y="63412"/>
                  </a:moveTo>
                  <a:cubicBezTo>
                    <a:pt x="25742" y="63412"/>
                    <a:pt x="25545" y="63597"/>
                    <a:pt x="25537" y="63835"/>
                  </a:cubicBezTo>
                  <a:cubicBezTo>
                    <a:pt x="25527" y="64077"/>
                    <a:pt x="25717" y="64283"/>
                    <a:pt x="25958" y="64290"/>
                  </a:cubicBezTo>
                  <a:cubicBezTo>
                    <a:pt x="26091" y="64296"/>
                    <a:pt x="26226" y="64298"/>
                    <a:pt x="26361" y="64298"/>
                  </a:cubicBezTo>
                  <a:lnTo>
                    <a:pt x="26367" y="64298"/>
                  </a:lnTo>
                  <a:cubicBezTo>
                    <a:pt x="26606" y="64298"/>
                    <a:pt x="26801" y="64106"/>
                    <a:pt x="26803" y="63864"/>
                  </a:cubicBezTo>
                  <a:cubicBezTo>
                    <a:pt x="26806" y="63622"/>
                    <a:pt x="26611" y="63422"/>
                    <a:pt x="26369" y="63422"/>
                  </a:cubicBezTo>
                  <a:cubicBezTo>
                    <a:pt x="26242" y="63419"/>
                    <a:pt x="26114" y="63417"/>
                    <a:pt x="25990" y="63412"/>
                  </a:cubicBezTo>
                  <a:cubicBezTo>
                    <a:pt x="25986" y="63412"/>
                    <a:pt x="25983" y="63412"/>
                    <a:pt x="25980" y="634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7"/>
            <p:cNvSpPr/>
            <p:nvPr/>
          </p:nvSpPr>
          <p:spPr>
            <a:xfrm>
              <a:off x="3692875" y="2408950"/>
              <a:ext cx="29475" cy="26725"/>
            </a:xfrm>
            <a:custGeom>
              <a:avLst/>
              <a:gdLst/>
              <a:ahLst/>
              <a:cxnLst/>
              <a:rect l="l" t="t" r="r" b="b"/>
              <a:pathLst>
                <a:path w="1179" h="1069" extrusionOk="0">
                  <a:moveTo>
                    <a:pt x="479" y="0"/>
                  </a:moveTo>
                  <a:cubicBezTo>
                    <a:pt x="448" y="0"/>
                    <a:pt x="417" y="4"/>
                    <a:pt x="386" y="10"/>
                  </a:cubicBezTo>
                  <a:cubicBezTo>
                    <a:pt x="149" y="65"/>
                    <a:pt x="1" y="299"/>
                    <a:pt x="53" y="535"/>
                  </a:cubicBezTo>
                  <a:cubicBezTo>
                    <a:pt x="81" y="663"/>
                    <a:pt x="100" y="736"/>
                    <a:pt x="100" y="738"/>
                  </a:cubicBezTo>
                  <a:cubicBezTo>
                    <a:pt x="152" y="933"/>
                    <a:pt x="326" y="1068"/>
                    <a:pt x="526" y="1068"/>
                  </a:cubicBezTo>
                  <a:lnTo>
                    <a:pt x="552" y="1068"/>
                  </a:lnTo>
                  <a:cubicBezTo>
                    <a:pt x="555" y="1066"/>
                    <a:pt x="635" y="1063"/>
                    <a:pt x="760" y="1050"/>
                  </a:cubicBezTo>
                  <a:cubicBezTo>
                    <a:pt x="1002" y="1027"/>
                    <a:pt x="1179" y="814"/>
                    <a:pt x="1155" y="572"/>
                  </a:cubicBezTo>
                  <a:cubicBezTo>
                    <a:pt x="1140" y="387"/>
                    <a:pt x="1010" y="242"/>
                    <a:pt x="843" y="192"/>
                  </a:cubicBezTo>
                  <a:cubicBezTo>
                    <a:pt x="762" y="74"/>
                    <a:pt x="625" y="0"/>
                    <a:pt x="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3651600" y="2149375"/>
              <a:ext cx="86350" cy="221550"/>
            </a:xfrm>
            <a:custGeom>
              <a:avLst/>
              <a:gdLst/>
              <a:ahLst/>
              <a:cxnLst/>
              <a:rect l="l" t="t" r="r" b="b"/>
              <a:pathLst>
                <a:path w="3454" h="8862" extrusionOk="0">
                  <a:moveTo>
                    <a:pt x="2961" y="1"/>
                  </a:moveTo>
                  <a:cubicBezTo>
                    <a:pt x="2833" y="1"/>
                    <a:pt x="2706" y="56"/>
                    <a:pt x="2619" y="162"/>
                  </a:cubicBezTo>
                  <a:cubicBezTo>
                    <a:pt x="2525" y="279"/>
                    <a:pt x="2440" y="381"/>
                    <a:pt x="2362" y="467"/>
                  </a:cubicBezTo>
                  <a:cubicBezTo>
                    <a:pt x="2200" y="649"/>
                    <a:pt x="2216" y="927"/>
                    <a:pt x="2398" y="1088"/>
                  </a:cubicBezTo>
                  <a:cubicBezTo>
                    <a:pt x="2481" y="1161"/>
                    <a:pt x="2585" y="1197"/>
                    <a:pt x="2689" y="1197"/>
                  </a:cubicBezTo>
                  <a:cubicBezTo>
                    <a:pt x="2809" y="1197"/>
                    <a:pt x="2931" y="1148"/>
                    <a:pt x="3017" y="1052"/>
                  </a:cubicBezTo>
                  <a:cubicBezTo>
                    <a:pt x="3103" y="955"/>
                    <a:pt x="3199" y="841"/>
                    <a:pt x="3303" y="716"/>
                  </a:cubicBezTo>
                  <a:cubicBezTo>
                    <a:pt x="3454" y="526"/>
                    <a:pt x="3425" y="251"/>
                    <a:pt x="3238" y="97"/>
                  </a:cubicBezTo>
                  <a:cubicBezTo>
                    <a:pt x="3156" y="32"/>
                    <a:pt x="3058" y="1"/>
                    <a:pt x="2961" y="1"/>
                  </a:cubicBezTo>
                  <a:close/>
                  <a:moveTo>
                    <a:pt x="1228" y="2265"/>
                  </a:moveTo>
                  <a:cubicBezTo>
                    <a:pt x="1063" y="2265"/>
                    <a:pt x="905" y="2358"/>
                    <a:pt x="830" y="2515"/>
                  </a:cubicBezTo>
                  <a:cubicBezTo>
                    <a:pt x="757" y="2664"/>
                    <a:pt x="698" y="2809"/>
                    <a:pt x="648" y="2942"/>
                  </a:cubicBezTo>
                  <a:cubicBezTo>
                    <a:pt x="565" y="3168"/>
                    <a:pt x="685" y="3420"/>
                    <a:pt x="911" y="3503"/>
                  </a:cubicBezTo>
                  <a:cubicBezTo>
                    <a:pt x="960" y="3522"/>
                    <a:pt x="1012" y="3529"/>
                    <a:pt x="1062" y="3529"/>
                  </a:cubicBezTo>
                  <a:cubicBezTo>
                    <a:pt x="1241" y="3529"/>
                    <a:pt x="1410" y="3418"/>
                    <a:pt x="1472" y="3241"/>
                  </a:cubicBezTo>
                  <a:cubicBezTo>
                    <a:pt x="1511" y="3134"/>
                    <a:pt x="1561" y="3017"/>
                    <a:pt x="1621" y="2892"/>
                  </a:cubicBezTo>
                  <a:cubicBezTo>
                    <a:pt x="1725" y="2674"/>
                    <a:pt x="1634" y="2414"/>
                    <a:pt x="1415" y="2307"/>
                  </a:cubicBezTo>
                  <a:cubicBezTo>
                    <a:pt x="1355" y="2279"/>
                    <a:pt x="1291" y="2265"/>
                    <a:pt x="1228" y="2265"/>
                  </a:cubicBezTo>
                  <a:close/>
                  <a:moveTo>
                    <a:pt x="611" y="5053"/>
                  </a:moveTo>
                  <a:cubicBezTo>
                    <a:pt x="493" y="5053"/>
                    <a:pt x="376" y="5101"/>
                    <a:pt x="292" y="5188"/>
                  </a:cubicBezTo>
                  <a:cubicBezTo>
                    <a:pt x="118" y="5261"/>
                    <a:pt x="1" y="5435"/>
                    <a:pt x="1" y="5648"/>
                  </a:cubicBezTo>
                  <a:cubicBezTo>
                    <a:pt x="1" y="5737"/>
                    <a:pt x="19" y="5828"/>
                    <a:pt x="61" y="5950"/>
                  </a:cubicBezTo>
                  <a:cubicBezTo>
                    <a:pt x="120" y="6135"/>
                    <a:pt x="292" y="6249"/>
                    <a:pt x="477" y="6249"/>
                  </a:cubicBezTo>
                  <a:cubicBezTo>
                    <a:pt x="521" y="6249"/>
                    <a:pt x="568" y="6241"/>
                    <a:pt x="614" y="6226"/>
                  </a:cubicBezTo>
                  <a:cubicBezTo>
                    <a:pt x="796" y="6166"/>
                    <a:pt x="911" y="5999"/>
                    <a:pt x="913" y="5817"/>
                  </a:cubicBezTo>
                  <a:cubicBezTo>
                    <a:pt x="939" y="5789"/>
                    <a:pt x="965" y="5752"/>
                    <a:pt x="989" y="5713"/>
                  </a:cubicBezTo>
                  <a:cubicBezTo>
                    <a:pt x="1111" y="5505"/>
                    <a:pt x="1041" y="5238"/>
                    <a:pt x="833" y="5113"/>
                  </a:cubicBezTo>
                  <a:cubicBezTo>
                    <a:pt x="763" y="5072"/>
                    <a:pt x="687" y="5053"/>
                    <a:pt x="611" y="5053"/>
                  </a:cubicBezTo>
                  <a:close/>
                  <a:moveTo>
                    <a:pt x="1508" y="7594"/>
                  </a:moveTo>
                  <a:cubicBezTo>
                    <a:pt x="1450" y="7594"/>
                    <a:pt x="1391" y="7605"/>
                    <a:pt x="1335" y="7630"/>
                  </a:cubicBezTo>
                  <a:cubicBezTo>
                    <a:pt x="1114" y="7726"/>
                    <a:pt x="1010" y="7983"/>
                    <a:pt x="1103" y="8207"/>
                  </a:cubicBezTo>
                  <a:cubicBezTo>
                    <a:pt x="1160" y="8339"/>
                    <a:pt x="1210" y="8464"/>
                    <a:pt x="1251" y="8576"/>
                  </a:cubicBezTo>
                  <a:cubicBezTo>
                    <a:pt x="1319" y="8753"/>
                    <a:pt x="1485" y="8862"/>
                    <a:pt x="1665" y="8862"/>
                  </a:cubicBezTo>
                  <a:cubicBezTo>
                    <a:pt x="1714" y="8862"/>
                    <a:pt x="1766" y="8854"/>
                    <a:pt x="1816" y="8833"/>
                  </a:cubicBezTo>
                  <a:cubicBezTo>
                    <a:pt x="2044" y="8750"/>
                    <a:pt x="2159" y="8498"/>
                    <a:pt x="2076" y="8272"/>
                  </a:cubicBezTo>
                  <a:cubicBezTo>
                    <a:pt x="2029" y="8144"/>
                    <a:pt x="1974" y="8007"/>
                    <a:pt x="1912" y="7861"/>
                  </a:cubicBezTo>
                  <a:cubicBezTo>
                    <a:pt x="1840" y="7694"/>
                    <a:pt x="1678" y="7594"/>
                    <a:pt x="1508" y="759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3749100" y="2096000"/>
              <a:ext cx="29550" cy="26450"/>
            </a:xfrm>
            <a:custGeom>
              <a:avLst/>
              <a:gdLst/>
              <a:ahLst/>
              <a:cxnLst/>
              <a:rect l="l" t="t" r="r" b="b"/>
              <a:pathLst>
                <a:path w="1182" h="1058" extrusionOk="0">
                  <a:moveTo>
                    <a:pt x="608" y="1"/>
                  </a:moveTo>
                  <a:cubicBezTo>
                    <a:pt x="463" y="1"/>
                    <a:pt x="326" y="72"/>
                    <a:pt x="245" y="194"/>
                  </a:cubicBezTo>
                  <a:cubicBezTo>
                    <a:pt x="243" y="197"/>
                    <a:pt x="204" y="254"/>
                    <a:pt x="136" y="355"/>
                  </a:cubicBezTo>
                  <a:cubicBezTo>
                    <a:pt x="1" y="555"/>
                    <a:pt x="53" y="828"/>
                    <a:pt x="253" y="964"/>
                  </a:cubicBezTo>
                  <a:cubicBezTo>
                    <a:pt x="326" y="1015"/>
                    <a:pt x="411" y="1040"/>
                    <a:pt x="494" y="1040"/>
                  </a:cubicBezTo>
                  <a:cubicBezTo>
                    <a:pt x="512" y="1040"/>
                    <a:pt x="529" y="1039"/>
                    <a:pt x="547" y="1036"/>
                  </a:cubicBezTo>
                  <a:cubicBezTo>
                    <a:pt x="591" y="1052"/>
                    <a:pt x="635" y="1057"/>
                    <a:pt x="682" y="1057"/>
                  </a:cubicBezTo>
                  <a:cubicBezTo>
                    <a:pt x="757" y="1057"/>
                    <a:pt x="833" y="1039"/>
                    <a:pt x="900" y="997"/>
                  </a:cubicBezTo>
                  <a:cubicBezTo>
                    <a:pt x="1111" y="878"/>
                    <a:pt x="1181" y="607"/>
                    <a:pt x="1059" y="399"/>
                  </a:cubicBezTo>
                  <a:cubicBezTo>
                    <a:pt x="1051" y="381"/>
                    <a:pt x="1043" y="371"/>
                    <a:pt x="1041" y="363"/>
                  </a:cubicBezTo>
                  <a:cubicBezTo>
                    <a:pt x="1012" y="194"/>
                    <a:pt x="885" y="59"/>
                    <a:pt x="718" y="15"/>
                  </a:cubicBezTo>
                  <a:cubicBezTo>
                    <a:pt x="682" y="5"/>
                    <a:pt x="644" y="1"/>
                    <a:pt x="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3750225" y="2141400"/>
              <a:ext cx="125975" cy="277700"/>
            </a:xfrm>
            <a:custGeom>
              <a:avLst/>
              <a:gdLst/>
              <a:ahLst/>
              <a:cxnLst/>
              <a:rect l="l" t="t" r="r" b="b"/>
              <a:pathLst>
                <a:path w="5039" h="11108" extrusionOk="0">
                  <a:moveTo>
                    <a:pt x="2113" y="0"/>
                  </a:moveTo>
                  <a:cubicBezTo>
                    <a:pt x="1999" y="0"/>
                    <a:pt x="1885" y="45"/>
                    <a:pt x="1799" y="133"/>
                  </a:cubicBezTo>
                  <a:cubicBezTo>
                    <a:pt x="1630" y="307"/>
                    <a:pt x="1633" y="585"/>
                    <a:pt x="1807" y="754"/>
                  </a:cubicBezTo>
                  <a:cubicBezTo>
                    <a:pt x="1906" y="851"/>
                    <a:pt x="1999" y="939"/>
                    <a:pt x="2080" y="1020"/>
                  </a:cubicBezTo>
                  <a:cubicBezTo>
                    <a:pt x="2166" y="1100"/>
                    <a:pt x="2275" y="1142"/>
                    <a:pt x="2384" y="1142"/>
                  </a:cubicBezTo>
                  <a:cubicBezTo>
                    <a:pt x="2499" y="1142"/>
                    <a:pt x="2616" y="1098"/>
                    <a:pt x="2701" y="1007"/>
                  </a:cubicBezTo>
                  <a:cubicBezTo>
                    <a:pt x="2870" y="832"/>
                    <a:pt x="2863" y="554"/>
                    <a:pt x="2688" y="385"/>
                  </a:cubicBezTo>
                  <a:cubicBezTo>
                    <a:pt x="2608" y="310"/>
                    <a:pt x="2517" y="221"/>
                    <a:pt x="2418" y="125"/>
                  </a:cubicBezTo>
                  <a:cubicBezTo>
                    <a:pt x="2334" y="42"/>
                    <a:pt x="2223" y="0"/>
                    <a:pt x="2113" y="0"/>
                  </a:cubicBezTo>
                  <a:close/>
                  <a:moveTo>
                    <a:pt x="3053" y="2256"/>
                  </a:moveTo>
                  <a:cubicBezTo>
                    <a:pt x="3043" y="2256"/>
                    <a:pt x="3033" y="2257"/>
                    <a:pt x="3024" y="2257"/>
                  </a:cubicBezTo>
                  <a:cubicBezTo>
                    <a:pt x="2782" y="2273"/>
                    <a:pt x="2600" y="2481"/>
                    <a:pt x="2616" y="2723"/>
                  </a:cubicBezTo>
                  <a:cubicBezTo>
                    <a:pt x="2626" y="2855"/>
                    <a:pt x="2644" y="2998"/>
                    <a:pt x="2673" y="3149"/>
                  </a:cubicBezTo>
                  <a:cubicBezTo>
                    <a:pt x="2712" y="3362"/>
                    <a:pt x="2896" y="3508"/>
                    <a:pt x="3102" y="3508"/>
                  </a:cubicBezTo>
                  <a:cubicBezTo>
                    <a:pt x="3128" y="3508"/>
                    <a:pt x="3156" y="3505"/>
                    <a:pt x="3182" y="3500"/>
                  </a:cubicBezTo>
                  <a:cubicBezTo>
                    <a:pt x="3422" y="3456"/>
                    <a:pt x="3578" y="3227"/>
                    <a:pt x="3533" y="2990"/>
                  </a:cubicBezTo>
                  <a:cubicBezTo>
                    <a:pt x="3513" y="2871"/>
                    <a:pt x="3497" y="2762"/>
                    <a:pt x="3492" y="2665"/>
                  </a:cubicBezTo>
                  <a:cubicBezTo>
                    <a:pt x="3477" y="2433"/>
                    <a:pt x="3282" y="2256"/>
                    <a:pt x="3053" y="2256"/>
                  </a:cubicBezTo>
                  <a:close/>
                  <a:moveTo>
                    <a:pt x="3897" y="4682"/>
                  </a:moveTo>
                  <a:cubicBezTo>
                    <a:pt x="3813" y="4682"/>
                    <a:pt x="3728" y="4706"/>
                    <a:pt x="3653" y="4756"/>
                  </a:cubicBezTo>
                  <a:cubicBezTo>
                    <a:pt x="3453" y="4888"/>
                    <a:pt x="3396" y="5161"/>
                    <a:pt x="3531" y="5364"/>
                  </a:cubicBezTo>
                  <a:cubicBezTo>
                    <a:pt x="3619" y="5494"/>
                    <a:pt x="3708" y="5606"/>
                    <a:pt x="3793" y="5692"/>
                  </a:cubicBezTo>
                  <a:cubicBezTo>
                    <a:pt x="3796" y="5694"/>
                    <a:pt x="3799" y="5697"/>
                    <a:pt x="3801" y="5700"/>
                  </a:cubicBezTo>
                  <a:cubicBezTo>
                    <a:pt x="3887" y="5801"/>
                    <a:pt x="4009" y="5853"/>
                    <a:pt x="4134" y="5853"/>
                  </a:cubicBezTo>
                  <a:cubicBezTo>
                    <a:pt x="4235" y="5853"/>
                    <a:pt x="4337" y="5819"/>
                    <a:pt x="4417" y="5749"/>
                  </a:cubicBezTo>
                  <a:cubicBezTo>
                    <a:pt x="4602" y="5590"/>
                    <a:pt x="4625" y="5315"/>
                    <a:pt x="4467" y="5130"/>
                  </a:cubicBezTo>
                  <a:cubicBezTo>
                    <a:pt x="4451" y="5109"/>
                    <a:pt x="4433" y="5089"/>
                    <a:pt x="4412" y="5070"/>
                  </a:cubicBezTo>
                  <a:cubicBezTo>
                    <a:pt x="4381" y="5039"/>
                    <a:pt x="4332" y="4982"/>
                    <a:pt x="4261" y="4878"/>
                  </a:cubicBezTo>
                  <a:cubicBezTo>
                    <a:pt x="4178" y="4750"/>
                    <a:pt x="4039" y="4682"/>
                    <a:pt x="3897" y="4682"/>
                  </a:cubicBezTo>
                  <a:close/>
                  <a:moveTo>
                    <a:pt x="4593" y="7108"/>
                  </a:moveTo>
                  <a:cubicBezTo>
                    <a:pt x="4588" y="7108"/>
                    <a:pt x="4583" y="7109"/>
                    <a:pt x="4579" y="7109"/>
                  </a:cubicBezTo>
                  <a:cubicBezTo>
                    <a:pt x="4337" y="7119"/>
                    <a:pt x="4147" y="7322"/>
                    <a:pt x="4155" y="7564"/>
                  </a:cubicBezTo>
                  <a:cubicBezTo>
                    <a:pt x="4160" y="7681"/>
                    <a:pt x="4163" y="7795"/>
                    <a:pt x="4163" y="7907"/>
                  </a:cubicBezTo>
                  <a:lnTo>
                    <a:pt x="4163" y="7925"/>
                  </a:lnTo>
                  <a:cubicBezTo>
                    <a:pt x="4160" y="8167"/>
                    <a:pt x="4355" y="8365"/>
                    <a:pt x="4599" y="8365"/>
                  </a:cubicBezTo>
                  <a:cubicBezTo>
                    <a:pt x="4841" y="8365"/>
                    <a:pt x="5039" y="8170"/>
                    <a:pt x="5039" y="7928"/>
                  </a:cubicBezTo>
                  <a:lnTo>
                    <a:pt x="5039" y="7904"/>
                  </a:lnTo>
                  <a:cubicBezTo>
                    <a:pt x="5039" y="7785"/>
                    <a:pt x="5036" y="7660"/>
                    <a:pt x="5031" y="7533"/>
                  </a:cubicBezTo>
                  <a:cubicBezTo>
                    <a:pt x="5023" y="7296"/>
                    <a:pt x="4828" y="7108"/>
                    <a:pt x="4593" y="7108"/>
                  </a:cubicBezTo>
                  <a:close/>
                  <a:moveTo>
                    <a:pt x="3019" y="8686"/>
                  </a:moveTo>
                  <a:cubicBezTo>
                    <a:pt x="2974" y="8686"/>
                    <a:pt x="2929" y="8693"/>
                    <a:pt x="2883" y="8708"/>
                  </a:cubicBezTo>
                  <a:cubicBezTo>
                    <a:pt x="2746" y="8755"/>
                    <a:pt x="2634" y="8794"/>
                    <a:pt x="2532" y="8832"/>
                  </a:cubicBezTo>
                  <a:cubicBezTo>
                    <a:pt x="2519" y="8838"/>
                    <a:pt x="2506" y="8843"/>
                    <a:pt x="2496" y="8848"/>
                  </a:cubicBezTo>
                  <a:cubicBezTo>
                    <a:pt x="2270" y="8939"/>
                    <a:pt x="2166" y="9196"/>
                    <a:pt x="2257" y="9420"/>
                  </a:cubicBezTo>
                  <a:cubicBezTo>
                    <a:pt x="2327" y="9589"/>
                    <a:pt x="2491" y="9690"/>
                    <a:pt x="2662" y="9690"/>
                  </a:cubicBezTo>
                  <a:cubicBezTo>
                    <a:pt x="2720" y="9690"/>
                    <a:pt x="2777" y="9680"/>
                    <a:pt x="2831" y="9657"/>
                  </a:cubicBezTo>
                  <a:cubicBezTo>
                    <a:pt x="2839" y="9654"/>
                    <a:pt x="2847" y="9651"/>
                    <a:pt x="2850" y="9649"/>
                  </a:cubicBezTo>
                  <a:cubicBezTo>
                    <a:pt x="2935" y="9618"/>
                    <a:pt x="3032" y="9584"/>
                    <a:pt x="3156" y="9542"/>
                  </a:cubicBezTo>
                  <a:cubicBezTo>
                    <a:pt x="3388" y="9467"/>
                    <a:pt x="3513" y="9220"/>
                    <a:pt x="3437" y="8988"/>
                  </a:cubicBezTo>
                  <a:cubicBezTo>
                    <a:pt x="3377" y="8804"/>
                    <a:pt x="3205" y="8686"/>
                    <a:pt x="3019" y="8686"/>
                  </a:cubicBezTo>
                  <a:close/>
                  <a:moveTo>
                    <a:pt x="810" y="10012"/>
                  </a:moveTo>
                  <a:cubicBezTo>
                    <a:pt x="722" y="10012"/>
                    <a:pt x="633" y="10039"/>
                    <a:pt x="556" y="10093"/>
                  </a:cubicBezTo>
                  <a:cubicBezTo>
                    <a:pt x="434" y="10182"/>
                    <a:pt x="338" y="10249"/>
                    <a:pt x="252" y="10307"/>
                  </a:cubicBezTo>
                  <a:cubicBezTo>
                    <a:pt x="52" y="10442"/>
                    <a:pt x="0" y="10715"/>
                    <a:pt x="138" y="10915"/>
                  </a:cubicBezTo>
                  <a:cubicBezTo>
                    <a:pt x="221" y="11040"/>
                    <a:pt x="359" y="11107"/>
                    <a:pt x="499" y="11107"/>
                  </a:cubicBezTo>
                  <a:cubicBezTo>
                    <a:pt x="585" y="11107"/>
                    <a:pt x="671" y="11084"/>
                    <a:pt x="746" y="11032"/>
                  </a:cubicBezTo>
                  <a:cubicBezTo>
                    <a:pt x="837" y="10970"/>
                    <a:pt x="939" y="10899"/>
                    <a:pt x="1066" y="10808"/>
                  </a:cubicBezTo>
                  <a:cubicBezTo>
                    <a:pt x="1264" y="10668"/>
                    <a:pt x="1308" y="10395"/>
                    <a:pt x="1167" y="10197"/>
                  </a:cubicBezTo>
                  <a:cubicBezTo>
                    <a:pt x="1082" y="10077"/>
                    <a:pt x="947" y="10012"/>
                    <a:pt x="810" y="100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57"/>
          <p:cNvGrpSpPr/>
          <p:nvPr/>
        </p:nvGrpSpPr>
        <p:grpSpPr>
          <a:xfrm>
            <a:off x="5671888" y="3275632"/>
            <a:ext cx="637386" cy="1320276"/>
            <a:chOff x="1069475" y="1240800"/>
            <a:chExt cx="1621434" cy="3358626"/>
          </a:xfrm>
        </p:grpSpPr>
        <p:sp>
          <p:nvSpPr>
            <p:cNvPr id="1071" name="Google Shape;1071;p57"/>
            <p:cNvSpPr/>
            <p:nvPr/>
          </p:nvSpPr>
          <p:spPr>
            <a:xfrm>
              <a:off x="1112538" y="1240800"/>
              <a:ext cx="1578371" cy="3358626"/>
            </a:xfrm>
            <a:custGeom>
              <a:avLst/>
              <a:gdLst/>
              <a:ahLst/>
              <a:cxnLst/>
              <a:rect l="l" t="t" r="r" b="b"/>
              <a:pathLst>
                <a:path w="4042" h="8601" extrusionOk="0">
                  <a:moveTo>
                    <a:pt x="1338" y="2536"/>
                  </a:moveTo>
                  <a:cubicBezTo>
                    <a:pt x="1340" y="2566"/>
                    <a:pt x="1472" y="2688"/>
                    <a:pt x="1482" y="2698"/>
                  </a:cubicBezTo>
                  <a:cubicBezTo>
                    <a:pt x="1494" y="2710"/>
                    <a:pt x="1507" y="2742"/>
                    <a:pt x="1504" y="2796"/>
                  </a:cubicBezTo>
                  <a:cubicBezTo>
                    <a:pt x="1501" y="2850"/>
                    <a:pt x="1542" y="2957"/>
                    <a:pt x="1574" y="2990"/>
                  </a:cubicBezTo>
                  <a:cubicBezTo>
                    <a:pt x="1608" y="3023"/>
                    <a:pt x="1610" y="3151"/>
                    <a:pt x="1608" y="3185"/>
                  </a:cubicBezTo>
                  <a:cubicBezTo>
                    <a:pt x="1605" y="3217"/>
                    <a:pt x="1529" y="3230"/>
                    <a:pt x="1481" y="3249"/>
                  </a:cubicBezTo>
                  <a:cubicBezTo>
                    <a:pt x="1433" y="3268"/>
                    <a:pt x="1345" y="3341"/>
                    <a:pt x="1305" y="3362"/>
                  </a:cubicBezTo>
                  <a:cubicBezTo>
                    <a:pt x="1265" y="3383"/>
                    <a:pt x="1181" y="3389"/>
                    <a:pt x="1181" y="3389"/>
                  </a:cubicBezTo>
                  <a:cubicBezTo>
                    <a:pt x="1181" y="3389"/>
                    <a:pt x="1168" y="3335"/>
                    <a:pt x="1160" y="3262"/>
                  </a:cubicBezTo>
                  <a:cubicBezTo>
                    <a:pt x="1152" y="3189"/>
                    <a:pt x="1047" y="3024"/>
                    <a:pt x="1069" y="3024"/>
                  </a:cubicBezTo>
                  <a:cubicBezTo>
                    <a:pt x="1089" y="3024"/>
                    <a:pt x="1092" y="2920"/>
                    <a:pt x="1101" y="2879"/>
                  </a:cubicBezTo>
                  <a:cubicBezTo>
                    <a:pt x="1108" y="2838"/>
                    <a:pt x="1153" y="2758"/>
                    <a:pt x="1198" y="2720"/>
                  </a:cubicBezTo>
                  <a:cubicBezTo>
                    <a:pt x="1240" y="2682"/>
                    <a:pt x="1338" y="2536"/>
                    <a:pt x="1338" y="2536"/>
                  </a:cubicBezTo>
                  <a:close/>
                  <a:moveTo>
                    <a:pt x="978" y="1"/>
                  </a:moveTo>
                  <a:cubicBezTo>
                    <a:pt x="943" y="1"/>
                    <a:pt x="902" y="5"/>
                    <a:pt x="853" y="14"/>
                  </a:cubicBezTo>
                  <a:cubicBezTo>
                    <a:pt x="608" y="57"/>
                    <a:pt x="314" y="322"/>
                    <a:pt x="305" y="475"/>
                  </a:cubicBezTo>
                  <a:cubicBezTo>
                    <a:pt x="298" y="630"/>
                    <a:pt x="346" y="653"/>
                    <a:pt x="343" y="679"/>
                  </a:cubicBezTo>
                  <a:cubicBezTo>
                    <a:pt x="340" y="707"/>
                    <a:pt x="330" y="841"/>
                    <a:pt x="359" y="874"/>
                  </a:cubicBezTo>
                  <a:cubicBezTo>
                    <a:pt x="388" y="906"/>
                    <a:pt x="394" y="944"/>
                    <a:pt x="394" y="971"/>
                  </a:cubicBezTo>
                  <a:cubicBezTo>
                    <a:pt x="394" y="998"/>
                    <a:pt x="416" y="1113"/>
                    <a:pt x="442" y="1148"/>
                  </a:cubicBezTo>
                  <a:cubicBezTo>
                    <a:pt x="470" y="1185"/>
                    <a:pt x="540" y="1345"/>
                    <a:pt x="578" y="1408"/>
                  </a:cubicBezTo>
                  <a:cubicBezTo>
                    <a:pt x="616" y="1470"/>
                    <a:pt x="646" y="1524"/>
                    <a:pt x="653" y="1543"/>
                  </a:cubicBezTo>
                  <a:cubicBezTo>
                    <a:pt x="661" y="1562"/>
                    <a:pt x="694" y="1607"/>
                    <a:pt x="758" y="1610"/>
                  </a:cubicBezTo>
                  <a:cubicBezTo>
                    <a:pt x="771" y="1611"/>
                    <a:pt x="782" y="1611"/>
                    <a:pt x="792" y="1611"/>
                  </a:cubicBezTo>
                  <a:cubicBezTo>
                    <a:pt x="836" y="1611"/>
                    <a:pt x="862" y="1607"/>
                    <a:pt x="879" y="1604"/>
                  </a:cubicBezTo>
                  <a:cubicBezTo>
                    <a:pt x="880" y="1604"/>
                    <a:pt x="881" y="1604"/>
                    <a:pt x="882" y="1604"/>
                  </a:cubicBezTo>
                  <a:cubicBezTo>
                    <a:pt x="904" y="1604"/>
                    <a:pt x="937" y="1633"/>
                    <a:pt x="952" y="1664"/>
                  </a:cubicBezTo>
                  <a:cubicBezTo>
                    <a:pt x="968" y="1696"/>
                    <a:pt x="1006" y="1737"/>
                    <a:pt x="1018" y="1796"/>
                  </a:cubicBezTo>
                  <a:cubicBezTo>
                    <a:pt x="1028" y="1855"/>
                    <a:pt x="1037" y="1974"/>
                    <a:pt x="1069" y="2041"/>
                  </a:cubicBezTo>
                  <a:cubicBezTo>
                    <a:pt x="1101" y="2108"/>
                    <a:pt x="1146" y="2172"/>
                    <a:pt x="1138" y="2210"/>
                  </a:cubicBezTo>
                  <a:cubicBezTo>
                    <a:pt x="1130" y="2248"/>
                    <a:pt x="1006" y="2453"/>
                    <a:pt x="965" y="2516"/>
                  </a:cubicBezTo>
                  <a:cubicBezTo>
                    <a:pt x="926" y="2577"/>
                    <a:pt x="857" y="2675"/>
                    <a:pt x="853" y="2698"/>
                  </a:cubicBezTo>
                  <a:cubicBezTo>
                    <a:pt x="847" y="2723"/>
                    <a:pt x="782" y="2739"/>
                    <a:pt x="768" y="2739"/>
                  </a:cubicBezTo>
                  <a:cubicBezTo>
                    <a:pt x="755" y="2739"/>
                    <a:pt x="691" y="2771"/>
                    <a:pt x="661" y="2771"/>
                  </a:cubicBezTo>
                  <a:cubicBezTo>
                    <a:pt x="632" y="2771"/>
                    <a:pt x="429" y="2823"/>
                    <a:pt x="413" y="2850"/>
                  </a:cubicBezTo>
                  <a:cubicBezTo>
                    <a:pt x="397" y="2876"/>
                    <a:pt x="362" y="2895"/>
                    <a:pt x="355" y="2895"/>
                  </a:cubicBezTo>
                  <a:cubicBezTo>
                    <a:pt x="352" y="2895"/>
                    <a:pt x="346" y="2894"/>
                    <a:pt x="340" y="2894"/>
                  </a:cubicBezTo>
                  <a:cubicBezTo>
                    <a:pt x="330" y="2894"/>
                    <a:pt x="318" y="2896"/>
                    <a:pt x="318" y="2906"/>
                  </a:cubicBezTo>
                  <a:cubicBezTo>
                    <a:pt x="318" y="2923"/>
                    <a:pt x="299" y="2947"/>
                    <a:pt x="299" y="2947"/>
                  </a:cubicBezTo>
                  <a:cubicBezTo>
                    <a:pt x="299" y="2947"/>
                    <a:pt x="33" y="3097"/>
                    <a:pt x="17" y="3364"/>
                  </a:cubicBezTo>
                  <a:cubicBezTo>
                    <a:pt x="1" y="3632"/>
                    <a:pt x="106" y="3855"/>
                    <a:pt x="298" y="3960"/>
                  </a:cubicBezTo>
                  <a:cubicBezTo>
                    <a:pt x="399" y="4015"/>
                    <a:pt x="526" y="4057"/>
                    <a:pt x="648" y="4057"/>
                  </a:cubicBezTo>
                  <a:cubicBezTo>
                    <a:pt x="755" y="4057"/>
                    <a:pt x="859" y="4025"/>
                    <a:pt x="939" y="3941"/>
                  </a:cubicBezTo>
                  <a:cubicBezTo>
                    <a:pt x="1108" y="3763"/>
                    <a:pt x="1106" y="3731"/>
                    <a:pt x="1133" y="3719"/>
                  </a:cubicBezTo>
                  <a:cubicBezTo>
                    <a:pt x="1140" y="3717"/>
                    <a:pt x="1151" y="3716"/>
                    <a:pt x="1166" y="3716"/>
                  </a:cubicBezTo>
                  <a:cubicBezTo>
                    <a:pt x="1206" y="3716"/>
                    <a:pt x="1267" y="3725"/>
                    <a:pt x="1303" y="3731"/>
                  </a:cubicBezTo>
                  <a:cubicBezTo>
                    <a:pt x="1335" y="3736"/>
                    <a:pt x="1447" y="3745"/>
                    <a:pt x="1533" y="3745"/>
                  </a:cubicBezTo>
                  <a:cubicBezTo>
                    <a:pt x="1575" y="3745"/>
                    <a:pt x="1610" y="3743"/>
                    <a:pt x="1626" y="3737"/>
                  </a:cubicBezTo>
                  <a:cubicBezTo>
                    <a:pt x="1645" y="3730"/>
                    <a:pt x="1656" y="3726"/>
                    <a:pt x="1663" y="3726"/>
                  </a:cubicBezTo>
                  <a:cubicBezTo>
                    <a:pt x="1674" y="3726"/>
                    <a:pt x="1673" y="3736"/>
                    <a:pt x="1672" y="3757"/>
                  </a:cubicBezTo>
                  <a:cubicBezTo>
                    <a:pt x="1669" y="3792"/>
                    <a:pt x="1672" y="3804"/>
                    <a:pt x="1686" y="3804"/>
                  </a:cubicBezTo>
                  <a:cubicBezTo>
                    <a:pt x="1698" y="3804"/>
                    <a:pt x="1710" y="3810"/>
                    <a:pt x="1710" y="3810"/>
                  </a:cubicBezTo>
                  <a:cubicBezTo>
                    <a:pt x="1710" y="3810"/>
                    <a:pt x="1466" y="3992"/>
                    <a:pt x="1376" y="4197"/>
                  </a:cubicBezTo>
                  <a:cubicBezTo>
                    <a:pt x="1284" y="4403"/>
                    <a:pt x="1187" y="4574"/>
                    <a:pt x="1173" y="4599"/>
                  </a:cubicBezTo>
                  <a:cubicBezTo>
                    <a:pt x="1160" y="4622"/>
                    <a:pt x="1130" y="4729"/>
                    <a:pt x="1108" y="4765"/>
                  </a:cubicBezTo>
                  <a:cubicBezTo>
                    <a:pt x="1088" y="4803"/>
                    <a:pt x="955" y="4982"/>
                    <a:pt x="975" y="5065"/>
                  </a:cubicBezTo>
                  <a:cubicBezTo>
                    <a:pt x="997" y="5148"/>
                    <a:pt x="1088" y="5349"/>
                    <a:pt x="1122" y="5396"/>
                  </a:cubicBezTo>
                  <a:cubicBezTo>
                    <a:pt x="1157" y="5443"/>
                    <a:pt x="1187" y="5536"/>
                    <a:pt x="1210" y="5569"/>
                  </a:cubicBezTo>
                  <a:cubicBezTo>
                    <a:pt x="1236" y="5601"/>
                    <a:pt x="1407" y="5909"/>
                    <a:pt x="1443" y="5960"/>
                  </a:cubicBezTo>
                  <a:cubicBezTo>
                    <a:pt x="1478" y="6011"/>
                    <a:pt x="1465" y="6024"/>
                    <a:pt x="1478" y="6051"/>
                  </a:cubicBezTo>
                  <a:cubicBezTo>
                    <a:pt x="1491" y="6078"/>
                    <a:pt x="1535" y="6116"/>
                    <a:pt x="1555" y="6129"/>
                  </a:cubicBezTo>
                  <a:cubicBezTo>
                    <a:pt x="1577" y="6143"/>
                    <a:pt x="1602" y="6167"/>
                    <a:pt x="1605" y="6183"/>
                  </a:cubicBezTo>
                  <a:cubicBezTo>
                    <a:pt x="1608" y="6200"/>
                    <a:pt x="1715" y="6362"/>
                    <a:pt x="1726" y="6410"/>
                  </a:cubicBezTo>
                  <a:cubicBezTo>
                    <a:pt x="1736" y="6458"/>
                    <a:pt x="1779" y="6547"/>
                    <a:pt x="1782" y="6556"/>
                  </a:cubicBezTo>
                  <a:cubicBezTo>
                    <a:pt x="1785" y="6563"/>
                    <a:pt x="1809" y="6620"/>
                    <a:pt x="1817" y="6633"/>
                  </a:cubicBezTo>
                  <a:cubicBezTo>
                    <a:pt x="1826" y="6646"/>
                    <a:pt x="1798" y="6730"/>
                    <a:pt x="1777" y="6741"/>
                  </a:cubicBezTo>
                  <a:cubicBezTo>
                    <a:pt x="1755" y="6752"/>
                    <a:pt x="1418" y="6905"/>
                    <a:pt x="1370" y="6959"/>
                  </a:cubicBezTo>
                  <a:cubicBezTo>
                    <a:pt x="1322" y="7013"/>
                    <a:pt x="1198" y="7083"/>
                    <a:pt x="1168" y="7111"/>
                  </a:cubicBezTo>
                  <a:cubicBezTo>
                    <a:pt x="1138" y="7137"/>
                    <a:pt x="1066" y="7215"/>
                    <a:pt x="1108" y="7277"/>
                  </a:cubicBezTo>
                  <a:cubicBezTo>
                    <a:pt x="1144" y="7328"/>
                    <a:pt x="1327" y="7382"/>
                    <a:pt x="1452" y="7382"/>
                  </a:cubicBezTo>
                  <a:cubicBezTo>
                    <a:pt x="1479" y="7382"/>
                    <a:pt x="1504" y="7380"/>
                    <a:pt x="1523" y="7374"/>
                  </a:cubicBezTo>
                  <a:cubicBezTo>
                    <a:pt x="1634" y="7342"/>
                    <a:pt x="1747" y="7277"/>
                    <a:pt x="1791" y="7247"/>
                  </a:cubicBezTo>
                  <a:cubicBezTo>
                    <a:pt x="1833" y="7218"/>
                    <a:pt x="1944" y="7172"/>
                    <a:pt x="2001" y="7169"/>
                  </a:cubicBezTo>
                  <a:cubicBezTo>
                    <a:pt x="2058" y="7167"/>
                    <a:pt x="2416" y="7108"/>
                    <a:pt x="2435" y="7038"/>
                  </a:cubicBezTo>
                  <a:cubicBezTo>
                    <a:pt x="2454" y="6968"/>
                    <a:pt x="2423" y="6784"/>
                    <a:pt x="2420" y="6755"/>
                  </a:cubicBezTo>
                  <a:cubicBezTo>
                    <a:pt x="2419" y="6724"/>
                    <a:pt x="2410" y="6717"/>
                    <a:pt x="2410" y="6717"/>
                  </a:cubicBezTo>
                  <a:cubicBezTo>
                    <a:pt x="2410" y="6717"/>
                    <a:pt x="2364" y="6633"/>
                    <a:pt x="2346" y="6620"/>
                  </a:cubicBezTo>
                  <a:cubicBezTo>
                    <a:pt x="2326" y="6606"/>
                    <a:pt x="2302" y="6579"/>
                    <a:pt x="2299" y="6556"/>
                  </a:cubicBezTo>
                  <a:cubicBezTo>
                    <a:pt x="2298" y="6531"/>
                    <a:pt x="2298" y="6525"/>
                    <a:pt x="2286" y="6525"/>
                  </a:cubicBezTo>
                  <a:cubicBezTo>
                    <a:pt x="2276" y="6525"/>
                    <a:pt x="2246" y="6378"/>
                    <a:pt x="2219" y="6309"/>
                  </a:cubicBezTo>
                  <a:cubicBezTo>
                    <a:pt x="2192" y="6242"/>
                    <a:pt x="2103" y="6008"/>
                    <a:pt x="2098" y="5957"/>
                  </a:cubicBezTo>
                  <a:cubicBezTo>
                    <a:pt x="2093" y="5906"/>
                    <a:pt x="2084" y="5814"/>
                    <a:pt x="2074" y="5808"/>
                  </a:cubicBezTo>
                  <a:cubicBezTo>
                    <a:pt x="2068" y="5805"/>
                    <a:pt x="2061" y="5805"/>
                    <a:pt x="2055" y="5805"/>
                  </a:cubicBezTo>
                  <a:cubicBezTo>
                    <a:pt x="2050" y="5805"/>
                    <a:pt x="2046" y="5805"/>
                    <a:pt x="2046" y="5805"/>
                  </a:cubicBezTo>
                  <a:cubicBezTo>
                    <a:pt x="2046" y="5805"/>
                    <a:pt x="1976" y="5584"/>
                    <a:pt x="1902" y="5466"/>
                  </a:cubicBezTo>
                  <a:cubicBezTo>
                    <a:pt x="1826" y="5348"/>
                    <a:pt x="1723" y="5212"/>
                    <a:pt x="1702" y="5191"/>
                  </a:cubicBezTo>
                  <a:cubicBezTo>
                    <a:pt x="1680" y="5170"/>
                    <a:pt x="1710" y="5110"/>
                    <a:pt x="1739" y="5073"/>
                  </a:cubicBezTo>
                  <a:cubicBezTo>
                    <a:pt x="1769" y="5035"/>
                    <a:pt x="1947" y="4851"/>
                    <a:pt x="2001" y="4819"/>
                  </a:cubicBezTo>
                  <a:cubicBezTo>
                    <a:pt x="2055" y="4787"/>
                    <a:pt x="2318" y="4612"/>
                    <a:pt x="2397" y="4548"/>
                  </a:cubicBezTo>
                  <a:cubicBezTo>
                    <a:pt x="2476" y="4483"/>
                    <a:pt x="2629" y="4347"/>
                    <a:pt x="2651" y="4321"/>
                  </a:cubicBezTo>
                  <a:cubicBezTo>
                    <a:pt x="2657" y="4312"/>
                    <a:pt x="2662" y="4309"/>
                    <a:pt x="2666" y="4309"/>
                  </a:cubicBezTo>
                  <a:cubicBezTo>
                    <a:pt x="2674" y="4309"/>
                    <a:pt x="2677" y="4324"/>
                    <a:pt x="2688" y="4324"/>
                  </a:cubicBezTo>
                  <a:cubicBezTo>
                    <a:pt x="2704" y="4324"/>
                    <a:pt x="2683" y="4467"/>
                    <a:pt x="2683" y="4555"/>
                  </a:cubicBezTo>
                  <a:cubicBezTo>
                    <a:pt x="2683" y="4644"/>
                    <a:pt x="2639" y="4971"/>
                    <a:pt x="2620" y="5029"/>
                  </a:cubicBezTo>
                  <a:cubicBezTo>
                    <a:pt x="2601" y="5089"/>
                    <a:pt x="2556" y="5319"/>
                    <a:pt x="2578" y="5441"/>
                  </a:cubicBezTo>
                  <a:cubicBezTo>
                    <a:pt x="2600" y="5565"/>
                    <a:pt x="2658" y="5679"/>
                    <a:pt x="2729" y="5769"/>
                  </a:cubicBezTo>
                  <a:cubicBezTo>
                    <a:pt x="2798" y="5856"/>
                    <a:pt x="2939" y="6102"/>
                    <a:pt x="2961" y="6159"/>
                  </a:cubicBezTo>
                  <a:cubicBezTo>
                    <a:pt x="2983" y="6216"/>
                    <a:pt x="3120" y="6484"/>
                    <a:pt x="3179" y="6614"/>
                  </a:cubicBezTo>
                  <a:cubicBezTo>
                    <a:pt x="3238" y="6743"/>
                    <a:pt x="3265" y="6847"/>
                    <a:pt x="3262" y="6866"/>
                  </a:cubicBezTo>
                  <a:cubicBezTo>
                    <a:pt x="3259" y="6885"/>
                    <a:pt x="3248" y="6956"/>
                    <a:pt x="3259" y="7000"/>
                  </a:cubicBezTo>
                  <a:cubicBezTo>
                    <a:pt x="3270" y="7044"/>
                    <a:pt x="3310" y="7112"/>
                    <a:pt x="3342" y="7156"/>
                  </a:cubicBezTo>
                  <a:cubicBezTo>
                    <a:pt x="3376" y="7199"/>
                    <a:pt x="3386" y="7345"/>
                    <a:pt x="3395" y="7396"/>
                  </a:cubicBezTo>
                  <a:cubicBezTo>
                    <a:pt x="3402" y="7447"/>
                    <a:pt x="3386" y="7527"/>
                    <a:pt x="3405" y="7546"/>
                  </a:cubicBezTo>
                  <a:cubicBezTo>
                    <a:pt x="3424" y="7565"/>
                    <a:pt x="3424" y="7574"/>
                    <a:pt x="3424" y="7606"/>
                  </a:cubicBezTo>
                  <a:cubicBezTo>
                    <a:pt x="3424" y="7638"/>
                    <a:pt x="3424" y="7712"/>
                    <a:pt x="3395" y="7824"/>
                  </a:cubicBezTo>
                  <a:cubicBezTo>
                    <a:pt x="3364" y="7938"/>
                    <a:pt x="3236" y="8237"/>
                    <a:pt x="3216" y="8296"/>
                  </a:cubicBezTo>
                  <a:cubicBezTo>
                    <a:pt x="3198" y="8356"/>
                    <a:pt x="3163" y="8379"/>
                    <a:pt x="3160" y="8445"/>
                  </a:cubicBezTo>
                  <a:cubicBezTo>
                    <a:pt x="3157" y="8509"/>
                    <a:pt x="3160" y="8574"/>
                    <a:pt x="3338" y="8595"/>
                  </a:cubicBezTo>
                  <a:cubicBezTo>
                    <a:pt x="3368" y="8599"/>
                    <a:pt x="3403" y="8601"/>
                    <a:pt x="3440" y="8601"/>
                  </a:cubicBezTo>
                  <a:cubicBezTo>
                    <a:pt x="3620" y="8601"/>
                    <a:pt x="3853" y="8555"/>
                    <a:pt x="3877" y="8455"/>
                  </a:cubicBezTo>
                  <a:cubicBezTo>
                    <a:pt x="3906" y="8333"/>
                    <a:pt x="3950" y="8126"/>
                    <a:pt x="3972" y="8056"/>
                  </a:cubicBezTo>
                  <a:cubicBezTo>
                    <a:pt x="3992" y="7986"/>
                    <a:pt x="4042" y="7833"/>
                    <a:pt x="4039" y="7778"/>
                  </a:cubicBezTo>
                  <a:cubicBezTo>
                    <a:pt x="4034" y="7725"/>
                    <a:pt x="3985" y="7585"/>
                    <a:pt x="3967" y="7585"/>
                  </a:cubicBezTo>
                  <a:cubicBezTo>
                    <a:pt x="3951" y="7585"/>
                    <a:pt x="3960" y="7582"/>
                    <a:pt x="3960" y="7582"/>
                  </a:cubicBezTo>
                  <a:cubicBezTo>
                    <a:pt x="3960" y="7582"/>
                    <a:pt x="3879" y="7424"/>
                    <a:pt x="3874" y="7370"/>
                  </a:cubicBezTo>
                  <a:cubicBezTo>
                    <a:pt x="3868" y="7316"/>
                    <a:pt x="3809" y="6926"/>
                    <a:pt x="3809" y="6872"/>
                  </a:cubicBezTo>
                  <a:cubicBezTo>
                    <a:pt x="3809" y="6816"/>
                    <a:pt x="3830" y="6742"/>
                    <a:pt x="3804" y="6726"/>
                  </a:cubicBezTo>
                  <a:cubicBezTo>
                    <a:pt x="3777" y="6710"/>
                    <a:pt x="3774" y="6679"/>
                    <a:pt x="3774" y="6647"/>
                  </a:cubicBezTo>
                  <a:cubicBezTo>
                    <a:pt x="3774" y="6615"/>
                    <a:pt x="3758" y="6213"/>
                    <a:pt x="3621" y="5998"/>
                  </a:cubicBezTo>
                  <a:cubicBezTo>
                    <a:pt x="3482" y="5782"/>
                    <a:pt x="3312" y="5632"/>
                    <a:pt x="3302" y="5585"/>
                  </a:cubicBezTo>
                  <a:cubicBezTo>
                    <a:pt x="3291" y="5540"/>
                    <a:pt x="3267" y="5332"/>
                    <a:pt x="3319" y="5212"/>
                  </a:cubicBezTo>
                  <a:cubicBezTo>
                    <a:pt x="3369" y="5094"/>
                    <a:pt x="3472" y="4764"/>
                    <a:pt x="3497" y="4631"/>
                  </a:cubicBezTo>
                  <a:cubicBezTo>
                    <a:pt x="3520" y="4499"/>
                    <a:pt x="3577" y="4356"/>
                    <a:pt x="3577" y="4356"/>
                  </a:cubicBezTo>
                  <a:cubicBezTo>
                    <a:pt x="3577" y="4356"/>
                    <a:pt x="3648" y="4327"/>
                    <a:pt x="3648" y="4254"/>
                  </a:cubicBezTo>
                  <a:cubicBezTo>
                    <a:pt x="3648" y="4181"/>
                    <a:pt x="3618" y="4085"/>
                    <a:pt x="3644" y="4011"/>
                  </a:cubicBezTo>
                  <a:cubicBezTo>
                    <a:pt x="3672" y="3938"/>
                    <a:pt x="3771" y="3684"/>
                    <a:pt x="3742" y="3598"/>
                  </a:cubicBezTo>
                  <a:cubicBezTo>
                    <a:pt x="3712" y="3512"/>
                    <a:pt x="3734" y="3258"/>
                    <a:pt x="3659" y="3157"/>
                  </a:cubicBezTo>
                  <a:cubicBezTo>
                    <a:pt x="3583" y="3057"/>
                    <a:pt x="3497" y="3030"/>
                    <a:pt x="3466" y="2990"/>
                  </a:cubicBezTo>
                  <a:cubicBezTo>
                    <a:pt x="3437" y="2950"/>
                    <a:pt x="3402" y="2839"/>
                    <a:pt x="3361" y="2826"/>
                  </a:cubicBezTo>
                  <a:cubicBezTo>
                    <a:pt x="3321" y="2812"/>
                    <a:pt x="3257" y="2672"/>
                    <a:pt x="3222" y="2649"/>
                  </a:cubicBezTo>
                  <a:cubicBezTo>
                    <a:pt x="3187" y="2622"/>
                    <a:pt x="3181" y="2586"/>
                    <a:pt x="3172" y="2555"/>
                  </a:cubicBezTo>
                  <a:cubicBezTo>
                    <a:pt x="3165" y="2526"/>
                    <a:pt x="2793" y="1923"/>
                    <a:pt x="2741" y="1861"/>
                  </a:cubicBezTo>
                  <a:cubicBezTo>
                    <a:pt x="2691" y="1798"/>
                    <a:pt x="2544" y="1613"/>
                    <a:pt x="2525" y="1582"/>
                  </a:cubicBezTo>
                  <a:cubicBezTo>
                    <a:pt x="2506" y="1553"/>
                    <a:pt x="2473" y="1338"/>
                    <a:pt x="2343" y="1274"/>
                  </a:cubicBezTo>
                  <a:cubicBezTo>
                    <a:pt x="2214" y="1209"/>
                    <a:pt x="2120" y="1205"/>
                    <a:pt x="1994" y="1154"/>
                  </a:cubicBezTo>
                  <a:cubicBezTo>
                    <a:pt x="1909" y="1121"/>
                    <a:pt x="1753" y="1105"/>
                    <a:pt x="1740" y="1086"/>
                  </a:cubicBezTo>
                  <a:cubicBezTo>
                    <a:pt x="1726" y="1067"/>
                    <a:pt x="1561" y="995"/>
                    <a:pt x="1519" y="995"/>
                  </a:cubicBezTo>
                  <a:cubicBezTo>
                    <a:pt x="1475" y="995"/>
                    <a:pt x="1414" y="960"/>
                    <a:pt x="1398" y="941"/>
                  </a:cubicBezTo>
                  <a:cubicBezTo>
                    <a:pt x="1380" y="922"/>
                    <a:pt x="1417" y="886"/>
                    <a:pt x="1409" y="826"/>
                  </a:cubicBezTo>
                  <a:cubicBezTo>
                    <a:pt x="1405" y="767"/>
                    <a:pt x="1402" y="688"/>
                    <a:pt x="1399" y="649"/>
                  </a:cubicBezTo>
                  <a:cubicBezTo>
                    <a:pt x="1398" y="606"/>
                    <a:pt x="1398" y="282"/>
                    <a:pt x="1268" y="161"/>
                  </a:cubicBezTo>
                  <a:cubicBezTo>
                    <a:pt x="1165" y="64"/>
                    <a:pt x="1118" y="1"/>
                    <a:pt x="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7"/>
            <p:cNvSpPr/>
            <p:nvPr/>
          </p:nvSpPr>
          <p:spPr>
            <a:xfrm>
              <a:off x="1069475" y="2332650"/>
              <a:ext cx="521400" cy="52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57"/>
          <p:cNvSpPr txBox="1"/>
          <p:nvPr/>
        </p:nvSpPr>
        <p:spPr>
          <a:xfrm>
            <a:off x="1230125" y="2181938"/>
            <a:ext cx="2851500" cy="12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Dosis"/>
                <a:ea typeface="Dosis"/>
                <a:cs typeface="Dosis"/>
                <a:sym typeface="Dosis"/>
              </a:rPr>
              <a:t>Despite being red, Mars is actually a cold place. It’s full of iron oxide dust, which gives the planet its reddish cast</a:t>
            </a:r>
            <a:endParaRPr sz="1600">
              <a:solidFill>
                <a:schemeClr val="lt1"/>
              </a:solidFill>
              <a:latin typeface="Dosis"/>
              <a:ea typeface="Dosis"/>
              <a:cs typeface="Dosis"/>
              <a:sym typeface="Dosis"/>
            </a:endParaRPr>
          </a:p>
        </p:txBody>
      </p:sp>
      <p:sp>
        <p:nvSpPr>
          <p:cNvPr id="1074" name="Google Shape;1074;p57"/>
          <p:cNvSpPr txBox="1"/>
          <p:nvPr/>
        </p:nvSpPr>
        <p:spPr>
          <a:xfrm>
            <a:off x="1230125" y="1811738"/>
            <a:ext cx="28515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Dosis ExtraLight"/>
                <a:ea typeface="Dosis ExtraLight"/>
                <a:cs typeface="Dosis ExtraLight"/>
                <a:sym typeface="Dosis ExtraLight"/>
              </a:rPr>
              <a:t>CONNECT THE DOTS!</a:t>
            </a:r>
            <a:endParaRPr sz="2000">
              <a:solidFill>
                <a:schemeClr val="dk2"/>
              </a:solidFill>
              <a:latin typeface="Dosis ExtraLight"/>
              <a:ea typeface="Dosis ExtraLight"/>
              <a:cs typeface="Dosis ExtraLight"/>
              <a:sym typeface="Dosis Extra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58"/>
          <p:cNvSpPr txBox="1">
            <a:spLocks noGrp="1"/>
          </p:cNvSpPr>
          <p:nvPr>
            <p:ph type="title"/>
          </p:nvPr>
        </p:nvSpPr>
        <p:spPr>
          <a:xfrm>
            <a:off x="4572000" y="1479550"/>
            <a:ext cx="3858900" cy="478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ASSIGNMENT</a:t>
            </a:r>
            <a:endParaRPr dirty="0"/>
          </a:p>
        </p:txBody>
      </p:sp>
      <p:sp>
        <p:nvSpPr>
          <p:cNvPr id="1080" name="Google Shape;1080;p58"/>
          <p:cNvSpPr txBox="1">
            <a:spLocks noGrp="1"/>
          </p:cNvSpPr>
          <p:nvPr>
            <p:ph type="subTitle" idx="1"/>
          </p:nvPr>
        </p:nvSpPr>
        <p:spPr>
          <a:xfrm>
            <a:off x="4572000" y="1957750"/>
            <a:ext cx="3858900" cy="86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Neptune is the farthest one. Calculate the distance between these two planets</a:t>
            </a:r>
            <a:endParaRPr/>
          </a:p>
        </p:txBody>
      </p:sp>
      <p:grpSp>
        <p:nvGrpSpPr>
          <p:cNvPr id="1081" name="Google Shape;1081;p58"/>
          <p:cNvGrpSpPr/>
          <p:nvPr/>
        </p:nvGrpSpPr>
        <p:grpSpPr>
          <a:xfrm>
            <a:off x="1693267" y="1773920"/>
            <a:ext cx="1780191" cy="1595663"/>
            <a:chOff x="5433013" y="2720863"/>
            <a:chExt cx="562675" cy="504350"/>
          </a:xfrm>
        </p:grpSpPr>
        <p:sp>
          <p:nvSpPr>
            <p:cNvPr id="1082" name="Google Shape;1082;p58"/>
            <p:cNvSpPr/>
            <p:nvPr/>
          </p:nvSpPr>
          <p:spPr>
            <a:xfrm>
              <a:off x="5579588" y="2876038"/>
              <a:ext cx="122225" cy="101000"/>
            </a:xfrm>
            <a:custGeom>
              <a:avLst/>
              <a:gdLst/>
              <a:ahLst/>
              <a:cxnLst/>
              <a:rect l="l" t="t" r="r" b="b"/>
              <a:pathLst>
                <a:path w="4889" h="4040" extrusionOk="0">
                  <a:moveTo>
                    <a:pt x="2610" y="0"/>
                  </a:moveTo>
                  <a:cubicBezTo>
                    <a:pt x="1159" y="868"/>
                    <a:pt x="195" y="2360"/>
                    <a:pt x="0" y="4040"/>
                  </a:cubicBezTo>
                  <a:cubicBezTo>
                    <a:pt x="1252" y="3516"/>
                    <a:pt x="2574" y="3175"/>
                    <a:pt x="3925" y="3026"/>
                  </a:cubicBezTo>
                  <a:cubicBezTo>
                    <a:pt x="4239" y="2987"/>
                    <a:pt x="4564" y="2961"/>
                    <a:pt x="4888" y="2937"/>
                  </a:cubicBezTo>
                  <a:cubicBezTo>
                    <a:pt x="4552" y="1692"/>
                    <a:pt x="3732" y="635"/>
                    <a:pt x="2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8"/>
            <p:cNvSpPr/>
            <p:nvPr/>
          </p:nvSpPr>
          <p:spPr>
            <a:xfrm>
              <a:off x="5665138" y="2856638"/>
              <a:ext cx="81900" cy="91700"/>
            </a:xfrm>
            <a:custGeom>
              <a:avLst/>
              <a:gdLst/>
              <a:ahLst/>
              <a:cxnLst/>
              <a:rect l="l" t="t" r="r" b="b"/>
              <a:pathLst>
                <a:path w="3276" h="3668" extrusionOk="0">
                  <a:moveTo>
                    <a:pt x="1971" y="0"/>
                  </a:moveTo>
                  <a:cubicBezTo>
                    <a:pt x="1295" y="3"/>
                    <a:pt x="627" y="130"/>
                    <a:pt x="0" y="375"/>
                  </a:cubicBezTo>
                  <a:cubicBezTo>
                    <a:pt x="1142" y="1149"/>
                    <a:pt x="1944" y="2324"/>
                    <a:pt x="2247" y="3667"/>
                  </a:cubicBezTo>
                  <a:cubicBezTo>
                    <a:pt x="2543" y="3655"/>
                    <a:pt x="2833" y="3641"/>
                    <a:pt x="3131" y="3638"/>
                  </a:cubicBezTo>
                  <a:lnTo>
                    <a:pt x="3175" y="3638"/>
                  </a:lnTo>
                  <a:cubicBezTo>
                    <a:pt x="3208" y="3638"/>
                    <a:pt x="3242" y="3643"/>
                    <a:pt x="3276" y="3643"/>
                  </a:cubicBezTo>
                  <a:cubicBezTo>
                    <a:pt x="3088" y="2007"/>
                    <a:pt x="2670" y="649"/>
                    <a:pt x="2146" y="10"/>
                  </a:cubicBezTo>
                  <a:cubicBezTo>
                    <a:pt x="2086" y="10"/>
                    <a:pt x="2028" y="0"/>
                    <a:pt x="1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8"/>
            <p:cNvSpPr/>
            <p:nvPr/>
          </p:nvSpPr>
          <p:spPr>
            <a:xfrm>
              <a:off x="5578938" y="2968663"/>
              <a:ext cx="125800" cy="114525"/>
            </a:xfrm>
            <a:custGeom>
              <a:avLst/>
              <a:gdLst/>
              <a:ahLst/>
              <a:cxnLst/>
              <a:rect l="l" t="t" r="r" b="b"/>
              <a:pathLst>
                <a:path w="5032" h="4581" extrusionOk="0">
                  <a:moveTo>
                    <a:pt x="5022" y="1"/>
                  </a:moveTo>
                  <a:cubicBezTo>
                    <a:pt x="4695" y="25"/>
                    <a:pt x="4366" y="51"/>
                    <a:pt x="4047" y="92"/>
                  </a:cubicBezTo>
                  <a:cubicBezTo>
                    <a:pt x="2646" y="239"/>
                    <a:pt x="1278" y="616"/>
                    <a:pt x="0" y="1207"/>
                  </a:cubicBezTo>
                  <a:cubicBezTo>
                    <a:pt x="60" y="2459"/>
                    <a:pt x="553" y="3651"/>
                    <a:pt x="1394" y="4581"/>
                  </a:cubicBezTo>
                  <a:cubicBezTo>
                    <a:pt x="3578" y="3829"/>
                    <a:pt x="5032" y="2075"/>
                    <a:pt x="5032" y="147"/>
                  </a:cubicBezTo>
                  <a:cubicBezTo>
                    <a:pt x="5032" y="99"/>
                    <a:pt x="5025" y="49"/>
                    <a:pt x="5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8"/>
            <p:cNvSpPr/>
            <p:nvPr/>
          </p:nvSpPr>
          <p:spPr>
            <a:xfrm>
              <a:off x="5743588" y="2859888"/>
              <a:ext cx="60225" cy="89475"/>
            </a:xfrm>
            <a:custGeom>
              <a:avLst/>
              <a:gdLst/>
              <a:ahLst/>
              <a:cxnLst/>
              <a:rect l="l" t="t" r="r" b="b"/>
              <a:pathLst>
                <a:path w="2409" h="3579" extrusionOk="0">
                  <a:moveTo>
                    <a:pt x="1" y="0"/>
                  </a:moveTo>
                  <a:cubicBezTo>
                    <a:pt x="510" y="1115"/>
                    <a:pt x="822" y="2312"/>
                    <a:pt x="921" y="3535"/>
                  </a:cubicBezTo>
                  <a:cubicBezTo>
                    <a:pt x="1178" y="3544"/>
                    <a:pt x="1433" y="3559"/>
                    <a:pt x="1687" y="3578"/>
                  </a:cubicBezTo>
                  <a:cubicBezTo>
                    <a:pt x="1752" y="2749"/>
                    <a:pt x="1997" y="1946"/>
                    <a:pt x="2408" y="1223"/>
                  </a:cubicBezTo>
                  <a:cubicBezTo>
                    <a:pt x="1721" y="620"/>
                    <a:pt x="892" y="19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8"/>
            <p:cNvSpPr/>
            <p:nvPr/>
          </p:nvSpPr>
          <p:spPr>
            <a:xfrm>
              <a:off x="5805038" y="2904863"/>
              <a:ext cx="40400" cy="52650"/>
            </a:xfrm>
            <a:custGeom>
              <a:avLst/>
              <a:gdLst/>
              <a:ahLst/>
              <a:cxnLst/>
              <a:rect l="l" t="t" r="r" b="b"/>
              <a:pathLst>
                <a:path w="1616" h="2106" extrusionOk="0">
                  <a:moveTo>
                    <a:pt x="520" y="1"/>
                  </a:moveTo>
                  <a:cubicBezTo>
                    <a:pt x="231" y="578"/>
                    <a:pt x="56" y="1205"/>
                    <a:pt x="1" y="1846"/>
                  </a:cubicBezTo>
                  <a:cubicBezTo>
                    <a:pt x="39" y="1851"/>
                    <a:pt x="82" y="1854"/>
                    <a:pt x="121" y="1858"/>
                  </a:cubicBezTo>
                  <a:cubicBezTo>
                    <a:pt x="640" y="1918"/>
                    <a:pt x="1135" y="2007"/>
                    <a:pt x="1616" y="2106"/>
                  </a:cubicBezTo>
                  <a:cubicBezTo>
                    <a:pt x="1411" y="1332"/>
                    <a:pt x="1036" y="614"/>
                    <a:pt x="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8"/>
            <p:cNvSpPr/>
            <p:nvPr/>
          </p:nvSpPr>
          <p:spPr>
            <a:xfrm>
              <a:off x="5804513" y="2970413"/>
              <a:ext cx="45675" cy="79850"/>
            </a:xfrm>
            <a:custGeom>
              <a:avLst/>
              <a:gdLst/>
              <a:ahLst/>
              <a:cxnLst/>
              <a:rect l="l" t="t" r="r" b="b"/>
              <a:pathLst>
                <a:path w="1827" h="3194" extrusionOk="0">
                  <a:moveTo>
                    <a:pt x="0" y="0"/>
                  </a:moveTo>
                  <a:lnTo>
                    <a:pt x="0" y="0"/>
                  </a:lnTo>
                  <a:cubicBezTo>
                    <a:pt x="43" y="1394"/>
                    <a:pt x="553" y="2624"/>
                    <a:pt x="1303" y="3194"/>
                  </a:cubicBezTo>
                  <a:cubicBezTo>
                    <a:pt x="1646" y="2471"/>
                    <a:pt x="1826" y="1680"/>
                    <a:pt x="1826" y="880"/>
                  </a:cubicBezTo>
                  <a:cubicBezTo>
                    <a:pt x="1826" y="690"/>
                    <a:pt x="1817" y="500"/>
                    <a:pt x="1795" y="310"/>
                  </a:cubicBezTo>
                  <a:cubicBezTo>
                    <a:pt x="1221" y="178"/>
                    <a:pt x="637" y="75"/>
                    <a:pt x="51" y="5"/>
                  </a:cubicBezTo>
                  <a:cubicBezTo>
                    <a:pt x="34" y="3"/>
                    <a:pt x="15" y="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8"/>
            <p:cNvSpPr/>
            <p:nvPr/>
          </p:nvSpPr>
          <p:spPr>
            <a:xfrm>
              <a:off x="5629388" y="2966988"/>
              <a:ext cx="120425" cy="161200"/>
            </a:xfrm>
            <a:custGeom>
              <a:avLst/>
              <a:gdLst/>
              <a:ahLst/>
              <a:cxnLst/>
              <a:rect l="l" t="t" r="r" b="b"/>
              <a:pathLst>
                <a:path w="4817" h="6448" extrusionOk="0">
                  <a:moveTo>
                    <a:pt x="4561" y="0"/>
                  </a:moveTo>
                  <a:cubicBezTo>
                    <a:pt x="4297" y="0"/>
                    <a:pt x="4038" y="15"/>
                    <a:pt x="3778" y="27"/>
                  </a:cubicBezTo>
                  <a:cubicBezTo>
                    <a:pt x="3780" y="89"/>
                    <a:pt x="3788" y="152"/>
                    <a:pt x="3788" y="214"/>
                  </a:cubicBezTo>
                  <a:cubicBezTo>
                    <a:pt x="3790" y="2360"/>
                    <a:pt x="2291" y="4314"/>
                    <a:pt x="1" y="5246"/>
                  </a:cubicBezTo>
                  <a:cubicBezTo>
                    <a:pt x="959" y="6023"/>
                    <a:pt x="2156" y="6448"/>
                    <a:pt x="3390" y="6448"/>
                  </a:cubicBezTo>
                  <a:cubicBezTo>
                    <a:pt x="3394" y="6448"/>
                    <a:pt x="3397" y="6448"/>
                    <a:pt x="3401" y="6448"/>
                  </a:cubicBezTo>
                  <a:cubicBezTo>
                    <a:pt x="3562" y="6448"/>
                    <a:pt x="3720" y="6438"/>
                    <a:pt x="3877" y="6424"/>
                  </a:cubicBezTo>
                  <a:cubicBezTo>
                    <a:pt x="3905" y="6371"/>
                    <a:pt x="3937" y="6320"/>
                    <a:pt x="3963" y="6263"/>
                  </a:cubicBezTo>
                  <a:cubicBezTo>
                    <a:pt x="4499" y="5112"/>
                    <a:pt x="4816" y="3240"/>
                    <a:pt x="4816" y="1252"/>
                  </a:cubicBezTo>
                  <a:cubicBezTo>
                    <a:pt x="4816" y="825"/>
                    <a:pt x="4799" y="409"/>
                    <a:pt x="4770" y="5"/>
                  </a:cubicBezTo>
                  <a:cubicBezTo>
                    <a:pt x="4715" y="5"/>
                    <a:pt x="4660" y="0"/>
                    <a:pt x="4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8"/>
            <p:cNvSpPr/>
            <p:nvPr/>
          </p:nvSpPr>
          <p:spPr>
            <a:xfrm>
              <a:off x="5433013" y="2720863"/>
              <a:ext cx="562675" cy="504350"/>
            </a:xfrm>
            <a:custGeom>
              <a:avLst/>
              <a:gdLst/>
              <a:ahLst/>
              <a:cxnLst/>
              <a:rect l="l" t="t" r="r" b="b"/>
              <a:pathLst>
                <a:path w="22507" h="20174" extrusionOk="0">
                  <a:moveTo>
                    <a:pt x="5628" y="1164"/>
                  </a:moveTo>
                  <a:cubicBezTo>
                    <a:pt x="5842" y="1164"/>
                    <a:pt x="6015" y="1339"/>
                    <a:pt x="6015" y="1553"/>
                  </a:cubicBezTo>
                  <a:cubicBezTo>
                    <a:pt x="6015" y="1767"/>
                    <a:pt x="5842" y="1940"/>
                    <a:pt x="5628" y="1940"/>
                  </a:cubicBezTo>
                  <a:cubicBezTo>
                    <a:pt x="5617" y="1940"/>
                    <a:pt x="5606" y="1940"/>
                    <a:pt x="5595" y="1940"/>
                  </a:cubicBezTo>
                  <a:cubicBezTo>
                    <a:pt x="5431" y="1940"/>
                    <a:pt x="5269" y="1956"/>
                    <a:pt x="5107" y="1983"/>
                  </a:cubicBezTo>
                  <a:cubicBezTo>
                    <a:pt x="5085" y="1988"/>
                    <a:pt x="5061" y="1990"/>
                    <a:pt x="5037" y="1990"/>
                  </a:cubicBezTo>
                  <a:cubicBezTo>
                    <a:pt x="4850" y="1990"/>
                    <a:pt x="4690" y="1857"/>
                    <a:pt x="4655" y="1675"/>
                  </a:cubicBezTo>
                  <a:lnTo>
                    <a:pt x="4657" y="1675"/>
                  </a:lnTo>
                  <a:cubicBezTo>
                    <a:pt x="4616" y="1464"/>
                    <a:pt x="4756" y="1262"/>
                    <a:pt x="4967" y="1224"/>
                  </a:cubicBezTo>
                  <a:cubicBezTo>
                    <a:pt x="5183" y="1183"/>
                    <a:pt x="5405" y="1164"/>
                    <a:pt x="5628" y="1164"/>
                  </a:cubicBezTo>
                  <a:close/>
                  <a:moveTo>
                    <a:pt x="3571" y="1816"/>
                  </a:moveTo>
                  <a:cubicBezTo>
                    <a:pt x="3693" y="1816"/>
                    <a:pt x="3813" y="1873"/>
                    <a:pt x="3888" y="1981"/>
                  </a:cubicBezTo>
                  <a:cubicBezTo>
                    <a:pt x="4013" y="2156"/>
                    <a:pt x="3970" y="2399"/>
                    <a:pt x="3797" y="2521"/>
                  </a:cubicBezTo>
                  <a:cubicBezTo>
                    <a:pt x="2668" y="3321"/>
                    <a:pt x="1937" y="4972"/>
                    <a:pt x="1937" y="6724"/>
                  </a:cubicBezTo>
                  <a:cubicBezTo>
                    <a:pt x="1937" y="6938"/>
                    <a:pt x="1764" y="7111"/>
                    <a:pt x="1550" y="7111"/>
                  </a:cubicBezTo>
                  <a:cubicBezTo>
                    <a:pt x="1336" y="7111"/>
                    <a:pt x="1163" y="6938"/>
                    <a:pt x="1163" y="6724"/>
                  </a:cubicBezTo>
                  <a:cubicBezTo>
                    <a:pt x="1163" y="4698"/>
                    <a:pt x="2000" y="2843"/>
                    <a:pt x="3348" y="1887"/>
                  </a:cubicBezTo>
                  <a:cubicBezTo>
                    <a:pt x="3416" y="1839"/>
                    <a:pt x="3494" y="1816"/>
                    <a:pt x="3571" y="1816"/>
                  </a:cubicBezTo>
                  <a:close/>
                  <a:moveTo>
                    <a:pt x="11256" y="4655"/>
                  </a:moveTo>
                  <a:cubicBezTo>
                    <a:pt x="14685" y="4655"/>
                    <a:pt x="17463" y="7435"/>
                    <a:pt x="17463" y="10862"/>
                  </a:cubicBezTo>
                  <a:cubicBezTo>
                    <a:pt x="17458" y="14289"/>
                    <a:pt x="14682" y="17066"/>
                    <a:pt x="11256" y="17069"/>
                  </a:cubicBezTo>
                  <a:cubicBezTo>
                    <a:pt x="7829" y="17069"/>
                    <a:pt x="5049" y="14291"/>
                    <a:pt x="5049" y="10862"/>
                  </a:cubicBezTo>
                  <a:cubicBezTo>
                    <a:pt x="5049" y="7435"/>
                    <a:pt x="7829" y="4655"/>
                    <a:pt x="11256" y="4655"/>
                  </a:cubicBezTo>
                  <a:close/>
                  <a:moveTo>
                    <a:pt x="5626" y="1"/>
                  </a:moveTo>
                  <a:cubicBezTo>
                    <a:pt x="2295" y="1"/>
                    <a:pt x="0" y="3108"/>
                    <a:pt x="0" y="6724"/>
                  </a:cubicBezTo>
                  <a:cubicBezTo>
                    <a:pt x="0" y="10912"/>
                    <a:pt x="3129" y="15867"/>
                    <a:pt x="11253" y="20173"/>
                  </a:cubicBezTo>
                  <a:cubicBezTo>
                    <a:pt x="19375" y="15867"/>
                    <a:pt x="22506" y="10912"/>
                    <a:pt x="22506" y="6724"/>
                  </a:cubicBezTo>
                  <a:cubicBezTo>
                    <a:pt x="22506" y="3108"/>
                    <a:pt x="20209" y="1"/>
                    <a:pt x="16881" y="1"/>
                  </a:cubicBezTo>
                  <a:cubicBezTo>
                    <a:pt x="13144" y="1"/>
                    <a:pt x="11256" y="3026"/>
                    <a:pt x="11256" y="3026"/>
                  </a:cubicBezTo>
                  <a:cubicBezTo>
                    <a:pt x="11256" y="3026"/>
                    <a:pt x="9362" y="1"/>
                    <a:pt x="5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8"/>
            <p:cNvSpPr/>
            <p:nvPr/>
          </p:nvSpPr>
          <p:spPr>
            <a:xfrm>
              <a:off x="5749488" y="2967713"/>
              <a:ext cx="78100" cy="155675"/>
            </a:xfrm>
            <a:custGeom>
              <a:avLst/>
              <a:gdLst/>
              <a:ahLst/>
              <a:cxnLst/>
              <a:rect l="l" t="t" r="r" b="b"/>
              <a:pathLst>
                <a:path w="3124" h="6227" extrusionOk="0">
                  <a:moveTo>
                    <a:pt x="752" y="0"/>
                  </a:moveTo>
                  <a:lnTo>
                    <a:pt x="752" y="0"/>
                  </a:lnTo>
                  <a:cubicBezTo>
                    <a:pt x="776" y="387"/>
                    <a:pt x="791" y="801"/>
                    <a:pt x="791" y="1223"/>
                  </a:cubicBezTo>
                  <a:cubicBezTo>
                    <a:pt x="829" y="2925"/>
                    <a:pt x="560" y="4621"/>
                    <a:pt x="0" y="6226"/>
                  </a:cubicBezTo>
                  <a:cubicBezTo>
                    <a:pt x="1278" y="5883"/>
                    <a:pt x="2389" y="5085"/>
                    <a:pt x="3124" y="3982"/>
                  </a:cubicBezTo>
                  <a:cubicBezTo>
                    <a:pt x="2115" y="3278"/>
                    <a:pt x="1454" y="1769"/>
                    <a:pt x="1423" y="41"/>
                  </a:cubicBezTo>
                  <a:cubicBezTo>
                    <a:pt x="1199" y="24"/>
                    <a:pt x="978" y="10"/>
                    <a:pt x="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59"/>
          <p:cNvSpPr/>
          <p:nvPr/>
        </p:nvSpPr>
        <p:spPr>
          <a:xfrm>
            <a:off x="2439013" y="988775"/>
            <a:ext cx="4265965" cy="811852"/>
          </a:xfrm>
          <a:custGeom>
            <a:avLst/>
            <a:gdLst/>
            <a:ahLst/>
            <a:cxnLst/>
            <a:rect l="l" t="t" r="r" b="b"/>
            <a:pathLst>
              <a:path w="12767" h="2907" extrusionOk="0">
                <a:moveTo>
                  <a:pt x="0" y="1"/>
                </a:moveTo>
                <a:lnTo>
                  <a:pt x="739" y="1454"/>
                </a:lnTo>
                <a:lnTo>
                  <a:pt x="0" y="2907"/>
                </a:lnTo>
                <a:lnTo>
                  <a:pt x="12767" y="2907"/>
                </a:lnTo>
                <a:lnTo>
                  <a:pt x="12030" y="1454"/>
                </a:lnTo>
                <a:lnTo>
                  <a:pt x="12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txBox="1">
            <a:spLocks noGrp="1"/>
          </p:cNvSpPr>
          <p:nvPr>
            <p:ph type="ctrTitle"/>
          </p:nvPr>
        </p:nvSpPr>
        <p:spPr>
          <a:xfrm>
            <a:off x="1638600" y="926249"/>
            <a:ext cx="5866800" cy="9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097" name="Google Shape;1097;p59"/>
          <p:cNvSpPr txBox="1">
            <a:spLocks noGrp="1"/>
          </p:cNvSpPr>
          <p:nvPr>
            <p:ph type="subTitle" idx="1"/>
          </p:nvPr>
        </p:nvSpPr>
        <p:spPr>
          <a:xfrm>
            <a:off x="1215750" y="2462513"/>
            <a:ext cx="67125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youremail@freepik.com • +00 240 576 092 • yourcompany.com</a:t>
            </a:r>
            <a:endParaRPr/>
          </a:p>
        </p:txBody>
      </p:sp>
      <p:sp>
        <p:nvSpPr>
          <p:cNvPr id="1098" name="Google Shape;1098;p59"/>
          <p:cNvSpPr txBox="1">
            <a:spLocks noGrp="1"/>
          </p:cNvSpPr>
          <p:nvPr>
            <p:ph type="subTitle" idx="2"/>
          </p:nvPr>
        </p:nvSpPr>
        <p:spPr>
          <a:xfrm>
            <a:off x="1215750" y="3562813"/>
            <a:ext cx="67125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Please keep this slide as attribution</a:t>
            </a:r>
            <a:endParaRPr/>
          </a:p>
        </p:txBody>
      </p:sp>
      <p:pic>
        <p:nvPicPr>
          <p:cNvPr id="1099" name="Google Shape;1099;p59"/>
          <p:cNvPicPr preferRelativeResize="0"/>
          <p:nvPr/>
        </p:nvPicPr>
        <p:blipFill>
          <a:blip r:embed="rId3">
            <a:alphaModFix/>
          </a:blip>
          <a:stretch>
            <a:fillRect/>
          </a:stretch>
        </p:blipFill>
        <p:spPr>
          <a:xfrm>
            <a:off x="3448050" y="2093550"/>
            <a:ext cx="267891" cy="267900"/>
          </a:xfrm>
          <a:prstGeom prst="rect">
            <a:avLst/>
          </a:prstGeom>
          <a:noFill/>
          <a:ln>
            <a:noFill/>
          </a:ln>
        </p:spPr>
      </p:pic>
      <p:pic>
        <p:nvPicPr>
          <p:cNvPr id="1100" name="Google Shape;1100;p59"/>
          <p:cNvPicPr preferRelativeResize="0"/>
          <p:nvPr/>
        </p:nvPicPr>
        <p:blipFill>
          <a:blip r:embed="rId4">
            <a:alphaModFix/>
          </a:blip>
          <a:stretch>
            <a:fillRect/>
          </a:stretch>
        </p:blipFill>
        <p:spPr>
          <a:xfrm>
            <a:off x="5428034" y="2093550"/>
            <a:ext cx="267891" cy="267900"/>
          </a:xfrm>
          <a:prstGeom prst="rect">
            <a:avLst/>
          </a:prstGeom>
          <a:noFill/>
          <a:ln>
            <a:noFill/>
          </a:ln>
        </p:spPr>
      </p:pic>
      <p:pic>
        <p:nvPicPr>
          <p:cNvPr id="1101" name="Google Shape;1101;p59"/>
          <p:cNvPicPr preferRelativeResize="0"/>
          <p:nvPr/>
        </p:nvPicPr>
        <p:blipFill>
          <a:blip r:embed="rId5">
            <a:alphaModFix/>
          </a:blip>
          <a:stretch>
            <a:fillRect/>
          </a:stretch>
        </p:blipFill>
        <p:spPr>
          <a:xfrm>
            <a:off x="4438042" y="2093550"/>
            <a:ext cx="267891" cy="267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60"/>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1107" name="Google Shape;1107;p60"/>
          <p:cNvGrpSpPr/>
          <p:nvPr/>
        </p:nvGrpSpPr>
        <p:grpSpPr>
          <a:xfrm>
            <a:off x="713228" y="2534070"/>
            <a:ext cx="1256925" cy="1989147"/>
            <a:chOff x="118125" y="996550"/>
            <a:chExt cx="2276625" cy="3602875"/>
          </a:xfrm>
        </p:grpSpPr>
        <p:sp>
          <p:nvSpPr>
            <p:cNvPr id="1108" name="Google Shape;1108;p60"/>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0"/>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60"/>
          <p:cNvGrpSpPr/>
          <p:nvPr/>
        </p:nvGrpSpPr>
        <p:grpSpPr>
          <a:xfrm>
            <a:off x="5883656" y="2848566"/>
            <a:ext cx="595382" cy="616761"/>
            <a:chOff x="3159638" y="1846963"/>
            <a:chExt cx="541650" cy="561100"/>
          </a:xfrm>
        </p:grpSpPr>
        <p:sp>
          <p:nvSpPr>
            <p:cNvPr id="1164" name="Google Shape;1164;p60"/>
            <p:cNvSpPr/>
            <p:nvPr/>
          </p:nvSpPr>
          <p:spPr>
            <a:xfrm>
              <a:off x="3419988" y="2138638"/>
              <a:ext cx="31325" cy="62500"/>
            </a:xfrm>
            <a:custGeom>
              <a:avLst/>
              <a:gdLst/>
              <a:ahLst/>
              <a:cxnLst/>
              <a:rect l="l" t="t" r="r" b="b"/>
              <a:pathLst>
                <a:path w="1253" h="2500" extrusionOk="0">
                  <a:moveTo>
                    <a:pt x="625" y="0"/>
                  </a:moveTo>
                  <a:cubicBezTo>
                    <a:pt x="282" y="0"/>
                    <a:pt x="1" y="279"/>
                    <a:pt x="1" y="625"/>
                  </a:cubicBezTo>
                  <a:lnTo>
                    <a:pt x="1" y="2499"/>
                  </a:lnTo>
                  <a:lnTo>
                    <a:pt x="1250" y="2499"/>
                  </a:lnTo>
                  <a:lnTo>
                    <a:pt x="1250" y="625"/>
                  </a:lnTo>
                  <a:cubicBezTo>
                    <a:pt x="1253" y="279"/>
                    <a:pt x="971" y="0"/>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a:off x="3378363" y="2096938"/>
              <a:ext cx="197900" cy="104200"/>
            </a:xfrm>
            <a:custGeom>
              <a:avLst/>
              <a:gdLst/>
              <a:ahLst/>
              <a:cxnLst/>
              <a:rect l="l" t="t" r="r" b="b"/>
              <a:pathLst>
                <a:path w="7916" h="4168" extrusionOk="0">
                  <a:moveTo>
                    <a:pt x="0" y="0"/>
                  </a:moveTo>
                  <a:lnTo>
                    <a:pt x="0" y="4167"/>
                  </a:lnTo>
                  <a:lnTo>
                    <a:pt x="834" y="4167"/>
                  </a:lnTo>
                  <a:lnTo>
                    <a:pt x="834" y="2293"/>
                  </a:lnTo>
                  <a:cubicBezTo>
                    <a:pt x="834" y="1488"/>
                    <a:pt x="1485" y="834"/>
                    <a:pt x="2290" y="834"/>
                  </a:cubicBezTo>
                  <a:cubicBezTo>
                    <a:pt x="3098" y="834"/>
                    <a:pt x="3749" y="1488"/>
                    <a:pt x="3749" y="2293"/>
                  </a:cubicBezTo>
                  <a:lnTo>
                    <a:pt x="3749" y="4167"/>
                  </a:lnTo>
                  <a:lnTo>
                    <a:pt x="7916" y="4167"/>
                  </a:lnTo>
                  <a:lnTo>
                    <a:pt x="7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a:off x="3378363" y="2221963"/>
              <a:ext cx="197900" cy="104175"/>
            </a:xfrm>
            <a:custGeom>
              <a:avLst/>
              <a:gdLst/>
              <a:ahLst/>
              <a:cxnLst/>
              <a:rect l="l" t="t" r="r" b="b"/>
              <a:pathLst>
                <a:path w="7916" h="4167" extrusionOk="0">
                  <a:moveTo>
                    <a:pt x="0" y="0"/>
                  </a:moveTo>
                  <a:lnTo>
                    <a:pt x="0" y="3749"/>
                  </a:lnTo>
                  <a:cubicBezTo>
                    <a:pt x="0" y="3979"/>
                    <a:pt x="185" y="4167"/>
                    <a:pt x="416" y="4167"/>
                  </a:cubicBezTo>
                  <a:lnTo>
                    <a:pt x="909" y="4167"/>
                  </a:lnTo>
                  <a:cubicBezTo>
                    <a:pt x="861" y="4032"/>
                    <a:pt x="834" y="3893"/>
                    <a:pt x="834" y="3749"/>
                  </a:cubicBezTo>
                  <a:lnTo>
                    <a:pt x="834" y="3333"/>
                  </a:lnTo>
                  <a:cubicBezTo>
                    <a:pt x="834" y="2643"/>
                    <a:pt x="1392" y="2083"/>
                    <a:pt x="2084" y="2083"/>
                  </a:cubicBezTo>
                  <a:lnTo>
                    <a:pt x="5832" y="2083"/>
                  </a:lnTo>
                  <a:cubicBezTo>
                    <a:pt x="6522" y="2083"/>
                    <a:pt x="7082" y="2643"/>
                    <a:pt x="7082" y="3333"/>
                  </a:cubicBezTo>
                  <a:lnTo>
                    <a:pt x="7082" y="3749"/>
                  </a:lnTo>
                  <a:cubicBezTo>
                    <a:pt x="7082" y="3893"/>
                    <a:pt x="7055" y="4032"/>
                    <a:pt x="7005" y="4167"/>
                  </a:cubicBezTo>
                  <a:lnTo>
                    <a:pt x="7500" y="4167"/>
                  </a:lnTo>
                  <a:cubicBezTo>
                    <a:pt x="7728" y="4167"/>
                    <a:pt x="7916" y="3979"/>
                    <a:pt x="7916" y="3749"/>
                  </a:cubicBezTo>
                  <a:lnTo>
                    <a:pt x="7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3159638" y="1846963"/>
              <a:ext cx="197900" cy="479175"/>
            </a:xfrm>
            <a:custGeom>
              <a:avLst/>
              <a:gdLst/>
              <a:ahLst/>
              <a:cxnLst/>
              <a:rect l="l" t="t" r="r" b="b"/>
              <a:pathLst>
                <a:path w="7916" h="19167" extrusionOk="0">
                  <a:moveTo>
                    <a:pt x="5416" y="2918"/>
                  </a:moveTo>
                  <a:cubicBezTo>
                    <a:pt x="5645" y="2918"/>
                    <a:pt x="5832" y="3103"/>
                    <a:pt x="5832" y="3334"/>
                  </a:cubicBezTo>
                  <a:cubicBezTo>
                    <a:pt x="5832" y="3564"/>
                    <a:pt x="5645" y="3749"/>
                    <a:pt x="5416" y="3749"/>
                  </a:cubicBezTo>
                  <a:lnTo>
                    <a:pt x="2499" y="3749"/>
                  </a:lnTo>
                  <a:cubicBezTo>
                    <a:pt x="2269" y="3749"/>
                    <a:pt x="2084" y="3564"/>
                    <a:pt x="2084" y="3334"/>
                  </a:cubicBezTo>
                  <a:cubicBezTo>
                    <a:pt x="2084" y="3103"/>
                    <a:pt x="2269" y="2918"/>
                    <a:pt x="2499" y="2918"/>
                  </a:cubicBezTo>
                  <a:close/>
                  <a:moveTo>
                    <a:pt x="5416" y="5001"/>
                  </a:moveTo>
                  <a:cubicBezTo>
                    <a:pt x="5645" y="5001"/>
                    <a:pt x="5832" y="5186"/>
                    <a:pt x="5832" y="5417"/>
                  </a:cubicBezTo>
                  <a:cubicBezTo>
                    <a:pt x="5832" y="5648"/>
                    <a:pt x="5645" y="5833"/>
                    <a:pt x="5416" y="5833"/>
                  </a:cubicBezTo>
                  <a:lnTo>
                    <a:pt x="2499" y="5833"/>
                  </a:lnTo>
                  <a:cubicBezTo>
                    <a:pt x="2269" y="5833"/>
                    <a:pt x="2084" y="5648"/>
                    <a:pt x="2084" y="5417"/>
                  </a:cubicBezTo>
                  <a:cubicBezTo>
                    <a:pt x="2084" y="5186"/>
                    <a:pt x="2269" y="5001"/>
                    <a:pt x="2499" y="5001"/>
                  </a:cubicBezTo>
                  <a:close/>
                  <a:moveTo>
                    <a:pt x="2499" y="8750"/>
                  </a:moveTo>
                  <a:cubicBezTo>
                    <a:pt x="3189" y="8750"/>
                    <a:pt x="3749" y="9310"/>
                    <a:pt x="3749" y="9999"/>
                  </a:cubicBezTo>
                  <a:lnTo>
                    <a:pt x="3749" y="10833"/>
                  </a:lnTo>
                  <a:cubicBezTo>
                    <a:pt x="3749" y="11064"/>
                    <a:pt x="3561" y="11249"/>
                    <a:pt x="3333" y="11249"/>
                  </a:cubicBezTo>
                  <a:cubicBezTo>
                    <a:pt x="3102" y="11249"/>
                    <a:pt x="2915" y="11064"/>
                    <a:pt x="2915" y="10833"/>
                  </a:cubicBezTo>
                  <a:lnTo>
                    <a:pt x="2915" y="9999"/>
                  </a:lnTo>
                  <a:cubicBezTo>
                    <a:pt x="2915" y="9771"/>
                    <a:pt x="2730" y="9584"/>
                    <a:pt x="2499" y="9584"/>
                  </a:cubicBezTo>
                  <a:cubicBezTo>
                    <a:pt x="2269" y="9584"/>
                    <a:pt x="2084" y="9771"/>
                    <a:pt x="2084" y="9999"/>
                  </a:cubicBezTo>
                  <a:lnTo>
                    <a:pt x="2084" y="10833"/>
                  </a:lnTo>
                  <a:cubicBezTo>
                    <a:pt x="2084" y="11064"/>
                    <a:pt x="1896" y="11249"/>
                    <a:pt x="1665" y="11249"/>
                  </a:cubicBezTo>
                  <a:cubicBezTo>
                    <a:pt x="1435" y="11249"/>
                    <a:pt x="1250" y="11064"/>
                    <a:pt x="1250" y="10833"/>
                  </a:cubicBezTo>
                  <a:lnTo>
                    <a:pt x="1250" y="9999"/>
                  </a:lnTo>
                  <a:cubicBezTo>
                    <a:pt x="1250" y="9310"/>
                    <a:pt x="1810" y="8750"/>
                    <a:pt x="2499" y="8750"/>
                  </a:cubicBezTo>
                  <a:close/>
                  <a:moveTo>
                    <a:pt x="1250" y="15834"/>
                  </a:moveTo>
                  <a:cubicBezTo>
                    <a:pt x="1480" y="15834"/>
                    <a:pt x="1665" y="16019"/>
                    <a:pt x="1665" y="16250"/>
                  </a:cubicBezTo>
                  <a:lnTo>
                    <a:pt x="1665" y="17499"/>
                  </a:lnTo>
                  <a:lnTo>
                    <a:pt x="2915" y="17499"/>
                  </a:lnTo>
                  <a:cubicBezTo>
                    <a:pt x="3146" y="17499"/>
                    <a:pt x="3333" y="17687"/>
                    <a:pt x="3333" y="17917"/>
                  </a:cubicBezTo>
                  <a:cubicBezTo>
                    <a:pt x="3333" y="18145"/>
                    <a:pt x="3146" y="18333"/>
                    <a:pt x="2915" y="18333"/>
                  </a:cubicBezTo>
                  <a:lnTo>
                    <a:pt x="1250" y="18333"/>
                  </a:lnTo>
                  <a:cubicBezTo>
                    <a:pt x="1019" y="18333"/>
                    <a:pt x="832" y="18145"/>
                    <a:pt x="832" y="17917"/>
                  </a:cubicBezTo>
                  <a:lnTo>
                    <a:pt x="832" y="16250"/>
                  </a:lnTo>
                  <a:cubicBezTo>
                    <a:pt x="832" y="16019"/>
                    <a:pt x="1019" y="15834"/>
                    <a:pt x="1250" y="15834"/>
                  </a:cubicBezTo>
                  <a:close/>
                  <a:moveTo>
                    <a:pt x="416" y="1"/>
                  </a:moveTo>
                  <a:cubicBezTo>
                    <a:pt x="185" y="1"/>
                    <a:pt x="0" y="186"/>
                    <a:pt x="0" y="416"/>
                  </a:cubicBezTo>
                  <a:lnTo>
                    <a:pt x="0" y="18749"/>
                  </a:lnTo>
                  <a:cubicBezTo>
                    <a:pt x="0" y="18979"/>
                    <a:pt x="185" y="19167"/>
                    <a:pt x="416" y="19167"/>
                  </a:cubicBezTo>
                  <a:lnTo>
                    <a:pt x="7500" y="19167"/>
                  </a:lnTo>
                  <a:cubicBezTo>
                    <a:pt x="7728" y="19167"/>
                    <a:pt x="7916" y="18979"/>
                    <a:pt x="7916" y="18749"/>
                  </a:cubicBezTo>
                  <a:lnTo>
                    <a:pt x="7916" y="416"/>
                  </a:lnTo>
                  <a:cubicBezTo>
                    <a:pt x="7916" y="186"/>
                    <a:pt x="7728" y="1"/>
                    <a:pt x="7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3378363" y="1846963"/>
              <a:ext cx="197900" cy="229150"/>
            </a:xfrm>
            <a:custGeom>
              <a:avLst/>
              <a:gdLst/>
              <a:ahLst/>
              <a:cxnLst/>
              <a:rect l="l" t="t" r="r" b="b"/>
              <a:pathLst>
                <a:path w="7916" h="9166" extrusionOk="0">
                  <a:moveTo>
                    <a:pt x="416" y="1"/>
                  </a:moveTo>
                  <a:cubicBezTo>
                    <a:pt x="185" y="1"/>
                    <a:pt x="0" y="186"/>
                    <a:pt x="0" y="416"/>
                  </a:cubicBezTo>
                  <a:lnTo>
                    <a:pt x="0" y="9166"/>
                  </a:lnTo>
                  <a:lnTo>
                    <a:pt x="7916" y="9166"/>
                  </a:lnTo>
                  <a:lnTo>
                    <a:pt x="7916" y="416"/>
                  </a:lnTo>
                  <a:cubicBezTo>
                    <a:pt x="7916" y="186"/>
                    <a:pt x="7731" y="1"/>
                    <a:pt x="7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a:off x="3597088" y="1846963"/>
              <a:ext cx="104200" cy="561100"/>
            </a:xfrm>
            <a:custGeom>
              <a:avLst/>
              <a:gdLst/>
              <a:ahLst/>
              <a:cxnLst/>
              <a:rect l="l" t="t" r="r" b="b"/>
              <a:pathLst>
                <a:path w="4168" h="22444" extrusionOk="0">
                  <a:moveTo>
                    <a:pt x="1217" y="4709"/>
                  </a:moveTo>
                  <a:cubicBezTo>
                    <a:pt x="1311" y="4709"/>
                    <a:pt x="1406" y="4741"/>
                    <a:pt x="1483" y="4807"/>
                  </a:cubicBezTo>
                  <a:lnTo>
                    <a:pt x="2766" y="5876"/>
                  </a:lnTo>
                  <a:cubicBezTo>
                    <a:pt x="2944" y="6023"/>
                    <a:pt x="2968" y="6285"/>
                    <a:pt x="2819" y="6462"/>
                  </a:cubicBezTo>
                  <a:cubicBezTo>
                    <a:pt x="2737" y="6560"/>
                    <a:pt x="2619" y="6611"/>
                    <a:pt x="2500" y="6611"/>
                  </a:cubicBezTo>
                  <a:cubicBezTo>
                    <a:pt x="2406" y="6611"/>
                    <a:pt x="2311" y="6580"/>
                    <a:pt x="2233" y="6515"/>
                  </a:cubicBezTo>
                  <a:lnTo>
                    <a:pt x="950" y="5446"/>
                  </a:lnTo>
                  <a:cubicBezTo>
                    <a:pt x="774" y="5299"/>
                    <a:pt x="750" y="5035"/>
                    <a:pt x="897" y="4860"/>
                  </a:cubicBezTo>
                  <a:cubicBezTo>
                    <a:pt x="980" y="4760"/>
                    <a:pt x="1099" y="4709"/>
                    <a:pt x="1217" y="4709"/>
                  </a:cubicBezTo>
                  <a:close/>
                  <a:moveTo>
                    <a:pt x="1218" y="6667"/>
                  </a:moveTo>
                  <a:cubicBezTo>
                    <a:pt x="1314" y="6667"/>
                    <a:pt x="1408" y="6700"/>
                    <a:pt x="1483" y="6763"/>
                  </a:cubicBezTo>
                  <a:lnTo>
                    <a:pt x="2766" y="7834"/>
                  </a:lnTo>
                  <a:cubicBezTo>
                    <a:pt x="2944" y="7981"/>
                    <a:pt x="2968" y="8243"/>
                    <a:pt x="2819" y="8421"/>
                  </a:cubicBezTo>
                  <a:cubicBezTo>
                    <a:pt x="2737" y="8519"/>
                    <a:pt x="2619" y="8570"/>
                    <a:pt x="2500" y="8570"/>
                  </a:cubicBezTo>
                  <a:cubicBezTo>
                    <a:pt x="2406" y="8570"/>
                    <a:pt x="2311" y="8538"/>
                    <a:pt x="2233" y="8474"/>
                  </a:cubicBezTo>
                  <a:lnTo>
                    <a:pt x="950" y="7404"/>
                  </a:lnTo>
                  <a:cubicBezTo>
                    <a:pt x="837" y="7308"/>
                    <a:pt x="781" y="7159"/>
                    <a:pt x="808" y="7013"/>
                  </a:cubicBezTo>
                  <a:cubicBezTo>
                    <a:pt x="832" y="6866"/>
                    <a:pt x="933" y="6743"/>
                    <a:pt x="1075" y="6693"/>
                  </a:cubicBezTo>
                  <a:cubicBezTo>
                    <a:pt x="1121" y="6675"/>
                    <a:pt x="1170" y="6667"/>
                    <a:pt x="1218" y="6667"/>
                  </a:cubicBezTo>
                  <a:close/>
                  <a:moveTo>
                    <a:pt x="1" y="1"/>
                  </a:moveTo>
                  <a:lnTo>
                    <a:pt x="1" y="19248"/>
                  </a:lnTo>
                  <a:cubicBezTo>
                    <a:pt x="1" y="19373"/>
                    <a:pt x="56" y="19491"/>
                    <a:pt x="149" y="19570"/>
                  </a:cubicBezTo>
                  <a:lnTo>
                    <a:pt x="3482" y="22346"/>
                  </a:lnTo>
                  <a:cubicBezTo>
                    <a:pt x="3559" y="22411"/>
                    <a:pt x="3653" y="22444"/>
                    <a:pt x="3749" y="22444"/>
                  </a:cubicBezTo>
                  <a:cubicBezTo>
                    <a:pt x="3809" y="22444"/>
                    <a:pt x="3870" y="22431"/>
                    <a:pt x="3927" y="22404"/>
                  </a:cubicBezTo>
                  <a:cubicBezTo>
                    <a:pt x="4074" y="22334"/>
                    <a:pt x="4167" y="22187"/>
                    <a:pt x="4167" y="22026"/>
                  </a:cubicBezTo>
                  <a:lnTo>
                    <a:pt x="4167" y="3665"/>
                  </a:lnTo>
                  <a:cubicBezTo>
                    <a:pt x="4167" y="3543"/>
                    <a:pt x="4112" y="3427"/>
                    <a:pt x="4016" y="334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a:off x="3419988" y="2294888"/>
              <a:ext cx="114650" cy="31250"/>
            </a:xfrm>
            <a:custGeom>
              <a:avLst/>
              <a:gdLst/>
              <a:ahLst/>
              <a:cxnLst/>
              <a:rect l="l" t="t" r="r" b="b"/>
              <a:pathLst>
                <a:path w="4586" h="1250" extrusionOk="0">
                  <a:moveTo>
                    <a:pt x="419" y="0"/>
                  </a:moveTo>
                  <a:cubicBezTo>
                    <a:pt x="188" y="0"/>
                    <a:pt x="1" y="185"/>
                    <a:pt x="1" y="416"/>
                  </a:cubicBezTo>
                  <a:lnTo>
                    <a:pt x="1" y="832"/>
                  </a:lnTo>
                  <a:cubicBezTo>
                    <a:pt x="1" y="1062"/>
                    <a:pt x="188" y="1250"/>
                    <a:pt x="419" y="1250"/>
                  </a:cubicBezTo>
                  <a:lnTo>
                    <a:pt x="4167" y="1250"/>
                  </a:lnTo>
                  <a:cubicBezTo>
                    <a:pt x="4398" y="1250"/>
                    <a:pt x="4585" y="1062"/>
                    <a:pt x="4585" y="832"/>
                  </a:cubicBezTo>
                  <a:lnTo>
                    <a:pt x="4585" y="416"/>
                  </a:lnTo>
                  <a:cubicBezTo>
                    <a:pt x="4585" y="185"/>
                    <a:pt x="439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0"/>
          <p:cNvGrpSpPr/>
          <p:nvPr/>
        </p:nvGrpSpPr>
        <p:grpSpPr>
          <a:xfrm>
            <a:off x="6809405" y="2864502"/>
            <a:ext cx="618300" cy="584857"/>
            <a:chOff x="4046738" y="977938"/>
            <a:chExt cx="562500" cy="532075"/>
          </a:xfrm>
        </p:grpSpPr>
        <p:sp>
          <p:nvSpPr>
            <p:cNvPr id="1172" name="Google Shape;1172;p60"/>
            <p:cNvSpPr/>
            <p:nvPr/>
          </p:nvSpPr>
          <p:spPr>
            <a:xfrm>
              <a:off x="4227913" y="1144588"/>
              <a:ext cx="80000" cy="77050"/>
            </a:xfrm>
            <a:custGeom>
              <a:avLst/>
              <a:gdLst/>
              <a:ahLst/>
              <a:cxnLst/>
              <a:rect l="l" t="t" r="r" b="b"/>
              <a:pathLst>
                <a:path w="3200" h="3082" extrusionOk="0">
                  <a:moveTo>
                    <a:pt x="3199" y="0"/>
                  </a:moveTo>
                  <a:lnTo>
                    <a:pt x="3199" y="0"/>
                  </a:lnTo>
                  <a:cubicBezTo>
                    <a:pt x="3125" y="8"/>
                    <a:pt x="3048" y="12"/>
                    <a:pt x="2976" y="22"/>
                  </a:cubicBezTo>
                  <a:cubicBezTo>
                    <a:pt x="1947" y="130"/>
                    <a:pt x="943" y="402"/>
                    <a:pt x="1" y="825"/>
                  </a:cubicBezTo>
                  <a:cubicBezTo>
                    <a:pt x="51" y="1649"/>
                    <a:pt x="359" y="2437"/>
                    <a:pt x="878" y="3081"/>
                  </a:cubicBezTo>
                  <a:cubicBezTo>
                    <a:pt x="2279" y="2471"/>
                    <a:pt x="3178" y="1286"/>
                    <a:pt x="3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4359013" y="1142713"/>
              <a:ext cx="54675" cy="111525"/>
            </a:xfrm>
            <a:custGeom>
              <a:avLst/>
              <a:gdLst/>
              <a:ahLst/>
              <a:cxnLst/>
              <a:rect l="l" t="t" r="r" b="b"/>
              <a:pathLst>
                <a:path w="2187" h="4461" extrusionOk="0">
                  <a:moveTo>
                    <a:pt x="505" y="1"/>
                  </a:moveTo>
                  <a:lnTo>
                    <a:pt x="505" y="1"/>
                  </a:lnTo>
                  <a:cubicBezTo>
                    <a:pt x="522" y="263"/>
                    <a:pt x="531" y="537"/>
                    <a:pt x="531" y="820"/>
                  </a:cubicBezTo>
                  <a:cubicBezTo>
                    <a:pt x="555" y="2055"/>
                    <a:pt x="375" y="3283"/>
                    <a:pt x="0" y="4461"/>
                  </a:cubicBezTo>
                  <a:cubicBezTo>
                    <a:pt x="913" y="4160"/>
                    <a:pt x="1687" y="3545"/>
                    <a:pt x="2187" y="2726"/>
                  </a:cubicBezTo>
                  <a:cubicBezTo>
                    <a:pt x="1541" y="1986"/>
                    <a:pt x="1182" y="1037"/>
                    <a:pt x="1180" y="54"/>
                  </a:cubicBezTo>
                  <a:cubicBezTo>
                    <a:pt x="957" y="32"/>
                    <a:pt x="736" y="13"/>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4409113" y="1106088"/>
              <a:ext cx="14725" cy="22675"/>
            </a:xfrm>
            <a:custGeom>
              <a:avLst/>
              <a:gdLst/>
              <a:ahLst/>
              <a:cxnLst/>
              <a:rect l="l" t="t" r="r" b="b"/>
              <a:pathLst>
                <a:path w="589" h="907" extrusionOk="0">
                  <a:moveTo>
                    <a:pt x="171" y="0"/>
                  </a:moveTo>
                  <a:cubicBezTo>
                    <a:pt x="87" y="262"/>
                    <a:pt x="29" y="534"/>
                    <a:pt x="0" y="808"/>
                  </a:cubicBezTo>
                  <a:cubicBezTo>
                    <a:pt x="202" y="839"/>
                    <a:pt x="397" y="868"/>
                    <a:pt x="589" y="906"/>
                  </a:cubicBezTo>
                  <a:cubicBezTo>
                    <a:pt x="488" y="586"/>
                    <a:pt x="346" y="284"/>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4228938" y="1076813"/>
              <a:ext cx="76325" cy="65875"/>
            </a:xfrm>
            <a:custGeom>
              <a:avLst/>
              <a:gdLst/>
              <a:ahLst/>
              <a:cxnLst/>
              <a:rect l="l" t="t" r="r" b="b"/>
              <a:pathLst>
                <a:path w="3053" h="2635" extrusionOk="0">
                  <a:moveTo>
                    <a:pt x="1647" y="1"/>
                  </a:moveTo>
                  <a:cubicBezTo>
                    <a:pt x="767" y="623"/>
                    <a:pt x="174" y="1572"/>
                    <a:pt x="1" y="2635"/>
                  </a:cubicBezTo>
                  <a:cubicBezTo>
                    <a:pt x="909" y="2281"/>
                    <a:pt x="1861" y="2043"/>
                    <a:pt x="2831" y="1935"/>
                  </a:cubicBezTo>
                  <a:cubicBezTo>
                    <a:pt x="2906" y="1926"/>
                    <a:pt x="2980" y="1921"/>
                    <a:pt x="3053" y="1914"/>
                  </a:cubicBezTo>
                  <a:cubicBezTo>
                    <a:pt x="2822" y="1133"/>
                    <a:pt x="2324" y="455"/>
                    <a:pt x="1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0"/>
            <p:cNvSpPr/>
            <p:nvPr/>
          </p:nvSpPr>
          <p:spPr>
            <a:xfrm>
              <a:off x="4408688" y="1146513"/>
              <a:ext cx="19725" cy="44350"/>
            </a:xfrm>
            <a:custGeom>
              <a:avLst/>
              <a:gdLst/>
              <a:ahLst/>
              <a:cxnLst/>
              <a:rect l="l" t="t" r="r" b="b"/>
              <a:pathLst>
                <a:path w="789" h="1774" extrusionOk="0">
                  <a:moveTo>
                    <a:pt x="0" y="0"/>
                  </a:moveTo>
                  <a:lnTo>
                    <a:pt x="0" y="0"/>
                  </a:lnTo>
                  <a:cubicBezTo>
                    <a:pt x="29" y="632"/>
                    <a:pt x="229" y="1245"/>
                    <a:pt x="575" y="1774"/>
                  </a:cubicBezTo>
                  <a:cubicBezTo>
                    <a:pt x="717" y="1360"/>
                    <a:pt x="789" y="928"/>
                    <a:pt x="789" y="491"/>
                  </a:cubicBezTo>
                  <a:cubicBezTo>
                    <a:pt x="789" y="373"/>
                    <a:pt x="781" y="260"/>
                    <a:pt x="772" y="144"/>
                  </a:cubicBezTo>
                  <a:cubicBezTo>
                    <a:pt x="524" y="89"/>
                    <a:pt x="265" y="4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4289138" y="1058313"/>
              <a:ext cx="60575" cy="64550"/>
            </a:xfrm>
            <a:custGeom>
              <a:avLst/>
              <a:gdLst/>
              <a:ahLst/>
              <a:cxnLst/>
              <a:rect l="l" t="t" r="r" b="b"/>
              <a:pathLst>
                <a:path w="2423" h="2582" extrusionOk="0">
                  <a:moveTo>
                    <a:pt x="1553" y="1"/>
                  </a:moveTo>
                  <a:cubicBezTo>
                    <a:pt x="1019" y="1"/>
                    <a:pt x="491" y="107"/>
                    <a:pt x="1" y="313"/>
                  </a:cubicBezTo>
                  <a:cubicBezTo>
                    <a:pt x="721" y="887"/>
                    <a:pt x="1231" y="1685"/>
                    <a:pt x="1452" y="2582"/>
                  </a:cubicBezTo>
                  <a:cubicBezTo>
                    <a:pt x="1772" y="2562"/>
                    <a:pt x="2096" y="2550"/>
                    <a:pt x="2423" y="2550"/>
                  </a:cubicBezTo>
                  <a:cubicBezTo>
                    <a:pt x="2281" y="1423"/>
                    <a:pt x="1983" y="467"/>
                    <a:pt x="1627" y="3"/>
                  </a:cubicBezTo>
                  <a:cubicBezTo>
                    <a:pt x="1601" y="3"/>
                    <a:pt x="1579"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4355038" y="1062113"/>
              <a:ext cx="44000" cy="61900"/>
            </a:xfrm>
            <a:custGeom>
              <a:avLst/>
              <a:gdLst/>
              <a:ahLst/>
              <a:cxnLst/>
              <a:rect l="l" t="t" r="r" b="b"/>
              <a:pathLst>
                <a:path w="1760" h="2476" extrusionOk="0">
                  <a:moveTo>
                    <a:pt x="1" y="0"/>
                  </a:moveTo>
                  <a:lnTo>
                    <a:pt x="1" y="0"/>
                  </a:lnTo>
                  <a:cubicBezTo>
                    <a:pt x="320" y="772"/>
                    <a:pt x="520" y="1589"/>
                    <a:pt x="597" y="2420"/>
                  </a:cubicBezTo>
                  <a:cubicBezTo>
                    <a:pt x="858" y="2432"/>
                    <a:pt x="1116" y="2451"/>
                    <a:pt x="1368" y="2475"/>
                  </a:cubicBezTo>
                  <a:cubicBezTo>
                    <a:pt x="1418" y="1973"/>
                    <a:pt x="1553" y="1485"/>
                    <a:pt x="1760" y="1029"/>
                  </a:cubicBezTo>
                  <a:cubicBezTo>
                    <a:pt x="1272" y="541"/>
                    <a:pt x="666" y="18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4087538" y="1018113"/>
              <a:ext cx="480900" cy="311300"/>
            </a:xfrm>
            <a:custGeom>
              <a:avLst/>
              <a:gdLst/>
              <a:ahLst/>
              <a:cxnLst/>
              <a:rect l="l" t="t" r="r" b="b"/>
              <a:pathLst>
                <a:path w="19236" h="12452" extrusionOk="0">
                  <a:moveTo>
                    <a:pt x="2788" y="4822"/>
                  </a:moveTo>
                  <a:cubicBezTo>
                    <a:pt x="3009" y="4822"/>
                    <a:pt x="3189" y="5002"/>
                    <a:pt x="3189" y="5225"/>
                  </a:cubicBezTo>
                  <a:cubicBezTo>
                    <a:pt x="3189" y="5446"/>
                    <a:pt x="3009" y="5627"/>
                    <a:pt x="2788" y="5627"/>
                  </a:cubicBezTo>
                  <a:cubicBezTo>
                    <a:pt x="2567" y="5627"/>
                    <a:pt x="2386" y="5446"/>
                    <a:pt x="2386" y="5225"/>
                  </a:cubicBezTo>
                  <a:cubicBezTo>
                    <a:pt x="2386" y="5002"/>
                    <a:pt x="2567" y="4822"/>
                    <a:pt x="2788" y="4822"/>
                  </a:cubicBezTo>
                  <a:close/>
                  <a:moveTo>
                    <a:pt x="9617" y="804"/>
                  </a:moveTo>
                  <a:cubicBezTo>
                    <a:pt x="12279" y="804"/>
                    <a:pt x="14440" y="2964"/>
                    <a:pt x="14440" y="5627"/>
                  </a:cubicBezTo>
                  <a:cubicBezTo>
                    <a:pt x="14440" y="8289"/>
                    <a:pt x="12282" y="10447"/>
                    <a:pt x="9617" y="10447"/>
                  </a:cubicBezTo>
                  <a:cubicBezTo>
                    <a:pt x="6954" y="10447"/>
                    <a:pt x="4797" y="8289"/>
                    <a:pt x="4797" y="5627"/>
                  </a:cubicBezTo>
                  <a:cubicBezTo>
                    <a:pt x="4799" y="2964"/>
                    <a:pt x="6957" y="809"/>
                    <a:pt x="9617" y="804"/>
                  </a:cubicBezTo>
                  <a:close/>
                  <a:moveTo>
                    <a:pt x="2252" y="6378"/>
                  </a:moveTo>
                  <a:cubicBezTo>
                    <a:pt x="2300" y="6378"/>
                    <a:pt x="2349" y="6387"/>
                    <a:pt x="2396" y="6405"/>
                  </a:cubicBezTo>
                  <a:cubicBezTo>
                    <a:pt x="2603" y="6484"/>
                    <a:pt x="2706" y="6717"/>
                    <a:pt x="2627" y="6924"/>
                  </a:cubicBezTo>
                  <a:cubicBezTo>
                    <a:pt x="2153" y="8202"/>
                    <a:pt x="1848" y="9536"/>
                    <a:pt x="1714" y="10891"/>
                  </a:cubicBezTo>
                  <a:cubicBezTo>
                    <a:pt x="1692" y="11096"/>
                    <a:pt x="1521" y="11249"/>
                    <a:pt x="1315" y="11252"/>
                  </a:cubicBezTo>
                  <a:cubicBezTo>
                    <a:pt x="1300" y="11252"/>
                    <a:pt x="1286" y="11249"/>
                    <a:pt x="1271" y="11249"/>
                  </a:cubicBezTo>
                  <a:cubicBezTo>
                    <a:pt x="1053" y="11225"/>
                    <a:pt x="892" y="11026"/>
                    <a:pt x="916" y="10807"/>
                  </a:cubicBezTo>
                  <a:cubicBezTo>
                    <a:pt x="1055" y="9380"/>
                    <a:pt x="1380" y="7979"/>
                    <a:pt x="1877" y="6636"/>
                  </a:cubicBezTo>
                  <a:cubicBezTo>
                    <a:pt x="1938" y="6476"/>
                    <a:pt x="2091" y="6378"/>
                    <a:pt x="2252" y="6378"/>
                  </a:cubicBezTo>
                  <a:close/>
                  <a:moveTo>
                    <a:pt x="9617" y="0"/>
                  </a:moveTo>
                  <a:cubicBezTo>
                    <a:pt x="9230" y="0"/>
                    <a:pt x="8843" y="23"/>
                    <a:pt x="8459" y="68"/>
                  </a:cubicBezTo>
                  <a:cubicBezTo>
                    <a:pt x="3439" y="669"/>
                    <a:pt x="329" y="5107"/>
                    <a:pt x="5" y="12033"/>
                  </a:cubicBezTo>
                  <a:cubicBezTo>
                    <a:pt x="0" y="12165"/>
                    <a:pt x="60" y="12290"/>
                    <a:pt x="164" y="12369"/>
                  </a:cubicBezTo>
                  <a:cubicBezTo>
                    <a:pt x="234" y="12422"/>
                    <a:pt x="320" y="12449"/>
                    <a:pt x="407" y="12449"/>
                  </a:cubicBezTo>
                  <a:cubicBezTo>
                    <a:pt x="449" y="12449"/>
                    <a:pt x="492" y="12443"/>
                    <a:pt x="534" y="12429"/>
                  </a:cubicBezTo>
                  <a:cubicBezTo>
                    <a:pt x="1247" y="12191"/>
                    <a:pt x="1975" y="12002"/>
                    <a:pt x="2713" y="11860"/>
                  </a:cubicBezTo>
                  <a:lnTo>
                    <a:pt x="2728" y="11857"/>
                  </a:lnTo>
                  <a:cubicBezTo>
                    <a:pt x="4913" y="11453"/>
                    <a:pt x="7130" y="11251"/>
                    <a:pt x="9350" y="11251"/>
                  </a:cubicBezTo>
                  <a:cubicBezTo>
                    <a:pt x="9439" y="11251"/>
                    <a:pt x="9528" y="11251"/>
                    <a:pt x="9617" y="11252"/>
                  </a:cubicBezTo>
                  <a:cubicBezTo>
                    <a:pt x="13233" y="11252"/>
                    <a:pt x="16554" y="11692"/>
                    <a:pt x="18702" y="12429"/>
                  </a:cubicBezTo>
                  <a:cubicBezTo>
                    <a:pt x="18745" y="12444"/>
                    <a:pt x="18789" y="12451"/>
                    <a:pt x="18833" y="12451"/>
                  </a:cubicBezTo>
                  <a:cubicBezTo>
                    <a:pt x="18918" y="12451"/>
                    <a:pt x="19003" y="12424"/>
                    <a:pt x="19073" y="12372"/>
                  </a:cubicBezTo>
                  <a:cubicBezTo>
                    <a:pt x="19176" y="12292"/>
                    <a:pt x="19236" y="12167"/>
                    <a:pt x="19231" y="12035"/>
                  </a:cubicBezTo>
                  <a:cubicBezTo>
                    <a:pt x="18907" y="5110"/>
                    <a:pt x="15797" y="669"/>
                    <a:pt x="10775" y="68"/>
                  </a:cubicBezTo>
                  <a:cubicBezTo>
                    <a:pt x="10391" y="23"/>
                    <a:pt x="10004" y="0"/>
                    <a:pt x="9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4264813" y="1142113"/>
              <a:ext cx="88400" cy="117125"/>
            </a:xfrm>
            <a:custGeom>
              <a:avLst/>
              <a:gdLst/>
              <a:ahLst/>
              <a:cxnLst/>
              <a:rect l="l" t="t" r="r" b="b"/>
              <a:pathLst>
                <a:path w="3536" h="4685" extrusionOk="0">
                  <a:moveTo>
                    <a:pt x="3441" y="1"/>
                  </a:moveTo>
                  <a:cubicBezTo>
                    <a:pt x="3127" y="1"/>
                    <a:pt x="2824" y="13"/>
                    <a:pt x="2526" y="30"/>
                  </a:cubicBezTo>
                  <a:cubicBezTo>
                    <a:pt x="2526" y="37"/>
                    <a:pt x="2526" y="47"/>
                    <a:pt x="2526" y="56"/>
                  </a:cubicBezTo>
                  <a:cubicBezTo>
                    <a:pt x="2526" y="1592"/>
                    <a:pt x="1553" y="3002"/>
                    <a:pt x="0" y="3786"/>
                  </a:cubicBezTo>
                  <a:cubicBezTo>
                    <a:pt x="714" y="4367"/>
                    <a:pt x="1606" y="4684"/>
                    <a:pt x="2526" y="4684"/>
                  </a:cubicBezTo>
                  <a:cubicBezTo>
                    <a:pt x="2627" y="4684"/>
                    <a:pt x="2725" y="4677"/>
                    <a:pt x="2821" y="4670"/>
                  </a:cubicBezTo>
                  <a:cubicBezTo>
                    <a:pt x="2833" y="4646"/>
                    <a:pt x="2845" y="4629"/>
                    <a:pt x="2857" y="4605"/>
                  </a:cubicBezTo>
                  <a:cubicBezTo>
                    <a:pt x="3316" y="3406"/>
                    <a:pt x="3535" y="2128"/>
                    <a:pt x="3497" y="844"/>
                  </a:cubicBezTo>
                  <a:cubicBezTo>
                    <a:pt x="3497" y="556"/>
                    <a:pt x="3485" y="277"/>
                    <a:pt x="3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0"/>
            <p:cNvSpPr/>
            <p:nvPr/>
          </p:nvSpPr>
          <p:spPr>
            <a:xfrm>
              <a:off x="4307638" y="977938"/>
              <a:ext cx="40650" cy="21000"/>
            </a:xfrm>
            <a:custGeom>
              <a:avLst/>
              <a:gdLst/>
              <a:ahLst/>
              <a:cxnLst/>
              <a:rect l="l" t="t" r="r" b="b"/>
              <a:pathLst>
                <a:path w="1626" h="840" extrusionOk="0">
                  <a:moveTo>
                    <a:pt x="412" y="1"/>
                  </a:moveTo>
                  <a:cubicBezTo>
                    <a:pt x="179" y="17"/>
                    <a:pt x="1" y="214"/>
                    <a:pt x="10" y="448"/>
                  </a:cubicBezTo>
                  <a:lnTo>
                    <a:pt x="10" y="839"/>
                  </a:lnTo>
                  <a:cubicBezTo>
                    <a:pt x="278" y="819"/>
                    <a:pt x="546" y="809"/>
                    <a:pt x="814" y="809"/>
                  </a:cubicBezTo>
                  <a:cubicBezTo>
                    <a:pt x="1082" y="809"/>
                    <a:pt x="1350" y="819"/>
                    <a:pt x="1618" y="839"/>
                  </a:cubicBezTo>
                  <a:lnTo>
                    <a:pt x="1618" y="448"/>
                  </a:lnTo>
                  <a:cubicBezTo>
                    <a:pt x="1625" y="214"/>
                    <a:pt x="1447" y="17"/>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0"/>
            <p:cNvSpPr/>
            <p:nvPr/>
          </p:nvSpPr>
          <p:spPr>
            <a:xfrm>
              <a:off x="4046738" y="1319438"/>
              <a:ext cx="562500" cy="190575"/>
            </a:xfrm>
            <a:custGeom>
              <a:avLst/>
              <a:gdLst/>
              <a:ahLst/>
              <a:cxnLst/>
              <a:rect l="l" t="t" r="r" b="b"/>
              <a:pathLst>
                <a:path w="22500" h="7623" extrusionOk="0">
                  <a:moveTo>
                    <a:pt x="19319" y="2304"/>
                  </a:moveTo>
                  <a:cubicBezTo>
                    <a:pt x="19473" y="2304"/>
                    <a:pt x="19622" y="2394"/>
                    <a:pt x="19688" y="2546"/>
                  </a:cubicBezTo>
                  <a:cubicBezTo>
                    <a:pt x="19794" y="2791"/>
                    <a:pt x="19897" y="3041"/>
                    <a:pt x="19991" y="3281"/>
                  </a:cubicBezTo>
                  <a:cubicBezTo>
                    <a:pt x="20032" y="3382"/>
                    <a:pt x="20029" y="3493"/>
                    <a:pt x="19986" y="3591"/>
                  </a:cubicBezTo>
                  <a:cubicBezTo>
                    <a:pt x="19943" y="3690"/>
                    <a:pt x="19863" y="3767"/>
                    <a:pt x="19763" y="3805"/>
                  </a:cubicBezTo>
                  <a:cubicBezTo>
                    <a:pt x="19717" y="3822"/>
                    <a:pt x="19666" y="3832"/>
                    <a:pt x="19616" y="3832"/>
                  </a:cubicBezTo>
                  <a:cubicBezTo>
                    <a:pt x="19450" y="3832"/>
                    <a:pt x="19304" y="3731"/>
                    <a:pt x="19244" y="3577"/>
                  </a:cubicBezTo>
                  <a:cubicBezTo>
                    <a:pt x="19152" y="3344"/>
                    <a:pt x="19054" y="3104"/>
                    <a:pt x="18950" y="2868"/>
                  </a:cubicBezTo>
                  <a:cubicBezTo>
                    <a:pt x="18861" y="2664"/>
                    <a:pt x="18955" y="2426"/>
                    <a:pt x="19159" y="2337"/>
                  </a:cubicBezTo>
                  <a:cubicBezTo>
                    <a:pt x="19211" y="2314"/>
                    <a:pt x="19265" y="2304"/>
                    <a:pt x="19319" y="2304"/>
                  </a:cubicBezTo>
                  <a:close/>
                  <a:moveTo>
                    <a:pt x="3186" y="2301"/>
                  </a:moveTo>
                  <a:cubicBezTo>
                    <a:pt x="3240" y="2301"/>
                    <a:pt x="3295" y="2312"/>
                    <a:pt x="3348" y="2335"/>
                  </a:cubicBezTo>
                  <a:cubicBezTo>
                    <a:pt x="3550" y="2421"/>
                    <a:pt x="3644" y="2659"/>
                    <a:pt x="3555" y="2863"/>
                  </a:cubicBezTo>
                  <a:cubicBezTo>
                    <a:pt x="3454" y="3099"/>
                    <a:pt x="3355" y="3337"/>
                    <a:pt x="3264" y="3567"/>
                  </a:cubicBezTo>
                  <a:cubicBezTo>
                    <a:pt x="3216" y="3707"/>
                    <a:pt x="3096" y="3808"/>
                    <a:pt x="2949" y="3829"/>
                  </a:cubicBezTo>
                  <a:cubicBezTo>
                    <a:pt x="2927" y="3833"/>
                    <a:pt x="2905" y="3835"/>
                    <a:pt x="2882" y="3835"/>
                  </a:cubicBezTo>
                  <a:cubicBezTo>
                    <a:pt x="2762" y="3835"/>
                    <a:pt x="2647" y="3780"/>
                    <a:pt x="2569" y="3683"/>
                  </a:cubicBezTo>
                  <a:cubicBezTo>
                    <a:pt x="2478" y="3567"/>
                    <a:pt x="2459" y="3411"/>
                    <a:pt x="2514" y="3277"/>
                  </a:cubicBezTo>
                  <a:lnTo>
                    <a:pt x="2514" y="3274"/>
                  </a:lnTo>
                  <a:cubicBezTo>
                    <a:pt x="2608" y="3034"/>
                    <a:pt x="2711" y="2789"/>
                    <a:pt x="2817" y="2541"/>
                  </a:cubicBezTo>
                  <a:cubicBezTo>
                    <a:pt x="2883" y="2390"/>
                    <a:pt x="3030" y="2301"/>
                    <a:pt x="3186" y="2301"/>
                  </a:cubicBezTo>
                  <a:close/>
                  <a:moveTo>
                    <a:pt x="10441" y="3224"/>
                  </a:moveTo>
                  <a:cubicBezTo>
                    <a:pt x="10665" y="3224"/>
                    <a:pt x="10845" y="3402"/>
                    <a:pt x="10848" y="3623"/>
                  </a:cubicBezTo>
                  <a:cubicBezTo>
                    <a:pt x="10848" y="3846"/>
                    <a:pt x="10670" y="4026"/>
                    <a:pt x="10449" y="4029"/>
                  </a:cubicBezTo>
                  <a:cubicBezTo>
                    <a:pt x="10189" y="4034"/>
                    <a:pt x="9939" y="4041"/>
                    <a:pt x="9692" y="4058"/>
                  </a:cubicBezTo>
                  <a:lnTo>
                    <a:pt x="9668" y="4058"/>
                  </a:lnTo>
                  <a:cubicBezTo>
                    <a:pt x="9665" y="4058"/>
                    <a:pt x="9662" y="4058"/>
                    <a:pt x="9659" y="4058"/>
                  </a:cubicBezTo>
                  <a:cubicBezTo>
                    <a:pt x="9439" y="4058"/>
                    <a:pt x="9259" y="3886"/>
                    <a:pt x="9252" y="3668"/>
                  </a:cubicBezTo>
                  <a:cubicBezTo>
                    <a:pt x="9245" y="3445"/>
                    <a:pt x="9420" y="3260"/>
                    <a:pt x="9641" y="3253"/>
                  </a:cubicBezTo>
                  <a:cubicBezTo>
                    <a:pt x="9901" y="3236"/>
                    <a:pt x="10163" y="3229"/>
                    <a:pt x="10437" y="3224"/>
                  </a:cubicBezTo>
                  <a:close/>
                  <a:moveTo>
                    <a:pt x="12047" y="3226"/>
                  </a:moveTo>
                  <a:cubicBezTo>
                    <a:pt x="12313" y="3231"/>
                    <a:pt x="12575" y="3238"/>
                    <a:pt x="12844" y="3255"/>
                  </a:cubicBezTo>
                  <a:cubicBezTo>
                    <a:pt x="13066" y="3262"/>
                    <a:pt x="13241" y="3447"/>
                    <a:pt x="13234" y="3668"/>
                  </a:cubicBezTo>
                  <a:cubicBezTo>
                    <a:pt x="13227" y="3885"/>
                    <a:pt x="13049" y="4058"/>
                    <a:pt x="12834" y="4058"/>
                  </a:cubicBezTo>
                  <a:cubicBezTo>
                    <a:pt x="12829" y="4058"/>
                    <a:pt x="12825" y="4058"/>
                    <a:pt x="12820" y="4058"/>
                  </a:cubicBezTo>
                  <a:lnTo>
                    <a:pt x="12794" y="4058"/>
                  </a:lnTo>
                  <a:cubicBezTo>
                    <a:pt x="12539" y="4041"/>
                    <a:pt x="12289" y="4034"/>
                    <a:pt x="12032" y="4031"/>
                  </a:cubicBezTo>
                  <a:cubicBezTo>
                    <a:pt x="11927" y="4029"/>
                    <a:pt x="11826" y="3986"/>
                    <a:pt x="11751" y="3909"/>
                  </a:cubicBezTo>
                  <a:cubicBezTo>
                    <a:pt x="11677" y="3832"/>
                    <a:pt x="11636" y="3728"/>
                    <a:pt x="11638" y="3623"/>
                  </a:cubicBezTo>
                  <a:cubicBezTo>
                    <a:pt x="11645" y="3402"/>
                    <a:pt x="11826" y="3226"/>
                    <a:pt x="12047" y="3226"/>
                  </a:cubicBezTo>
                  <a:close/>
                  <a:moveTo>
                    <a:pt x="8077" y="3370"/>
                  </a:moveTo>
                  <a:cubicBezTo>
                    <a:pt x="8280" y="3370"/>
                    <a:pt x="8453" y="3524"/>
                    <a:pt x="8476" y="3728"/>
                  </a:cubicBezTo>
                  <a:cubicBezTo>
                    <a:pt x="8500" y="3949"/>
                    <a:pt x="8339" y="4149"/>
                    <a:pt x="8118" y="4171"/>
                  </a:cubicBezTo>
                  <a:cubicBezTo>
                    <a:pt x="7856" y="4199"/>
                    <a:pt x="7601" y="4231"/>
                    <a:pt x="7351" y="4264"/>
                  </a:cubicBezTo>
                  <a:cubicBezTo>
                    <a:pt x="7334" y="4264"/>
                    <a:pt x="7318" y="4267"/>
                    <a:pt x="7301" y="4267"/>
                  </a:cubicBezTo>
                  <a:cubicBezTo>
                    <a:pt x="7089" y="4264"/>
                    <a:pt x="6914" y="4101"/>
                    <a:pt x="6900" y="3889"/>
                  </a:cubicBezTo>
                  <a:cubicBezTo>
                    <a:pt x="6888" y="3678"/>
                    <a:pt x="7039" y="3493"/>
                    <a:pt x="7250" y="3466"/>
                  </a:cubicBezTo>
                  <a:cubicBezTo>
                    <a:pt x="7505" y="3433"/>
                    <a:pt x="7767" y="3402"/>
                    <a:pt x="8034" y="3373"/>
                  </a:cubicBezTo>
                  <a:cubicBezTo>
                    <a:pt x="8048" y="3371"/>
                    <a:pt x="8063" y="3370"/>
                    <a:pt x="8077" y="3370"/>
                  </a:cubicBezTo>
                  <a:close/>
                  <a:moveTo>
                    <a:pt x="14402" y="3377"/>
                  </a:moveTo>
                  <a:cubicBezTo>
                    <a:pt x="14417" y="3377"/>
                    <a:pt x="14432" y="3378"/>
                    <a:pt x="14447" y="3380"/>
                  </a:cubicBezTo>
                  <a:cubicBezTo>
                    <a:pt x="14709" y="3404"/>
                    <a:pt x="14973" y="3438"/>
                    <a:pt x="15238" y="3474"/>
                  </a:cubicBezTo>
                  <a:cubicBezTo>
                    <a:pt x="15444" y="3505"/>
                    <a:pt x="15596" y="3690"/>
                    <a:pt x="15581" y="3899"/>
                  </a:cubicBezTo>
                  <a:cubicBezTo>
                    <a:pt x="15567" y="4110"/>
                    <a:pt x="15392" y="4274"/>
                    <a:pt x="15183" y="4274"/>
                  </a:cubicBezTo>
                  <a:cubicBezTo>
                    <a:pt x="15163" y="4274"/>
                    <a:pt x="15144" y="4274"/>
                    <a:pt x="15125" y="4271"/>
                  </a:cubicBezTo>
                  <a:cubicBezTo>
                    <a:pt x="14875" y="4235"/>
                    <a:pt x="14623" y="4204"/>
                    <a:pt x="14373" y="4180"/>
                  </a:cubicBezTo>
                  <a:cubicBezTo>
                    <a:pt x="14229" y="4168"/>
                    <a:pt x="14101" y="4079"/>
                    <a:pt x="14039" y="3949"/>
                  </a:cubicBezTo>
                  <a:cubicBezTo>
                    <a:pt x="13979" y="3817"/>
                    <a:pt x="13993" y="3664"/>
                    <a:pt x="14077" y="3546"/>
                  </a:cubicBezTo>
                  <a:cubicBezTo>
                    <a:pt x="14152" y="3440"/>
                    <a:pt x="14274" y="3377"/>
                    <a:pt x="14402" y="3377"/>
                  </a:cubicBezTo>
                  <a:close/>
                  <a:moveTo>
                    <a:pt x="16753" y="3740"/>
                  </a:moveTo>
                  <a:cubicBezTo>
                    <a:pt x="16780" y="3740"/>
                    <a:pt x="16807" y="3742"/>
                    <a:pt x="16833" y="3748"/>
                  </a:cubicBezTo>
                  <a:cubicBezTo>
                    <a:pt x="17090" y="3801"/>
                    <a:pt x="17352" y="3858"/>
                    <a:pt x="17607" y="3921"/>
                  </a:cubicBezTo>
                  <a:cubicBezTo>
                    <a:pt x="17713" y="3945"/>
                    <a:pt x="17802" y="4010"/>
                    <a:pt x="17857" y="4101"/>
                  </a:cubicBezTo>
                  <a:cubicBezTo>
                    <a:pt x="17912" y="4192"/>
                    <a:pt x="17929" y="4303"/>
                    <a:pt x="17905" y="4406"/>
                  </a:cubicBezTo>
                  <a:lnTo>
                    <a:pt x="17905" y="4404"/>
                  </a:lnTo>
                  <a:cubicBezTo>
                    <a:pt x="17862" y="4584"/>
                    <a:pt x="17701" y="4711"/>
                    <a:pt x="17516" y="4711"/>
                  </a:cubicBezTo>
                  <a:cubicBezTo>
                    <a:pt x="17485" y="4711"/>
                    <a:pt x="17453" y="4709"/>
                    <a:pt x="17422" y="4702"/>
                  </a:cubicBezTo>
                  <a:cubicBezTo>
                    <a:pt x="17172" y="4642"/>
                    <a:pt x="16920" y="4586"/>
                    <a:pt x="16670" y="4536"/>
                  </a:cubicBezTo>
                  <a:cubicBezTo>
                    <a:pt x="16454" y="4490"/>
                    <a:pt x="16314" y="4279"/>
                    <a:pt x="16358" y="4060"/>
                  </a:cubicBezTo>
                  <a:cubicBezTo>
                    <a:pt x="16398" y="3870"/>
                    <a:pt x="16565" y="3740"/>
                    <a:pt x="16753" y="3740"/>
                  </a:cubicBezTo>
                  <a:close/>
                  <a:moveTo>
                    <a:pt x="5730" y="3737"/>
                  </a:moveTo>
                  <a:cubicBezTo>
                    <a:pt x="5844" y="3737"/>
                    <a:pt x="5954" y="3787"/>
                    <a:pt x="6032" y="3873"/>
                  </a:cubicBezTo>
                  <a:cubicBezTo>
                    <a:pt x="6126" y="3981"/>
                    <a:pt x="6157" y="4132"/>
                    <a:pt x="6111" y="4269"/>
                  </a:cubicBezTo>
                  <a:cubicBezTo>
                    <a:pt x="6063" y="4404"/>
                    <a:pt x="5950" y="4505"/>
                    <a:pt x="5809" y="4533"/>
                  </a:cubicBezTo>
                  <a:cubicBezTo>
                    <a:pt x="5554" y="4584"/>
                    <a:pt x="5306" y="4644"/>
                    <a:pt x="5066" y="4702"/>
                  </a:cubicBezTo>
                  <a:cubicBezTo>
                    <a:pt x="5035" y="4709"/>
                    <a:pt x="5001" y="4714"/>
                    <a:pt x="4970" y="4714"/>
                  </a:cubicBezTo>
                  <a:cubicBezTo>
                    <a:pt x="4766" y="4714"/>
                    <a:pt x="4595" y="4562"/>
                    <a:pt x="4571" y="4360"/>
                  </a:cubicBezTo>
                  <a:cubicBezTo>
                    <a:pt x="4547" y="4159"/>
                    <a:pt x="4677" y="3971"/>
                    <a:pt x="4874" y="3923"/>
                  </a:cubicBezTo>
                  <a:cubicBezTo>
                    <a:pt x="5126" y="3861"/>
                    <a:pt x="5383" y="3798"/>
                    <a:pt x="5650" y="3745"/>
                  </a:cubicBezTo>
                  <a:cubicBezTo>
                    <a:pt x="5677" y="3740"/>
                    <a:pt x="5703" y="3737"/>
                    <a:pt x="5730" y="3737"/>
                  </a:cubicBezTo>
                  <a:close/>
                  <a:moveTo>
                    <a:pt x="3597" y="4275"/>
                  </a:moveTo>
                  <a:cubicBezTo>
                    <a:pt x="3767" y="4275"/>
                    <a:pt x="3924" y="4383"/>
                    <a:pt x="3978" y="4553"/>
                  </a:cubicBezTo>
                  <a:cubicBezTo>
                    <a:pt x="4045" y="4754"/>
                    <a:pt x="3939" y="4976"/>
                    <a:pt x="3740" y="5050"/>
                  </a:cubicBezTo>
                  <a:lnTo>
                    <a:pt x="3740" y="5052"/>
                  </a:lnTo>
                  <a:cubicBezTo>
                    <a:pt x="3607" y="5096"/>
                    <a:pt x="3475" y="5141"/>
                    <a:pt x="3341" y="5189"/>
                  </a:cubicBezTo>
                  <a:cubicBezTo>
                    <a:pt x="3294" y="5208"/>
                    <a:pt x="3245" y="5216"/>
                    <a:pt x="3197" y="5216"/>
                  </a:cubicBezTo>
                  <a:cubicBezTo>
                    <a:pt x="3103" y="5216"/>
                    <a:pt x="3011" y="5184"/>
                    <a:pt x="2937" y="5122"/>
                  </a:cubicBezTo>
                  <a:cubicBezTo>
                    <a:pt x="2827" y="5028"/>
                    <a:pt x="2774" y="4879"/>
                    <a:pt x="2802" y="4738"/>
                  </a:cubicBezTo>
                  <a:cubicBezTo>
                    <a:pt x="2829" y="4593"/>
                    <a:pt x="2935" y="4476"/>
                    <a:pt x="3074" y="4432"/>
                  </a:cubicBezTo>
                  <a:cubicBezTo>
                    <a:pt x="3213" y="4382"/>
                    <a:pt x="3355" y="4334"/>
                    <a:pt x="3492" y="4288"/>
                  </a:cubicBezTo>
                  <a:cubicBezTo>
                    <a:pt x="3527" y="4279"/>
                    <a:pt x="3562" y="4275"/>
                    <a:pt x="3597" y="4275"/>
                  </a:cubicBezTo>
                  <a:close/>
                  <a:moveTo>
                    <a:pt x="19055" y="4351"/>
                  </a:moveTo>
                  <a:cubicBezTo>
                    <a:pt x="19095" y="4351"/>
                    <a:pt x="19135" y="4356"/>
                    <a:pt x="19174" y="4368"/>
                  </a:cubicBezTo>
                  <a:cubicBezTo>
                    <a:pt x="19318" y="4416"/>
                    <a:pt x="19460" y="4464"/>
                    <a:pt x="19602" y="4514"/>
                  </a:cubicBezTo>
                  <a:cubicBezTo>
                    <a:pt x="19702" y="4548"/>
                    <a:pt x="19787" y="4622"/>
                    <a:pt x="19832" y="4718"/>
                  </a:cubicBezTo>
                  <a:cubicBezTo>
                    <a:pt x="19878" y="4815"/>
                    <a:pt x="19885" y="4925"/>
                    <a:pt x="19849" y="5026"/>
                  </a:cubicBezTo>
                  <a:lnTo>
                    <a:pt x="19851" y="5024"/>
                  </a:lnTo>
                  <a:lnTo>
                    <a:pt x="19851" y="5024"/>
                  </a:lnTo>
                  <a:cubicBezTo>
                    <a:pt x="19794" y="5190"/>
                    <a:pt x="19638" y="5295"/>
                    <a:pt x="19471" y="5295"/>
                  </a:cubicBezTo>
                  <a:cubicBezTo>
                    <a:pt x="19429" y="5295"/>
                    <a:pt x="19385" y="5288"/>
                    <a:pt x="19342" y="5274"/>
                  </a:cubicBezTo>
                  <a:cubicBezTo>
                    <a:pt x="19205" y="5225"/>
                    <a:pt x="19068" y="5180"/>
                    <a:pt x="18929" y="5134"/>
                  </a:cubicBezTo>
                  <a:cubicBezTo>
                    <a:pt x="18761" y="5084"/>
                    <a:pt x="18643" y="4925"/>
                    <a:pt x="18643" y="4750"/>
                  </a:cubicBezTo>
                  <a:cubicBezTo>
                    <a:pt x="18645" y="4620"/>
                    <a:pt x="18710" y="4502"/>
                    <a:pt x="18813" y="4428"/>
                  </a:cubicBezTo>
                  <a:cubicBezTo>
                    <a:pt x="18884" y="4377"/>
                    <a:pt x="18969" y="4351"/>
                    <a:pt x="19055" y="4351"/>
                  </a:cubicBezTo>
                  <a:close/>
                  <a:moveTo>
                    <a:pt x="11448" y="1"/>
                  </a:moveTo>
                  <a:cubicBezTo>
                    <a:pt x="11382" y="1"/>
                    <a:pt x="11315" y="1"/>
                    <a:pt x="11249" y="1"/>
                  </a:cubicBezTo>
                  <a:cubicBezTo>
                    <a:pt x="11182" y="1"/>
                    <a:pt x="11116" y="1"/>
                    <a:pt x="11050" y="1"/>
                  </a:cubicBezTo>
                  <a:cubicBezTo>
                    <a:pt x="8910" y="1"/>
                    <a:pt x="6776" y="188"/>
                    <a:pt x="4670" y="564"/>
                  </a:cubicBezTo>
                  <a:cubicBezTo>
                    <a:pt x="4542" y="770"/>
                    <a:pt x="4396" y="1042"/>
                    <a:pt x="4211" y="1412"/>
                  </a:cubicBezTo>
                  <a:cubicBezTo>
                    <a:pt x="4145" y="1557"/>
                    <a:pt x="3999" y="1649"/>
                    <a:pt x="3845" y="1649"/>
                  </a:cubicBezTo>
                  <a:cubicBezTo>
                    <a:pt x="3818" y="1649"/>
                    <a:pt x="3791" y="1646"/>
                    <a:pt x="3764" y="1640"/>
                  </a:cubicBezTo>
                  <a:cubicBezTo>
                    <a:pt x="3579" y="1602"/>
                    <a:pt x="3446" y="1441"/>
                    <a:pt x="3444" y="1251"/>
                  </a:cubicBezTo>
                  <a:lnTo>
                    <a:pt x="3444" y="1246"/>
                  </a:lnTo>
                  <a:cubicBezTo>
                    <a:pt x="3442" y="1186"/>
                    <a:pt x="3456" y="1124"/>
                    <a:pt x="3483" y="1068"/>
                  </a:cubicBezTo>
                  <a:cubicBezTo>
                    <a:pt x="3533" y="967"/>
                    <a:pt x="3581" y="876"/>
                    <a:pt x="3624" y="787"/>
                  </a:cubicBezTo>
                  <a:lnTo>
                    <a:pt x="3624" y="787"/>
                  </a:lnTo>
                  <a:cubicBezTo>
                    <a:pt x="2949" y="943"/>
                    <a:pt x="2286" y="1162"/>
                    <a:pt x="1649" y="1441"/>
                  </a:cubicBezTo>
                  <a:cubicBezTo>
                    <a:pt x="1560" y="1482"/>
                    <a:pt x="1488" y="1554"/>
                    <a:pt x="1452" y="1643"/>
                  </a:cubicBezTo>
                  <a:cubicBezTo>
                    <a:pt x="959" y="2789"/>
                    <a:pt x="1" y="5185"/>
                    <a:pt x="1" y="6028"/>
                  </a:cubicBezTo>
                  <a:cubicBezTo>
                    <a:pt x="1" y="6823"/>
                    <a:pt x="142" y="7318"/>
                    <a:pt x="421" y="7503"/>
                  </a:cubicBezTo>
                  <a:cubicBezTo>
                    <a:pt x="547" y="7587"/>
                    <a:pt x="719" y="7622"/>
                    <a:pt x="922" y="7622"/>
                  </a:cubicBezTo>
                  <a:cubicBezTo>
                    <a:pt x="1587" y="7622"/>
                    <a:pt x="2591" y="7236"/>
                    <a:pt x="3458" y="6864"/>
                  </a:cubicBezTo>
                  <a:cubicBezTo>
                    <a:pt x="6313" y="5641"/>
                    <a:pt x="11049" y="5627"/>
                    <a:pt x="11249" y="5627"/>
                  </a:cubicBezTo>
                  <a:cubicBezTo>
                    <a:pt x="11451" y="5627"/>
                    <a:pt x="16187" y="5641"/>
                    <a:pt x="19042" y="6864"/>
                  </a:cubicBezTo>
                  <a:cubicBezTo>
                    <a:pt x="19907" y="7236"/>
                    <a:pt x="20913" y="7622"/>
                    <a:pt x="21577" y="7622"/>
                  </a:cubicBezTo>
                  <a:cubicBezTo>
                    <a:pt x="21780" y="7622"/>
                    <a:pt x="21951" y="7587"/>
                    <a:pt x="22077" y="7503"/>
                  </a:cubicBezTo>
                  <a:cubicBezTo>
                    <a:pt x="22358" y="7321"/>
                    <a:pt x="22500" y="6821"/>
                    <a:pt x="22500" y="6028"/>
                  </a:cubicBezTo>
                  <a:cubicBezTo>
                    <a:pt x="22500" y="5182"/>
                    <a:pt x="21541" y="2786"/>
                    <a:pt x="21046" y="1643"/>
                  </a:cubicBezTo>
                  <a:cubicBezTo>
                    <a:pt x="21010" y="1554"/>
                    <a:pt x="20940" y="1482"/>
                    <a:pt x="20851" y="1441"/>
                  </a:cubicBezTo>
                  <a:cubicBezTo>
                    <a:pt x="20212" y="1162"/>
                    <a:pt x="19546" y="943"/>
                    <a:pt x="18866" y="787"/>
                  </a:cubicBezTo>
                  <a:lnTo>
                    <a:pt x="18866" y="787"/>
                  </a:lnTo>
                  <a:cubicBezTo>
                    <a:pt x="18917" y="881"/>
                    <a:pt x="18967" y="979"/>
                    <a:pt x="19018" y="1085"/>
                  </a:cubicBezTo>
                  <a:cubicBezTo>
                    <a:pt x="19111" y="1282"/>
                    <a:pt x="19030" y="1518"/>
                    <a:pt x="18833" y="1614"/>
                  </a:cubicBezTo>
                  <a:cubicBezTo>
                    <a:pt x="18775" y="1643"/>
                    <a:pt x="18714" y="1657"/>
                    <a:pt x="18654" y="1657"/>
                  </a:cubicBezTo>
                  <a:cubicBezTo>
                    <a:pt x="18509" y="1657"/>
                    <a:pt x="18370" y="1578"/>
                    <a:pt x="18299" y="1441"/>
                  </a:cubicBezTo>
                  <a:cubicBezTo>
                    <a:pt x="18117" y="1076"/>
                    <a:pt x="17958" y="787"/>
                    <a:pt x="17816" y="561"/>
                  </a:cubicBezTo>
                  <a:cubicBezTo>
                    <a:pt x="15714" y="188"/>
                    <a:pt x="13585" y="1"/>
                    <a:pt x="11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60"/>
          <p:cNvGrpSpPr/>
          <p:nvPr/>
        </p:nvGrpSpPr>
        <p:grpSpPr>
          <a:xfrm>
            <a:off x="6810017" y="3645019"/>
            <a:ext cx="618300" cy="618300"/>
            <a:chOff x="6340613" y="2650038"/>
            <a:chExt cx="562500" cy="562500"/>
          </a:xfrm>
        </p:grpSpPr>
        <p:sp>
          <p:nvSpPr>
            <p:cNvPr id="1184" name="Google Shape;1184;p60"/>
            <p:cNvSpPr/>
            <p:nvPr/>
          </p:nvSpPr>
          <p:spPr>
            <a:xfrm>
              <a:off x="6451438" y="2650038"/>
              <a:ext cx="341175" cy="341500"/>
            </a:xfrm>
            <a:custGeom>
              <a:avLst/>
              <a:gdLst/>
              <a:ahLst/>
              <a:cxnLst/>
              <a:rect l="l" t="t" r="r" b="b"/>
              <a:pathLst>
                <a:path w="13647" h="13660" extrusionOk="0">
                  <a:moveTo>
                    <a:pt x="6815" y="0"/>
                  </a:moveTo>
                  <a:cubicBezTo>
                    <a:pt x="5917" y="0"/>
                    <a:pt x="5028" y="178"/>
                    <a:pt x="4196" y="524"/>
                  </a:cubicBezTo>
                  <a:cubicBezTo>
                    <a:pt x="5681" y="1481"/>
                    <a:pt x="6726" y="2987"/>
                    <a:pt x="7106" y="4713"/>
                  </a:cubicBezTo>
                  <a:cubicBezTo>
                    <a:pt x="7635" y="4689"/>
                    <a:pt x="7941" y="4684"/>
                    <a:pt x="8181" y="4684"/>
                  </a:cubicBezTo>
                  <a:cubicBezTo>
                    <a:pt x="8308" y="4684"/>
                    <a:pt x="8416" y="4685"/>
                    <a:pt x="8529" y="4686"/>
                  </a:cubicBezTo>
                  <a:cubicBezTo>
                    <a:pt x="8296" y="2574"/>
                    <a:pt x="7753" y="820"/>
                    <a:pt x="7073" y="13"/>
                  </a:cubicBezTo>
                  <a:cubicBezTo>
                    <a:pt x="6986" y="10"/>
                    <a:pt x="6902" y="0"/>
                    <a:pt x="6815" y="0"/>
                  </a:cubicBezTo>
                  <a:close/>
                  <a:moveTo>
                    <a:pt x="8113" y="128"/>
                  </a:moveTo>
                  <a:lnTo>
                    <a:pt x="8113" y="128"/>
                  </a:lnTo>
                  <a:cubicBezTo>
                    <a:pt x="8807" y="1562"/>
                    <a:pt x="9223" y="3115"/>
                    <a:pt x="9336" y="4703"/>
                  </a:cubicBezTo>
                  <a:cubicBezTo>
                    <a:pt x="9709" y="4717"/>
                    <a:pt x="10076" y="4739"/>
                    <a:pt x="10439" y="4768"/>
                  </a:cubicBezTo>
                  <a:cubicBezTo>
                    <a:pt x="10511" y="3703"/>
                    <a:pt x="10828" y="2670"/>
                    <a:pt x="11364" y="1747"/>
                  </a:cubicBezTo>
                  <a:cubicBezTo>
                    <a:pt x="10446" y="923"/>
                    <a:pt x="9324" y="363"/>
                    <a:pt x="8113" y="128"/>
                  </a:cubicBezTo>
                  <a:close/>
                  <a:moveTo>
                    <a:pt x="11951" y="2341"/>
                  </a:moveTo>
                  <a:cubicBezTo>
                    <a:pt x="11544" y="3117"/>
                    <a:pt x="11299" y="3968"/>
                    <a:pt x="11237" y="4842"/>
                  </a:cubicBezTo>
                  <a:cubicBezTo>
                    <a:pt x="11311" y="4852"/>
                    <a:pt x="11386" y="4857"/>
                    <a:pt x="11460" y="4866"/>
                  </a:cubicBezTo>
                  <a:cubicBezTo>
                    <a:pt x="12143" y="4946"/>
                    <a:pt x="12806" y="5054"/>
                    <a:pt x="13436" y="5188"/>
                  </a:cubicBezTo>
                  <a:cubicBezTo>
                    <a:pt x="13176" y="4134"/>
                    <a:pt x="12667" y="3158"/>
                    <a:pt x="11951" y="2341"/>
                  </a:cubicBezTo>
                  <a:close/>
                  <a:moveTo>
                    <a:pt x="3360" y="950"/>
                  </a:moveTo>
                  <a:cubicBezTo>
                    <a:pt x="1469" y="2060"/>
                    <a:pt x="226" y="4011"/>
                    <a:pt x="17" y="6195"/>
                  </a:cubicBezTo>
                  <a:cubicBezTo>
                    <a:pt x="2009" y="5361"/>
                    <a:pt x="4129" y="4876"/>
                    <a:pt x="6284" y="4761"/>
                  </a:cubicBezTo>
                  <a:cubicBezTo>
                    <a:pt x="5878" y="3141"/>
                    <a:pt x="4821" y="1762"/>
                    <a:pt x="3360" y="950"/>
                  </a:cubicBezTo>
                  <a:close/>
                  <a:moveTo>
                    <a:pt x="11210" y="5647"/>
                  </a:moveTo>
                  <a:lnTo>
                    <a:pt x="11210" y="5647"/>
                  </a:lnTo>
                  <a:cubicBezTo>
                    <a:pt x="11249" y="7486"/>
                    <a:pt x="11936" y="9117"/>
                    <a:pt x="12945" y="9824"/>
                  </a:cubicBezTo>
                  <a:cubicBezTo>
                    <a:pt x="13404" y="8894"/>
                    <a:pt x="13645" y="7868"/>
                    <a:pt x="13647" y="6830"/>
                  </a:cubicBezTo>
                  <a:cubicBezTo>
                    <a:pt x="13645" y="6568"/>
                    <a:pt x="13628" y="6306"/>
                    <a:pt x="13597" y="6046"/>
                  </a:cubicBezTo>
                  <a:cubicBezTo>
                    <a:pt x="12861" y="5878"/>
                    <a:pt x="12116" y="5748"/>
                    <a:pt x="11367" y="5662"/>
                  </a:cubicBezTo>
                  <a:cubicBezTo>
                    <a:pt x="11316" y="5655"/>
                    <a:pt x="11263" y="5655"/>
                    <a:pt x="11210" y="5647"/>
                  </a:cubicBezTo>
                  <a:close/>
                  <a:moveTo>
                    <a:pt x="6402" y="5559"/>
                  </a:moveTo>
                  <a:cubicBezTo>
                    <a:pt x="5962" y="5590"/>
                    <a:pt x="5527" y="5628"/>
                    <a:pt x="5102" y="5683"/>
                  </a:cubicBezTo>
                  <a:cubicBezTo>
                    <a:pt x="3333" y="5869"/>
                    <a:pt x="1611" y="6347"/>
                    <a:pt x="1" y="7099"/>
                  </a:cubicBezTo>
                  <a:cubicBezTo>
                    <a:pt x="63" y="8714"/>
                    <a:pt x="697" y="10251"/>
                    <a:pt x="1791" y="11439"/>
                  </a:cubicBezTo>
                  <a:cubicBezTo>
                    <a:pt x="4569" y="10499"/>
                    <a:pt x="6416" y="8276"/>
                    <a:pt x="6416" y="5832"/>
                  </a:cubicBezTo>
                  <a:cubicBezTo>
                    <a:pt x="6416" y="5741"/>
                    <a:pt x="6407" y="5650"/>
                    <a:pt x="6402" y="5559"/>
                  </a:cubicBezTo>
                  <a:close/>
                  <a:moveTo>
                    <a:pt x="9406" y="5515"/>
                  </a:moveTo>
                  <a:lnTo>
                    <a:pt x="9406" y="5515"/>
                  </a:lnTo>
                  <a:cubicBezTo>
                    <a:pt x="9581" y="7964"/>
                    <a:pt x="9367" y="11217"/>
                    <a:pt x="8423" y="13459"/>
                  </a:cubicBezTo>
                  <a:cubicBezTo>
                    <a:pt x="10124" y="13046"/>
                    <a:pt x="11600" y="11996"/>
                    <a:pt x="12549" y="10525"/>
                  </a:cubicBezTo>
                  <a:cubicBezTo>
                    <a:pt x="11268" y="9675"/>
                    <a:pt x="10427" y="7764"/>
                    <a:pt x="10405" y="5578"/>
                  </a:cubicBezTo>
                  <a:cubicBezTo>
                    <a:pt x="10076" y="5551"/>
                    <a:pt x="9742" y="5530"/>
                    <a:pt x="9406" y="5515"/>
                  </a:cubicBezTo>
                  <a:close/>
                  <a:moveTo>
                    <a:pt x="8207" y="5485"/>
                  </a:moveTo>
                  <a:cubicBezTo>
                    <a:pt x="8007" y="5485"/>
                    <a:pt x="7700" y="5490"/>
                    <a:pt x="7207" y="5510"/>
                  </a:cubicBezTo>
                  <a:cubicBezTo>
                    <a:pt x="7214" y="5626"/>
                    <a:pt x="7219" y="5732"/>
                    <a:pt x="7219" y="5832"/>
                  </a:cubicBezTo>
                  <a:cubicBezTo>
                    <a:pt x="7219" y="8507"/>
                    <a:pt x="5321" y="10939"/>
                    <a:pt x="2432" y="12061"/>
                  </a:cubicBezTo>
                  <a:cubicBezTo>
                    <a:pt x="3663" y="13099"/>
                    <a:pt x="5215" y="13659"/>
                    <a:pt x="6810" y="13659"/>
                  </a:cubicBezTo>
                  <a:cubicBezTo>
                    <a:pt x="7027" y="13659"/>
                    <a:pt x="7246" y="13649"/>
                    <a:pt x="7464" y="13628"/>
                  </a:cubicBezTo>
                  <a:cubicBezTo>
                    <a:pt x="7503" y="13553"/>
                    <a:pt x="7543" y="13476"/>
                    <a:pt x="7589" y="13383"/>
                  </a:cubicBezTo>
                  <a:cubicBezTo>
                    <a:pt x="8257" y="11943"/>
                    <a:pt x="8658" y="9600"/>
                    <a:pt x="8658" y="7120"/>
                  </a:cubicBezTo>
                  <a:cubicBezTo>
                    <a:pt x="8658" y="6561"/>
                    <a:pt x="8634" y="6017"/>
                    <a:pt x="8594" y="5494"/>
                  </a:cubicBezTo>
                  <a:cubicBezTo>
                    <a:pt x="8526" y="5492"/>
                    <a:pt x="8439" y="5485"/>
                    <a:pt x="8207" y="54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0"/>
            <p:cNvSpPr/>
            <p:nvPr/>
          </p:nvSpPr>
          <p:spPr>
            <a:xfrm>
              <a:off x="6340613" y="2913288"/>
              <a:ext cx="220975" cy="299250"/>
            </a:xfrm>
            <a:custGeom>
              <a:avLst/>
              <a:gdLst/>
              <a:ahLst/>
              <a:cxnLst/>
              <a:rect l="l" t="t" r="r" b="b"/>
              <a:pathLst>
                <a:path w="8839" h="11970" extrusionOk="0">
                  <a:moveTo>
                    <a:pt x="478" y="0"/>
                  </a:moveTo>
                  <a:cubicBezTo>
                    <a:pt x="214" y="0"/>
                    <a:pt x="0" y="214"/>
                    <a:pt x="0" y="478"/>
                  </a:cubicBezTo>
                  <a:cubicBezTo>
                    <a:pt x="0" y="546"/>
                    <a:pt x="15" y="613"/>
                    <a:pt x="41" y="673"/>
                  </a:cubicBezTo>
                  <a:lnTo>
                    <a:pt x="1620" y="4141"/>
                  </a:lnTo>
                  <a:cubicBezTo>
                    <a:pt x="1790" y="4523"/>
                    <a:pt x="2031" y="4869"/>
                    <a:pt x="2326" y="5164"/>
                  </a:cubicBezTo>
                  <a:lnTo>
                    <a:pt x="5198" y="8033"/>
                  </a:lnTo>
                  <a:cubicBezTo>
                    <a:pt x="5335" y="7980"/>
                    <a:pt x="5479" y="7952"/>
                    <a:pt x="5625" y="7952"/>
                  </a:cubicBezTo>
                  <a:lnTo>
                    <a:pt x="8437" y="7952"/>
                  </a:lnTo>
                  <a:lnTo>
                    <a:pt x="8437" y="7204"/>
                  </a:lnTo>
                  <a:cubicBezTo>
                    <a:pt x="8449" y="6435"/>
                    <a:pt x="8201" y="5683"/>
                    <a:pt x="7733" y="5073"/>
                  </a:cubicBezTo>
                  <a:cubicBezTo>
                    <a:pt x="7488" y="4748"/>
                    <a:pt x="7151" y="4499"/>
                    <a:pt x="6769" y="4359"/>
                  </a:cubicBezTo>
                  <a:cubicBezTo>
                    <a:pt x="5830" y="3965"/>
                    <a:pt x="4962" y="3417"/>
                    <a:pt x="4205" y="2735"/>
                  </a:cubicBezTo>
                  <a:cubicBezTo>
                    <a:pt x="4014" y="2577"/>
                    <a:pt x="3779" y="2497"/>
                    <a:pt x="3544" y="2497"/>
                  </a:cubicBezTo>
                  <a:cubicBezTo>
                    <a:pt x="3322" y="2497"/>
                    <a:pt x="3099" y="2568"/>
                    <a:pt x="2913" y="2711"/>
                  </a:cubicBezTo>
                  <a:cubicBezTo>
                    <a:pt x="3054" y="2927"/>
                    <a:pt x="3215" y="3131"/>
                    <a:pt x="3398" y="3316"/>
                  </a:cubicBezTo>
                  <a:lnTo>
                    <a:pt x="5234" y="5152"/>
                  </a:lnTo>
                  <a:cubicBezTo>
                    <a:pt x="5340" y="5253"/>
                    <a:pt x="5380" y="5402"/>
                    <a:pt x="5344" y="5544"/>
                  </a:cubicBezTo>
                  <a:cubicBezTo>
                    <a:pt x="5306" y="5683"/>
                    <a:pt x="5198" y="5794"/>
                    <a:pt x="5056" y="5830"/>
                  </a:cubicBezTo>
                  <a:cubicBezTo>
                    <a:pt x="5023" y="5838"/>
                    <a:pt x="4989" y="5843"/>
                    <a:pt x="4955" y="5843"/>
                  </a:cubicBezTo>
                  <a:cubicBezTo>
                    <a:pt x="4848" y="5843"/>
                    <a:pt x="4743" y="5800"/>
                    <a:pt x="4667" y="5722"/>
                  </a:cubicBezTo>
                  <a:lnTo>
                    <a:pt x="2831" y="3883"/>
                  </a:lnTo>
                  <a:cubicBezTo>
                    <a:pt x="2506" y="3561"/>
                    <a:pt x="2230" y="3194"/>
                    <a:pt x="2014" y="2790"/>
                  </a:cubicBezTo>
                  <a:cubicBezTo>
                    <a:pt x="1939" y="2660"/>
                    <a:pt x="1874" y="2526"/>
                    <a:pt x="1817" y="2386"/>
                  </a:cubicBezTo>
                  <a:lnTo>
                    <a:pt x="916" y="291"/>
                  </a:lnTo>
                  <a:cubicBezTo>
                    <a:pt x="844" y="116"/>
                    <a:pt x="671" y="0"/>
                    <a:pt x="478" y="0"/>
                  </a:cubicBezTo>
                  <a:close/>
                  <a:moveTo>
                    <a:pt x="5625" y="8754"/>
                  </a:moveTo>
                  <a:cubicBezTo>
                    <a:pt x="5402" y="8754"/>
                    <a:pt x="5222" y="8934"/>
                    <a:pt x="5222" y="9158"/>
                  </a:cubicBezTo>
                  <a:lnTo>
                    <a:pt x="5222" y="11568"/>
                  </a:lnTo>
                  <a:cubicBezTo>
                    <a:pt x="5222" y="11789"/>
                    <a:pt x="5402" y="11969"/>
                    <a:pt x="5625" y="11969"/>
                  </a:cubicBezTo>
                  <a:lnTo>
                    <a:pt x="8437" y="11969"/>
                  </a:lnTo>
                  <a:cubicBezTo>
                    <a:pt x="8658" y="11969"/>
                    <a:pt x="8838" y="11789"/>
                    <a:pt x="8838" y="11568"/>
                  </a:cubicBezTo>
                  <a:lnTo>
                    <a:pt x="8838" y="9158"/>
                  </a:lnTo>
                  <a:cubicBezTo>
                    <a:pt x="8838" y="8934"/>
                    <a:pt x="8658" y="8754"/>
                    <a:pt x="8437" y="87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0"/>
            <p:cNvSpPr/>
            <p:nvPr/>
          </p:nvSpPr>
          <p:spPr>
            <a:xfrm>
              <a:off x="6682063" y="2913338"/>
              <a:ext cx="221050" cy="299200"/>
            </a:xfrm>
            <a:custGeom>
              <a:avLst/>
              <a:gdLst/>
              <a:ahLst/>
              <a:cxnLst/>
              <a:rect l="l" t="t" r="r" b="b"/>
              <a:pathLst>
                <a:path w="8842" h="11968" extrusionOk="0">
                  <a:moveTo>
                    <a:pt x="8357" y="1"/>
                  </a:moveTo>
                  <a:cubicBezTo>
                    <a:pt x="8169" y="1"/>
                    <a:pt x="7999" y="115"/>
                    <a:pt x="7926" y="289"/>
                  </a:cubicBezTo>
                  <a:lnTo>
                    <a:pt x="7024" y="2389"/>
                  </a:lnTo>
                  <a:cubicBezTo>
                    <a:pt x="6967" y="2529"/>
                    <a:pt x="6899" y="2666"/>
                    <a:pt x="6825" y="2798"/>
                  </a:cubicBezTo>
                  <a:cubicBezTo>
                    <a:pt x="6606" y="3197"/>
                    <a:pt x="6332" y="3562"/>
                    <a:pt x="6010" y="3881"/>
                  </a:cubicBezTo>
                  <a:lnTo>
                    <a:pt x="4174" y="5720"/>
                  </a:lnTo>
                  <a:cubicBezTo>
                    <a:pt x="4096" y="5794"/>
                    <a:pt x="3995" y="5832"/>
                    <a:pt x="3895" y="5832"/>
                  </a:cubicBezTo>
                  <a:cubicBezTo>
                    <a:pt x="3792" y="5832"/>
                    <a:pt x="3690" y="5793"/>
                    <a:pt x="3612" y="5715"/>
                  </a:cubicBezTo>
                  <a:cubicBezTo>
                    <a:pt x="3456" y="5559"/>
                    <a:pt x="3454" y="5309"/>
                    <a:pt x="3607" y="5150"/>
                  </a:cubicBezTo>
                  <a:lnTo>
                    <a:pt x="5443" y="3314"/>
                  </a:lnTo>
                  <a:cubicBezTo>
                    <a:pt x="5623" y="3129"/>
                    <a:pt x="5787" y="2925"/>
                    <a:pt x="5929" y="2709"/>
                  </a:cubicBezTo>
                  <a:cubicBezTo>
                    <a:pt x="5742" y="2565"/>
                    <a:pt x="5520" y="2494"/>
                    <a:pt x="5298" y="2494"/>
                  </a:cubicBezTo>
                  <a:cubicBezTo>
                    <a:pt x="5063" y="2494"/>
                    <a:pt x="4828" y="2574"/>
                    <a:pt x="4636" y="2733"/>
                  </a:cubicBezTo>
                  <a:cubicBezTo>
                    <a:pt x="3879" y="3413"/>
                    <a:pt x="3014" y="3963"/>
                    <a:pt x="2074" y="4357"/>
                  </a:cubicBezTo>
                  <a:cubicBezTo>
                    <a:pt x="1690" y="4497"/>
                    <a:pt x="1353" y="4746"/>
                    <a:pt x="1106" y="5073"/>
                  </a:cubicBezTo>
                  <a:cubicBezTo>
                    <a:pt x="640" y="5684"/>
                    <a:pt x="392" y="6433"/>
                    <a:pt x="404" y="7202"/>
                  </a:cubicBezTo>
                  <a:lnTo>
                    <a:pt x="404" y="7950"/>
                  </a:lnTo>
                  <a:lnTo>
                    <a:pt x="3216" y="7950"/>
                  </a:lnTo>
                  <a:cubicBezTo>
                    <a:pt x="3362" y="7950"/>
                    <a:pt x="3506" y="7976"/>
                    <a:pt x="3643" y="8029"/>
                  </a:cubicBezTo>
                  <a:lnTo>
                    <a:pt x="6510" y="5162"/>
                  </a:lnTo>
                  <a:cubicBezTo>
                    <a:pt x="6808" y="4869"/>
                    <a:pt x="7048" y="4523"/>
                    <a:pt x="7221" y="4141"/>
                  </a:cubicBezTo>
                  <a:lnTo>
                    <a:pt x="8798" y="678"/>
                  </a:lnTo>
                  <a:cubicBezTo>
                    <a:pt x="8827" y="616"/>
                    <a:pt x="8841" y="546"/>
                    <a:pt x="8841" y="476"/>
                  </a:cubicBezTo>
                  <a:cubicBezTo>
                    <a:pt x="8839" y="215"/>
                    <a:pt x="8625" y="1"/>
                    <a:pt x="8363" y="1"/>
                  </a:cubicBezTo>
                  <a:cubicBezTo>
                    <a:pt x="8361" y="1"/>
                    <a:pt x="8359" y="1"/>
                    <a:pt x="8357" y="1"/>
                  </a:cubicBezTo>
                  <a:close/>
                  <a:moveTo>
                    <a:pt x="404" y="8752"/>
                  </a:moveTo>
                  <a:cubicBezTo>
                    <a:pt x="181" y="8752"/>
                    <a:pt x="1" y="8932"/>
                    <a:pt x="1" y="9156"/>
                  </a:cubicBezTo>
                  <a:lnTo>
                    <a:pt x="1" y="11566"/>
                  </a:lnTo>
                  <a:cubicBezTo>
                    <a:pt x="1" y="11787"/>
                    <a:pt x="181" y="11967"/>
                    <a:pt x="404" y="11967"/>
                  </a:cubicBezTo>
                  <a:lnTo>
                    <a:pt x="3216" y="11967"/>
                  </a:lnTo>
                  <a:cubicBezTo>
                    <a:pt x="3437" y="11967"/>
                    <a:pt x="3617" y="11787"/>
                    <a:pt x="3617" y="11566"/>
                  </a:cubicBezTo>
                  <a:lnTo>
                    <a:pt x="3617" y="9156"/>
                  </a:lnTo>
                  <a:cubicBezTo>
                    <a:pt x="3617" y="8932"/>
                    <a:pt x="3437" y="8752"/>
                    <a:pt x="3216" y="87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60"/>
          <p:cNvGrpSpPr/>
          <p:nvPr/>
        </p:nvGrpSpPr>
        <p:grpSpPr>
          <a:xfrm>
            <a:off x="7768704" y="3667731"/>
            <a:ext cx="597030" cy="618300"/>
            <a:chOff x="4821038" y="986763"/>
            <a:chExt cx="543150" cy="562500"/>
          </a:xfrm>
        </p:grpSpPr>
        <p:sp>
          <p:nvSpPr>
            <p:cNvPr id="1188" name="Google Shape;1188;p60"/>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0"/>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0"/>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0"/>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0"/>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0"/>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0"/>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0"/>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0"/>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0"/>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0"/>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60"/>
          <p:cNvGrpSpPr/>
          <p:nvPr/>
        </p:nvGrpSpPr>
        <p:grpSpPr>
          <a:xfrm>
            <a:off x="7757996" y="2864548"/>
            <a:ext cx="618382" cy="552046"/>
            <a:chOff x="2928338" y="3450288"/>
            <a:chExt cx="562575" cy="502225"/>
          </a:xfrm>
        </p:grpSpPr>
        <p:sp>
          <p:nvSpPr>
            <p:cNvPr id="1200" name="Google Shape;1200;p60"/>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0"/>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0"/>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0"/>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0"/>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0"/>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0"/>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60"/>
          <p:cNvGrpSpPr/>
          <p:nvPr/>
        </p:nvGrpSpPr>
        <p:grpSpPr>
          <a:xfrm>
            <a:off x="5872644" y="3645091"/>
            <a:ext cx="596948" cy="618163"/>
            <a:chOff x="7419238" y="3554263"/>
            <a:chExt cx="543075" cy="562375"/>
          </a:xfrm>
        </p:grpSpPr>
        <p:sp>
          <p:nvSpPr>
            <p:cNvPr id="1211" name="Google Shape;1211;p60"/>
            <p:cNvSpPr/>
            <p:nvPr/>
          </p:nvSpPr>
          <p:spPr>
            <a:xfrm>
              <a:off x="7721338" y="3557338"/>
              <a:ext cx="72425" cy="104600"/>
            </a:xfrm>
            <a:custGeom>
              <a:avLst/>
              <a:gdLst/>
              <a:ahLst/>
              <a:cxnLst/>
              <a:rect l="l" t="t" r="r" b="b"/>
              <a:pathLst>
                <a:path w="2897" h="4184" extrusionOk="0">
                  <a:moveTo>
                    <a:pt x="1" y="0"/>
                  </a:moveTo>
                  <a:lnTo>
                    <a:pt x="1" y="0"/>
                  </a:lnTo>
                  <a:cubicBezTo>
                    <a:pt x="618" y="1296"/>
                    <a:pt x="988" y="2696"/>
                    <a:pt x="1094" y="4129"/>
                  </a:cubicBezTo>
                  <a:cubicBezTo>
                    <a:pt x="1418" y="4141"/>
                    <a:pt x="1740" y="4157"/>
                    <a:pt x="2060" y="4184"/>
                  </a:cubicBezTo>
                  <a:cubicBezTo>
                    <a:pt x="2127" y="3220"/>
                    <a:pt x="2416" y="2283"/>
                    <a:pt x="2896" y="1447"/>
                  </a:cubicBezTo>
                  <a:cubicBezTo>
                    <a:pt x="2077" y="714"/>
                    <a:pt x="1077" y="2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0"/>
            <p:cNvSpPr/>
            <p:nvPr/>
          </p:nvSpPr>
          <p:spPr>
            <a:xfrm>
              <a:off x="7750413" y="3679938"/>
              <a:ext cx="31500" cy="58550"/>
            </a:xfrm>
            <a:custGeom>
              <a:avLst/>
              <a:gdLst/>
              <a:ahLst/>
              <a:cxnLst/>
              <a:rect l="l" t="t" r="r" b="b"/>
              <a:pathLst>
                <a:path w="1260" h="2342" extrusionOk="0">
                  <a:moveTo>
                    <a:pt x="1" y="1"/>
                  </a:moveTo>
                  <a:lnTo>
                    <a:pt x="1" y="1"/>
                  </a:lnTo>
                  <a:cubicBezTo>
                    <a:pt x="34" y="448"/>
                    <a:pt x="51" y="936"/>
                    <a:pt x="51" y="1445"/>
                  </a:cubicBezTo>
                  <a:cubicBezTo>
                    <a:pt x="51" y="1757"/>
                    <a:pt x="44" y="2055"/>
                    <a:pt x="32" y="2341"/>
                  </a:cubicBezTo>
                  <a:lnTo>
                    <a:pt x="1260" y="2341"/>
                  </a:lnTo>
                  <a:cubicBezTo>
                    <a:pt x="1008" y="1606"/>
                    <a:pt x="875" y="832"/>
                    <a:pt x="871" y="56"/>
                  </a:cubicBezTo>
                  <a:cubicBezTo>
                    <a:pt x="582" y="32"/>
                    <a:pt x="294"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0"/>
            <p:cNvSpPr/>
            <p:nvPr/>
          </p:nvSpPr>
          <p:spPr>
            <a:xfrm>
              <a:off x="7792113" y="3607688"/>
              <a:ext cx="49150" cy="63800"/>
            </a:xfrm>
            <a:custGeom>
              <a:avLst/>
              <a:gdLst/>
              <a:ahLst/>
              <a:cxnLst/>
              <a:rect l="l" t="t" r="r" b="b"/>
              <a:pathLst>
                <a:path w="1966" h="2552" extrusionOk="0">
                  <a:moveTo>
                    <a:pt x="635" y="0"/>
                  </a:moveTo>
                  <a:cubicBezTo>
                    <a:pt x="277" y="697"/>
                    <a:pt x="60" y="1456"/>
                    <a:pt x="0" y="2237"/>
                  </a:cubicBezTo>
                  <a:cubicBezTo>
                    <a:pt x="63" y="2244"/>
                    <a:pt x="125" y="2247"/>
                    <a:pt x="185" y="2254"/>
                  </a:cubicBezTo>
                  <a:cubicBezTo>
                    <a:pt x="803" y="2326"/>
                    <a:pt x="1394" y="2432"/>
                    <a:pt x="1966" y="2552"/>
                  </a:cubicBezTo>
                  <a:cubicBezTo>
                    <a:pt x="1731" y="1608"/>
                    <a:pt x="1274" y="733"/>
                    <a:pt x="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0"/>
            <p:cNvSpPr/>
            <p:nvPr/>
          </p:nvSpPr>
          <p:spPr>
            <a:xfrm>
              <a:off x="7689913" y="3679213"/>
              <a:ext cx="42400" cy="59275"/>
            </a:xfrm>
            <a:custGeom>
              <a:avLst/>
              <a:gdLst/>
              <a:ahLst/>
              <a:cxnLst/>
              <a:rect l="l" t="t" r="r" b="b"/>
              <a:pathLst>
                <a:path w="1696" h="2371" extrusionOk="0">
                  <a:moveTo>
                    <a:pt x="1351" y="1"/>
                  </a:moveTo>
                  <a:cubicBezTo>
                    <a:pt x="1034" y="1"/>
                    <a:pt x="722" y="18"/>
                    <a:pt x="409" y="32"/>
                  </a:cubicBezTo>
                  <a:cubicBezTo>
                    <a:pt x="414" y="121"/>
                    <a:pt x="421" y="205"/>
                    <a:pt x="421" y="299"/>
                  </a:cubicBezTo>
                  <a:cubicBezTo>
                    <a:pt x="421" y="1010"/>
                    <a:pt x="280" y="1714"/>
                    <a:pt x="1" y="2370"/>
                  </a:cubicBezTo>
                  <a:lnTo>
                    <a:pt x="1673" y="2370"/>
                  </a:lnTo>
                  <a:cubicBezTo>
                    <a:pt x="1685" y="2084"/>
                    <a:pt x="1695" y="1786"/>
                    <a:pt x="1695" y="1474"/>
                  </a:cubicBezTo>
                  <a:cubicBezTo>
                    <a:pt x="1695" y="960"/>
                    <a:pt x="1671" y="474"/>
                    <a:pt x="1635" y="8"/>
                  </a:cubicBezTo>
                  <a:cubicBezTo>
                    <a:pt x="1556" y="8"/>
                    <a:pt x="1479" y="1"/>
                    <a:pt x="1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0"/>
            <p:cNvSpPr/>
            <p:nvPr/>
          </p:nvSpPr>
          <p:spPr>
            <a:xfrm>
              <a:off x="7791638" y="3683013"/>
              <a:ext cx="54325" cy="55475"/>
            </a:xfrm>
            <a:custGeom>
              <a:avLst/>
              <a:gdLst/>
              <a:ahLst/>
              <a:cxnLst/>
              <a:rect l="l" t="t" r="r" b="b"/>
              <a:pathLst>
                <a:path w="2173" h="2219" extrusionOk="0">
                  <a:moveTo>
                    <a:pt x="0" y="0"/>
                  </a:moveTo>
                  <a:lnTo>
                    <a:pt x="0" y="0"/>
                  </a:lnTo>
                  <a:cubicBezTo>
                    <a:pt x="10" y="760"/>
                    <a:pt x="161" y="1512"/>
                    <a:pt x="445" y="2218"/>
                  </a:cubicBezTo>
                  <a:lnTo>
                    <a:pt x="2055" y="2218"/>
                  </a:lnTo>
                  <a:cubicBezTo>
                    <a:pt x="2132" y="1834"/>
                    <a:pt x="2170" y="1444"/>
                    <a:pt x="2172" y="1053"/>
                  </a:cubicBezTo>
                  <a:cubicBezTo>
                    <a:pt x="2170" y="822"/>
                    <a:pt x="2156" y="591"/>
                    <a:pt x="2129" y="363"/>
                  </a:cubicBezTo>
                  <a:cubicBezTo>
                    <a:pt x="1464" y="209"/>
                    <a:pt x="791" y="92"/>
                    <a:pt x="111" y="10"/>
                  </a:cubicBezTo>
                  <a:cubicBezTo>
                    <a:pt x="77" y="5"/>
                    <a:pt x="39" y="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0"/>
            <p:cNvSpPr/>
            <p:nvPr/>
          </p:nvSpPr>
          <p:spPr>
            <a:xfrm>
              <a:off x="7536438" y="3575788"/>
              <a:ext cx="141550" cy="118250"/>
            </a:xfrm>
            <a:custGeom>
              <a:avLst/>
              <a:gdLst/>
              <a:ahLst/>
              <a:cxnLst/>
              <a:rect l="l" t="t" r="r" b="b"/>
              <a:pathLst>
                <a:path w="5662" h="4730" extrusionOk="0">
                  <a:moveTo>
                    <a:pt x="3022" y="1015"/>
                  </a:moveTo>
                  <a:cubicBezTo>
                    <a:pt x="3136" y="1015"/>
                    <a:pt x="3248" y="1065"/>
                    <a:pt x="3324" y="1161"/>
                  </a:cubicBezTo>
                  <a:cubicBezTo>
                    <a:pt x="3458" y="1329"/>
                    <a:pt x="3432" y="1572"/>
                    <a:pt x="3264" y="1706"/>
                  </a:cubicBezTo>
                  <a:cubicBezTo>
                    <a:pt x="2653" y="2196"/>
                    <a:pt x="2177" y="2831"/>
                    <a:pt x="1875" y="3552"/>
                  </a:cubicBezTo>
                  <a:cubicBezTo>
                    <a:pt x="1822" y="3679"/>
                    <a:pt x="1704" y="3770"/>
                    <a:pt x="1567" y="3787"/>
                  </a:cubicBezTo>
                  <a:cubicBezTo>
                    <a:pt x="1550" y="3790"/>
                    <a:pt x="1532" y="3791"/>
                    <a:pt x="1515" y="3791"/>
                  </a:cubicBezTo>
                  <a:cubicBezTo>
                    <a:pt x="1396" y="3791"/>
                    <a:pt x="1282" y="3735"/>
                    <a:pt x="1209" y="3638"/>
                  </a:cubicBezTo>
                  <a:cubicBezTo>
                    <a:pt x="1125" y="3528"/>
                    <a:pt x="1106" y="3381"/>
                    <a:pt x="1159" y="3254"/>
                  </a:cubicBezTo>
                  <a:cubicBezTo>
                    <a:pt x="1509" y="2413"/>
                    <a:pt x="2067" y="1672"/>
                    <a:pt x="2778" y="1101"/>
                  </a:cubicBezTo>
                  <a:cubicBezTo>
                    <a:pt x="2850" y="1043"/>
                    <a:pt x="2937" y="1015"/>
                    <a:pt x="3022" y="1015"/>
                  </a:cubicBezTo>
                  <a:close/>
                  <a:moveTo>
                    <a:pt x="3019" y="0"/>
                  </a:moveTo>
                  <a:cubicBezTo>
                    <a:pt x="1317" y="1007"/>
                    <a:pt x="195" y="2761"/>
                    <a:pt x="0" y="4729"/>
                  </a:cubicBezTo>
                  <a:cubicBezTo>
                    <a:pt x="1440" y="4114"/>
                    <a:pt x="2961" y="3717"/>
                    <a:pt x="4516" y="3547"/>
                  </a:cubicBezTo>
                  <a:cubicBezTo>
                    <a:pt x="4890" y="3501"/>
                    <a:pt x="5275" y="3465"/>
                    <a:pt x="5662" y="3436"/>
                  </a:cubicBezTo>
                  <a:cubicBezTo>
                    <a:pt x="5289" y="1975"/>
                    <a:pt x="4333" y="733"/>
                    <a:pt x="3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0"/>
            <p:cNvSpPr/>
            <p:nvPr/>
          </p:nvSpPr>
          <p:spPr>
            <a:xfrm>
              <a:off x="7419238" y="3757788"/>
              <a:ext cx="543075" cy="48575"/>
            </a:xfrm>
            <a:custGeom>
              <a:avLst/>
              <a:gdLst/>
              <a:ahLst/>
              <a:cxnLst/>
              <a:rect l="l" t="t" r="r" b="b"/>
              <a:pathLst>
                <a:path w="21723" h="1943" extrusionOk="0">
                  <a:moveTo>
                    <a:pt x="969" y="1"/>
                  </a:moveTo>
                  <a:cubicBezTo>
                    <a:pt x="433" y="1"/>
                    <a:pt x="0" y="436"/>
                    <a:pt x="0" y="972"/>
                  </a:cubicBezTo>
                  <a:cubicBezTo>
                    <a:pt x="0" y="1508"/>
                    <a:pt x="433" y="1943"/>
                    <a:pt x="969" y="1943"/>
                  </a:cubicBezTo>
                  <a:lnTo>
                    <a:pt x="20752" y="1943"/>
                  </a:lnTo>
                  <a:cubicBezTo>
                    <a:pt x="21288" y="1943"/>
                    <a:pt x="21723" y="1508"/>
                    <a:pt x="21723" y="972"/>
                  </a:cubicBezTo>
                  <a:cubicBezTo>
                    <a:pt x="21723" y="436"/>
                    <a:pt x="21288" y="1"/>
                    <a:pt x="20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0"/>
            <p:cNvSpPr/>
            <p:nvPr/>
          </p:nvSpPr>
          <p:spPr>
            <a:xfrm>
              <a:off x="7536013" y="3680963"/>
              <a:ext cx="145100" cy="57525"/>
            </a:xfrm>
            <a:custGeom>
              <a:avLst/>
              <a:gdLst/>
              <a:ahLst/>
              <a:cxnLst/>
              <a:rect l="l" t="t" r="r" b="b"/>
              <a:pathLst>
                <a:path w="5804" h="2301" extrusionOk="0">
                  <a:moveTo>
                    <a:pt x="5789" y="1"/>
                  </a:moveTo>
                  <a:cubicBezTo>
                    <a:pt x="5400" y="29"/>
                    <a:pt x="5008" y="63"/>
                    <a:pt x="4629" y="111"/>
                  </a:cubicBezTo>
                  <a:cubicBezTo>
                    <a:pt x="3026" y="279"/>
                    <a:pt x="1462" y="712"/>
                    <a:pt x="1" y="1392"/>
                  </a:cubicBezTo>
                  <a:cubicBezTo>
                    <a:pt x="13" y="1697"/>
                    <a:pt x="49" y="2000"/>
                    <a:pt x="104" y="2300"/>
                  </a:cubicBezTo>
                  <a:lnTo>
                    <a:pt x="5297" y="2300"/>
                  </a:lnTo>
                  <a:cubicBezTo>
                    <a:pt x="5626" y="1659"/>
                    <a:pt x="5799" y="947"/>
                    <a:pt x="5804" y="229"/>
                  </a:cubicBezTo>
                  <a:cubicBezTo>
                    <a:pt x="5804" y="150"/>
                    <a:pt x="5794" y="78"/>
                    <a:pt x="5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0"/>
            <p:cNvSpPr/>
            <p:nvPr/>
          </p:nvSpPr>
          <p:spPr>
            <a:xfrm>
              <a:off x="7632263" y="3554263"/>
              <a:ext cx="96925" cy="106250"/>
            </a:xfrm>
            <a:custGeom>
              <a:avLst/>
              <a:gdLst/>
              <a:ahLst/>
              <a:cxnLst/>
              <a:rect l="l" t="t" r="r" b="b"/>
              <a:pathLst>
                <a:path w="3877" h="4250" extrusionOk="0">
                  <a:moveTo>
                    <a:pt x="2364" y="0"/>
                  </a:moveTo>
                  <a:cubicBezTo>
                    <a:pt x="1555" y="0"/>
                    <a:pt x="753" y="155"/>
                    <a:pt x="0" y="457"/>
                  </a:cubicBezTo>
                  <a:cubicBezTo>
                    <a:pt x="1336" y="1332"/>
                    <a:pt x="2276" y="2692"/>
                    <a:pt x="2622" y="4249"/>
                  </a:cubicBezTo>
                  <a:cubicBezTo>
                    <a:pt x="2963" y="4235"/>
                    <a:pt x="3309" y="4225"/>
                    <a:pt x="3655" y="4223"/>
                  </a:cubicBezTo>
                  <a:lnTo>
                    <a:pt x="3705" y="4223"/>
                  </a:lnTo>
                  <a:cubicBezTo>
                    <a:pt x="3763" y="4223"/>
                    <a:pt x="3818" y="4228"/>
                    <a:pt x="3876" y="4228"/>
                  </a:cubicBezTo>
                  <a:cubicBezTo>
                    <a:pt x="3665" y="2317"/>
                    <a:pt x="3174" y="734"/>
                    <a:pt x="2557" y="3"/>
                  </a:cubicBezTo>
                  <a:cubicBezTo>
                    <a:pt x="2493" y="1"/>
                    <a:pt x="2428" y="0"/>
                    <a:pt x="2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0"/>
            <p:cNvSpPr/>
            <p:nvPr/>
          </p:nvSpPr>
          <p:spPr>
            <a:xfrm>
              <a:off x="7499513" y="3825638"/>
              <a:ext cx="380100" cy="291000"/>
            </a:xfrm>
            <a:custGeom>
              <a:avLst/>
              <a:gdLst/>
              <a:ahLst/>
              <a:cxnLst/>
              <a:rect l="l" t="t" r="r" b="b"/>
              <a:pathLst>
                <a:path w="15204" h="11640" extrusionOk="0">
                  <a:moveTo>
                    <a:pt x="7651" y="476"/>
                  </a:moveTo>
                  <a:lnTo>
                    <a:pt x="8768" y="1555"/>
                  </a:lnTo>
                  <a:lnTo>
                    <a:pt x="7651" y="2634"/>
                  </a:lnTo>
                  <a:lnTo>
                    <a:pt x="6533" y="1555"/>
                  </a:lnTo>
                  <a:lnTo>
                    <a:pt x="7651" y="476"/>
                  </a:lnTo>
                  <a:close/>
                  <a:moveTo>
                    <a:pt x="1525" y="1031"/>
                  </a:moveTo>
                  <a:lnTo>
                    <a:pt x="3741" y="3172"/>
                  </a:lnTo>
                  <a:lnTo>
                    <a:pt x="2624" y="4251"/>
                  </a:lnTo>
                  <a:lnTo>
                    <a:pt x="2398" y="4034"/>
                  </a:lnTo>
                  <a:cubicBezTo>
                    <a:pt x="2206" y="3008"/>
                    <a:pt x="1912" y="2002"/>
                    <a:pt x="1525" y="1031"/>
                  </a:cubicBezTo>
                  <a:close/>
                  <a:moveTo>
                    <a:pt x="5976" y="2095"/>
                  </a:moveTo>
                  <a:lnTo>
                    <a:pt x="7091" y="3172"/>
                  </a:lnTo>
                  <a:lnTo>
                    <a:pt x="5976" y="4251"/>
                  </a:lnTo>
                  <a:lnTo>
                    <a:pt x="4861" y="3172"/>
                  </a:lnTo>
                  <a:lnTo>
                    <a:pt x="5976" y="2095"/>
                  </a:lnTo>
                  <a:close/>
                  <a:moveTo>
                    <a:pt x="9325" y="2095"/>
                  </a:moveTo>
                  <a:lnTo>
                    <a:pt x="10443" y="3172"/>
                  </a:lnTo>
                  <a:lnTo>
                    <a:pt x="9325" y="4251"/>
                  </a:lnTo>
                  <a:lnTo>
                    <a:pt x="8208" y="3172"/>
                  </a:lnTo>
                  <a:lnTo>
                    <a:pt x="9325" y="2095"/>
                  </a:lnTo>
                  <a:close/>
                  <a:moveTo>
                    <a:pt x="13776" y="1036"/>
                  </a:moveTo>
                  <a:lnTo>
                    <a:pt x="13776" y="1036"/>
                  </a:lnTo>
                  <a:cubicBezTo>
                    <a:pt x="13389" y="2004"/>
                    <a:pt x="13096" y="3008"/>
                    <a:pt x="12903" y="4034"/>
                  </a:cubicBezTo>
                  <a:lnTo>
                    <a:pt x="12673" y="4256"/>
                  </a:lnTo>
                  <a:lnTo>
                    <a:pt x="11555" y="3172"/>
                  </a:lnTo>
                  <a:lnTo>
                    <a:pt x="13776" y="1036"/>
                  </a:lnTo>
                  <a:close/>
                  <a:moveTo>
                    <a:pt x="7651" y="3712"/>
                  </a:moveTo>
                  <a:lnTo>
                    <a:pt x="8768" y="4787"/>
                  </a:lnTo>
                  <a:lnTo>
                    <a:pt x="7651" y="5866"/>
                  </a:lnTo>
                  <a:lnTo>
                    <a:pt x="6533" y="4791"/>
                  </a:lnTo>
                  <a:lnTo>
                    <a:pt x="7651" y="3712"/>
                  </a:lnTo>
                  <a:close/>
                  <a:moveTo>
                    <a:pt x="4303" y="3712"/>
                  </a:moveTo>
                  <a:lnTo>
                    <a:pt x="5416" y="4787"/>
                  </a:lnTo>
                  <a:lnTo>
                    <a:pt x="4298" y="5868"/>
                  </a:lnTo>
                  <a:lnTo>
                    <a:pt x="3186" y="4794"/>
                  </a:lnTo>
                  <a:lnTo>
                    <a:pt x="4303" y="3712"/>
                  </a:lnTo>
                  <a:close/>
                  <a:moveTo>
                    <a:pt x="11003" y="3708"/>
                  </a:moveTo>
                  <a:lnTo>
                    <a:pt x="12120" y="4789"/>
                  </a:lnTo>
                  <a:lnTo>
                    <a:pt x="11003" y="5868"/>
                  </a:lnTo>
                  <a:lnTo>
                    <a:pt x="9885" y="4789"/>
                  </a:lnTo>
                  <a:lnTo>
                    <a:pt x="11003" y="3708"/>
                  </a:lnTo>
                  <a:close/>
                  <a:moveTo>
                    <a:pt x="2626" y="5334"/>
                  </a:moveTo>
                  <a:lnTo>
                    <a:pt x="3741" y="6409"/>
                  </a:lnTo>
                  <a:lnTo>
                    <a:pt x="2847" y="7264"/>
                  </a:lnTo>
                  <a:cubicBezTo>
                    <a:pt x="2686" y="5411"/>
                    <a:pt x="2588" y="5373"/>
                    <a:pt x="2626" y="5334"/>
                  </a:cubicBezTo>
                  <a:close/>
                  <a:moveTo>
                    <a:pt x="12673" y="5332"/>
                  </a:moveTo>
                  <a:cubicBezTo>
                    <a:pt x="12714" y="5334"/>
                    <a:pt x="12598" y="5589"/>
                    <a:pt x="12452" y="7269"/>
                  </a:cubicBezTo>
                  <a:lnTo>
                    <a:pt x="11560" y="6409"/>
                  </a:lnTo>
                  <a:lnTo>
                    <a:pt x="12673" y="5332"/>
                  </a:lnTo>
                  <a:close/>
                  <a:moveTo>
                    <a:pt x="5978" y="5330"/>
                  </a:moveTo>
                  <a:lnTo>
                    <a:pt x="7091" y="6404"/>
                  </a:lnTo>
                  <a:lnTo>
                    <a:pt x="5976" y="7483"/>
                  </a:lnTo>
                  <a:lnTo>
                    <a:pt x="4858" y="6409"/>
                  </a:lnTo>
                  <a:lnTo>
                    <a:pt x="5978" y="5330"/>
                  </a:lnTo>
                  <a:close/>
                  <a:moveTo>
                    <a:pt x="9325" y="5325"/>
                  </a:moveTo>
                  <a:lnTo>
                    <a:pt x="10443" y="6404"/>
                  </a:lnTo>
                  <a:lnTo>
                    <a:pt x="9325" y="7483"/>
                  </a:lnTo>
                  <a:lnTo>
                    <a:pt x="8208" y="6404"/>
                  </a:lnTo>
                  <a:lnTo>
                    <a:pt x="9325" y="5325"/>
                  </a:lnTo>
                  <a:close/>
                  <a:moveTo>
                    <a:pt x="4298" y="6947"/>
                  </a:moveTo>
                  <a:lnTo>
                    <a:pt x="5416" y="8021"/>
                  </a:lnTo>
                  <a:lnTo>
                    <a:pt x="4303" y="9095"/>
                  </a:lnTo>
                  <a:lnTo>
                    <a:pt x="3186" y="8021"/>
                  </a:lnTo>
                  <a:lnTo>
                    <a:pt x="4298" y="6947"/>
                  </a:lnTo>
                  <a:close/>
                  <a:moveTo>
                    <a:pt x="7651" y="6944"/>
                  </a:moveTo>
                  <a:lnTo>
                    <a:pt x="8768" y="8021"/>
                  </a:lnTo>
                  <a:lnTo>
                    <a:pt x="7651" y="9095"/>
                  </a:lnTo>
                  <a:lnTo>
                    <a:pt x="6533" y="8021"/>
                  </a:lnTo>
                  <a:lnTo>
                    <a:pt x="7651" y="6944"/>
                  </a:lnTo>
                  <a:close/>
                  <a:moveTo>
                    <a:pt x="11003" y="6944"/>
                  </a:moveTo>
                  <a:lnTo>
                    <a:pt x="12115" y="8021"/>
                  </a:lnTo>
                  <a:lnTo>
                    <a:pt x="11003" y="9095"/>
                  </a:lnTo>
                  <a:lnTo>
                    <a:pt x="9885" y="8021"/>
                  </a:lnTo>
                  <a:lnTo>
                    <a:pt x="11003" y="6944"/>
                  </a:lnTo>
                  <a:close/>
                  <a:moveTo>
                    <a:pt x="2958" y="8879"/>
                  </a:moveTo>
                  <a:lnTo>
                    <a:pt x="3763" y="9655"/>
                  </a:lnTo>
                  <a:lnTo>
                    <a:pt x="3003" y="10503"/>
                  </a:lnTo>
                  <a:cubicBezTo>
                    <a:pt x="2996" y="9939"/>
                    <a:pt x="2979" y="9371"/>
                    <a:pt x="2958" y="8879"/>
                  </a:cubicBezTo>
                  <a:close/>
                  <a:moveTo>
                    <a:pt x="12344" y="8879"/>
                  </a:moveTo>
                  <a:cubicBezTo>
                    <a:pt x="12320" y="9376"/>
                    <a:pt x="12305" y="9939"/>
                    <a:pt x="12298" y="10503"/>
                  </a:cubicBezTo>
                  <a:lnTo>
                    <a:pt x="11539" y="9655"/>
                  </a:lnTo>
                  <a:lnTo>
                    <a:pt x="12344" y="8879"/>
                  </a:lnTo>
                  <a:close/>
                  <a:moveTo>
                    <a:pt x="5976" y="8562"/>
                  </a:moveTo>
                  <a:lnTo>
                    <a:pt x="7103" y="9648"/>
                  </a:lnTo>
                  <a:lnTo>
                    <a:pt x="5976" y="10825"/>
                  </a:lnTo>
                  <a:lnTo>
                    <a:pt x="4846" y="9648"/>
                  </a:lnTo>
                  <a:lnTo>
                    <a:pt x="5976" y="8562"/>
                  </a:lnTo>
                  <a:close/>
                  <a:moveTo>
                    <a:pt x="9325" y="8562"/>
                  </a:moveTo>
                  <a:lnTo>
                    <a:pt x="10455" y="9648"/>
                  </a:lnTo>
                  <a:lnTo>
                    <a:pt x="9325" y="10825"/>
                  </a:lnTo>
                  <a:lnTo>
                    <a:pt x="8198" y="9648"/>
                  </a:lnTo>
                  <a:lnTo>
                    <a:pt x="9325" y="8562"/>
                  </a:lnTo>
                  <a:close/>
                  <a:moveTo>
                    <a:pt x="373" y="0"/>
                  </a:moveTo>
                  <a:cubicBezTo>
                    <a:pt x="1" y="0"/>
                    <a:pt x="101" y="6"/>
                    <a:pt x="122" y="38"/>
                  </a:cubicBezTo>
                  <a:cubicBezTo>
                    <a:pt x="1480" y="1862"/>
                    <a:pt x="2018" y="5981"/>
                    <a:pt x="2145" y="8266"/>
                  </a:cubicBezTo>
                  <a:cubicBezTo>
                    <a:pt x="2193" y="8994"/>
                    <a:pt x="2227" y="10061"/>
                    <a:pt x="2234" y="11058"/>
                  </a:cubicBezTo>
                  <a:cubicBezTo>
                    <a:pt x="2225" y="11289"/>
                    <a:pt x="2357" y="11500"/>
                    <a:pt x="2568" y="11592"/>
                  </a:cubicBezTo>
                  <a:cubicBezTo>
                    <a:pt x="2639" y="11622"/>
                    <a:pt x="2713" y="11637"/>
                    <a:pt x="2787" y="11637"/>
                  </a:cubicBezTo>
                  <a:cubicBezTo>
                    <a:pt x="2934" y="11637"/>
                    <a:pt x="3080" y="11578"/>
                    <a:pt x="3186" y="11467"/>
                  </a:cubicBezTo>
                  <a:lnTo>
                    <a:pt x="4310" y="10205"/>
                  </a:lnTo>
                  <a:lnTo>
                    <a:pt x="5490" y="11443"/>
                  </a:lnTo>
                  <a:cubicBezTo>
                    <a:pt x="5618" y="11570"/>
                    <a:pt x="5792" y="11640"/>
                    <a:pt x="5974" y="11640"/>
                  </a:cubicBezTo>
                  <a:cubicBezTo>
                    <a:pt x="5977" y="11640"/>
                    <a:pt x="5980" y="11640"/>
                    <a:pt x="5983" y="11640"/>
                  </a:cubicBezTo>
                  <a:cubicBezTo>
                    <a:pt x="6168" y="11640"/>
                    <a:pt x="6343" y="11563"/>
                    <a:pt x="6471" y="11431"/>
                  </a:cubicBezTo>
                  <a:lnTo>
                    <a:pt x="7651" y="10198"/>
                  </a:lnTo>
                  <a:lnTo>
                    <a:pt x="8842" y="11443"/>
                  </a:lnTo>
                  <a:cubicBezTo>
                    <a:pt x="8970" y="11570"/>
                    <a:pt x="9144" y="11640"/>
                    <a:pt x="9324" y="11640"/>
                  </a:cubicBezTo>
                  <a:cubicBezTo>
                    <a:pt x="9327" y="11640"/>
                    <a:pt x="9330" y="11640"/>
                    <a:pt x="9333" y="11640"/>
                  </a:cubicBezTo>
                  <a:cubicBezTo>
                    <a:pt x="9515" y="11640"/>
                    <a:pt x="9691" y="11563"/>
                    <a:pt x="9818" y="11431"/>
                  </a:cubicBezTo>
                  <a:lnTo>
                    <a:pt x="10991" y="10205"/>
                  </a:lnTo>
                  <a:lnTo>
                    <a:pt x="12135" y="11486"/>
                  </a:lnTo>
                  <a:cubicBezTo>
                    <a:pt x="12239" y="11585"/>
                    <a:pt x="12376" y="11637"/>
                    <a:pt x="12515" y="11637"/>
                  </a:cubicBezTo>
                  <a:cubicBezTo>
                    <a:pt x="12592" y="11637"/>
                    <a:pt x="12671" y="11621"/>
                    <a:pt x="12745" y="11587"/>
                  </a:cubicBezTo>
                  <a:cubicBezTo>
                    <a:pt x="12949" y="11493"/>
                    <a:pt x="13076" y="11284"/>
                    <a:pt x="13067" y="11058"/>
                  </a:cubicBezTo>
                  <a:cubicBezTo>
                    <a:pt x="13050" y="8896"/>
                    <a:pt x="13223" y="6733"/>
                    <a:pt x="13586" y="4599"/>
                  </a:cubicBezTo>
                  <a:cubicBezTo>
                    <a:pt x="14196" y="1230"/>
                    <a:pt x="15184" y="41"/>
                    <a:pt x="15203" y="2"/>
                  </a:cubicBezTo>
                  <a:lnTo>
                    <a:pt x="13725" y="2"/>
                  </a:lnTo>
                  <a:lnTo>
                    <a:pt x="10998" y="2634"/>
                  </a:lnTo>
                  <a:lnTo>
                    <a:pt x="9885" y="1555"/>
                  </a:lnTo>
                  <a:lnTo>
                    <a:pt x="11491" y="2"/>
                  </a:lnTo>
                  <a:lnTo>
                    <a:pt x="10378" y="2"/>
                  </a:lnTo>
                  <a:lnTo>
                    <a:pt x="9325" y="1016"/>
                  </a:lnTo>
                  <a:lnTo>
                    <a:pt x="8275" y="2"/>
                  </a:lnTo>
                  <a:lnTo>
                    <a:pt x="7026" y="2"/>
                  </a:lnTo>
                  <a:lnTo>
                    <a:pt x="5973" y="1016"/>
                  </a:lnTo>
                  <a:lnTo>
                    <a:pt x="4923" y="2"/>
                  </a:lnTo>
                  <a:lnTo>
                    <a:pt x="3811" y="2"/>
                  </a:lnTo>
                  <a:lnTo>
                    <a:pt x="5416" y="1555"/>
                  </a:lnTo>
                  <a:lnTo>
                    <a:pt x="4298" y="2634"/>
                  </a:lnTo>
                  <a:lnTo>
                    <a:pt x="1576" y="2"/>
                  </a:lnTo>
                  <a:cubicBezTo>
                    <a:pt x="952" y="2"/>
                    <a:pt x="585" y="0"/>
                    <a:pt x="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1" name="Google Shape;1221;p60"/>
          <p:cNvSpPr/>
          <p:nvPr/>
        </p:nvSpPr>
        <p:spPr>
          <a:xfrm>
            <a:off x="8433628" y="1307038"/>
            <a:ext cx="3045" cy="457"/>
          </a:xfrm>
          <a:custGeom>
            <a:avLst/>
            <a:gdLst/>
            <a:ahLst/>
            <a:cxnLst/>
            <a:rect l="l" t="t" r="r" b="b"/>
            <a:pathLst>
              <a:path w="40" h="6" extrusionOk="0">
                <a:moveTo>
                  <a:pt x="0" y="0"/>
                </a:moveTo>
                <a:lnTo>
                  <a:pt x="0" y="0"/>
                </a:lnTo>
                <a:cubicBezTo>
                  <a:pt x="13" y="2"/>
                  <a:pt x="26" y="4"/>
                  <a:pt x="39" y="6"/>
                </a:cubicBezTo>
                <a:cubicBezTo>
                  <a:pt x="15" y="2"/>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60"/>
          <p:cNvGrpSpPr/>
          <p:nvPr/>
        </p:nvGrpSpPr>
        <p:grpSpPr>
          <a:xfrm>
            <a:off x="2540669" y="1560647"/>
            <a:ext cx="491920" cy="565076"/>
            <a:chOff x="2400850" y="1636847"/>
            <a:chExt cx="491920" cy="565076"/>
          </a:xfrm>
        </p:grpSpPr>
        <p:sp>
          <p:nvSpPr>
            <p:cNvPr id="1223" name="Google Shape;1223;p60"/>
            <p:cNvSpPr/>
            <p:nvPr/>
          </p:nvSpPr>
          <p:spPr>
            <a:xfrm>
              <a:off x="2400850" y="1636847"/>
              <a:ext cx="491920" cy="565076"/>
            </a:xfrm>
            <a:custGeom>
              <a:avLst/>
              <a:gdLst/>
              <a:ahLst/>
              <a:cxnLst/>
              <a:rect l="l" t="t" r="r" b="b"/>
              <a:pathLst>
                <a:path w="6462" h="7423" extrusionOk="0">
                  <a:moveTo>
                    <a:pt x="3257" y="4128"/>
                  </a:moveTo>
                  <a:cubicBezTo>
                    <a:pt x="3257" y="4128"/>
                    <a:pt x="3428" y="4361"/>
                    <a:pt x="3463" y="4385"/>
                  </a:cubicBezTo>
                  <a:cubicBezTo>
                    <a:pt x="3498" y="4410"/>
                    <a:pt x="3498" y="4438"/>
                    <a:pt x="3498" y="4438"/>
                  </a:cubicBezTo>
                  <a:cubicBezTo>
                    <a:pt x="3498" y="4438"/>
                    <a:pt x="3487" y="4442"/>
                    <a:pt x="3474" y="4442"/>
                  </a:cubicBezTo>
                  <a:cubicBezTo>
                    <a:pt x="3467" y="4442"/>
                    <a:pt x="3460" y="4441"/>
                    <a:pt x="3454" y="4438"/>
                  </a:cubicBezTo>
                  <a:cubicBezTo>
                    <a:pt x="3433" y="4429"/>
                    <a:pt x="3410" y="4388"/>
                    <a:pt x="3391" y="4385"/>
                  </a:cubicBezTo>
                  <a:cubicBezTo>
                    <a:pt x="3372" y="4383"/>
                    <a:pt x="3348" y="4377"/>
                    <a:pt x="3345" y="4358"/>
                  </a:cubicBezTo>
                  <a:cubicBezTo>
                    <a:pt x="3342" y="4339"/>
                    <a:pt x="3342" y="4311"/>
                    <a:pt x="3313" y="4289"/>
                  </a:cubicBezTo>
                  <a:cubicBezTo>
                    <a:pt x="3285" y="4267"/>
                    <a:pt x="3230" y="4174"/>
                    <a:pt x="3230" y="4174"/>
                  </a:cubicBezTo>
                  <a:lnTo>
                    <a:pt x="3257" y="4128"/>
                  </a:lnTo>
                  <a:close/>
                  <a:moveTo>
                    <a:pt x="3713" y="1"/>
                  </a:moveTo>
                  <a:cubicBezTo>
                    <a:pt x="3697" y="1"/>
                    <a:pt x="3680" y="2"/>
                    <a:pt x="3662" y="4"/>
                  </a:cubicBezTo>
                  <a:cubicBezTo>
                    <a:pt x="3348" y="42"/>
                    <a:pt x="3243" y="200"/>
                    <a:pt x="3212" y="329"/>
                  </a:cubicBezTo>
                  <a:cubicBezTo>
                    <a:pt x="3180" y="455"/>
                    <a:pt x="3246" y="707"/>
                    <a:pt x="3246" y="707"/>
                  </a:cubicBezTo>
                  <a:cubicBezTo>
                    <a:pt x="3246" y="707"/>
                    <a:pt x="3248" y="712"/>
                    <a:pt x="3243" y="712"/>
                  </a:cubicBezTo>
                  <a:cubicBezTo>
                    <a:pt x="3240" y="712"/>
                    <a:pt x="3235" y="711"/>
                    <a:pt x="3227" y="707"/>
                  </a:cubicBezTo>
                  <a:cubicBezTo>
                    <a:pt x="3220" y="705"/>
                    <a:pt x="3213" y="704"/>
                    <a:pt x="3206" y="704"/>
                  </a:cubicBezTo>
                  <a:cubicBezTo>
                    <a:pt x="3186" y="704"/>
                    <a:pt x="3165" y="714"/>
                    <a:pt x="3155" y="742"/>
                  </a:cubicBezTo>
                  <a:cubicBezTo>
                    <a:pt x="3142" y="779"/>
                    <a:pt x="3161" y="860"/>
                    <a:pt x="3183" y="875"/>
                  </a:cubicBezTo>
                  <a:cubicBezTo>
                    <a:pt x="3205" y="891"/>
                    <a:pt x="3224" y="964"/>
                    <a:pt x="3264" y="983"/>
                  </a:cubicBezTo>
                  <a:cubicBezTo>
                    <a:pt x="3274" y="987"/>
                    <a:pt x="3282" y="989"/>
                    <a:pt x="3289" y="989"/>
                  </a:cubicBezTo>
                  <a:cubicBezTo>
                    <a:pt x="3305" y="989"/>
                    <a:pt x="3313" y="980"/>
                    <a:pt x="3321" y="980"/>
                  </a:cubicBezTo>
                  <a:cubicBezTo>
                    <a:pt x="3323" y="980"/>
                    <a:pt x="3325" y="981"/>
                    <a:pt x="3327" y="983"/>
                  </a:cubicBezTo>
                  <a:cubicBezTo>
                    <a:pt x="3339" y="990"/>
                    <a:pt x="3342" y="1019"/>
                    <a:pt x="3317" y="1019"/>
                  </a:cubicBezTo>
                  <a:cubicBezTo>
                    <a:pt x="3292" y="1019"/>
                    <a:pt x="3031" y="1104"/>
                    <a:pt x="2963" y="1122"/>
                  </a:cubicBezTo>
                  <a:cubicBezTo>
                    <a:pt x="2893" y="1140"/>
                    <a:pt x="2776" y="1265"/>
                    <a:pt x="2701" y="1323"/>
                  </a:cubicBezTo>
                  <a:cubicBezTo>
                    <a:pt x="2626" y="1383"/>
                    <a:pt x="2262" y="1744"/>
                    <a:pt x="2262" y="1788"/>
                  </a:cubicBezTo>
                  <a:cubicBezTo>
                    <a:pt x="2262" y="1830"/>
                    <a:pt x="2374" y="2084"/>
                    <a:pt x="2393" y="2104"/>
                  </a:cubicBezTo>
                  <a:cubicBezTo>
                    <a:pt x="2412" y="2128"/>
                    <a:pt x="2399" y="2183"/>
                    <a:pt x="2393" y="2273"/>
                  </a:cubicBezTo>
                  <a:cubicBezTo>
                    <a:pt x="2386" y="2364"/>
                    <a:pt x="2290" y="2476"/>
                    <a:pt x="2268" y="2531"/>
                  </a:cubicBezTo>
                  <a:cubicBezTo>
                    <a:pt x="2246" y="2588"/>
                    <a:pt x="2265" y="2771"/>
                    <a:pt x="2219" y="2780"/>
                  </a:cubicBezTo>
                  <a:cubicBezTo>
                    <a:pt x="2172" y="2789"/>
                    <a:pt x="2085" y="2939"/>
                    <a:pt x="2073" y="2983"/>
                  </a:cubicBezTo>
                  <a:cubicBezTo>
                    <a:pt x="2060" y="3026"/>
                    <a:pt x="2010" y="3114"/>
                    <a:pt x="1951" y="3147"/>
                  </a:cubicBezTo>
                  <a:cubicBezTo>
                    <a:pt x="1892" y="3182"/>
                    <a:pt x="1863" y="3358"/>
                    <a:pt x="1830" y="3396"/>
                  </a:cubicBezTo>
                  <a:cubicBezTo>
                    <a:pt x="1795" y="3434"/>
                    <a:pt x="1830" y="3558"/>
                    <a:pt x="1798" y="3577"/>
                  </a:cubicBezTo>
                  <a:cubicBezTo>
                    <a:pt x="1767" y="3596"/>
                    <a:pt x="1680" y="3727"/>
                    <a:pt x="1677" y="3775"/>
                  </a:cubicBezTo>
                  <a:cubicBezTo>
                    <a:pt x="1674" y="3826"/>
                    <a:pt x="1639" y="3883"/>
                    <a:pt x="1589" y="3932"/>
                  </a:cubicBezTo>
                  <a:cubicBezTo>
                    <a:pt x="1541" y="3982"/>
                    <a:pt x="1484" y="4147"/>
                    <a:pt x="1463" y="4193"/>
                  </a:cubicBezTo>
                  <a:cubicBezTo>
                    <a:pt x="1441" y="4240"/>
                    <a:pt x="1317" y="4429"/>
                    <a:pt x="1294" y="4452"/>
                  </a:cubicBezTo>
                  <a:cubicBezTo>
                    <a:pt x="1273" y="4473"/>
                    <a:pt x="1279" y="4538"/>
                    <a:pt x="1279" y="4538"/>
                  </a:cubicBezTo>
                  <a:cubicBezTo>
                    <a:pt x="1279" y="4538"/>
                    <a:pt x="1247" y="4579"/>
                    <a:pt x="1195" y="4623"/>
                  </a:cubicBezTo>
                  <a:cubicBezTo>
                    <a:pt x="1142" y="4667"/>
                    <a:pt x="1068" y="4798"/>
                    <a:pt x="1055" y="4818"/>
                  </a:cubicBezTo>
                  <a:cubicBezTo>
                    <a:pt x="1042" y="4841"/>
                    <a:pt x="934" y="4955"/>
                    <a:pt x="893" y="5053"/>
                  </a:cubicBezTo>
                  <a:cubicBezTo>
                    <a:pt x="852" y="5149"/>
                    <a:pt x="743" y="5373"/>
                    <a:pt x="724" y="5423"/>
                  </a:cubicBezTo>
                  <a:cubicBezTo>
                    <a:pt x="707" y="5472"/>
                    <a:pt x="693" y="5478"/>
                    <a:pt x="683" y="5478"/>
                  </a:cubicBezTo>
                  <a:cubicBezTo>
                    <a:pt x="677" y="5478"/>
                    <a:pt x="663" y="5475"/>
                    <a:pt x="642" y="5475"/>
                  </a:cubicBezTo>
                  <a:cubicBezTo>
                    <a:pt x="632" y="5475"/>
                    <a:pt x="620" y="5476"/>
                    <a:pt x="606" y="5478"/>
                  </a:cubicBezTo>
                  <a:cubicBezTo>
                    <a:pt x="567" y="5484"/>
                    <a:pt x="510" y="5587"/>
                    <a:pt x="495" y="5624"/>
                  </a:cubicBezTo>
                  <a:cubicBezTo>
                    <a:pt x="478" y="5662"/>
                    <a:pt x="438" y="5694"/>
                    <a:pt x="428" y="5724"/>
                  </a:cubicBezTo>
                  <a:cubicBezTo>
                    <a:pt x="420" y="5755"/>
                    <a:pt x="318" y="5836"/>
                    <a:pt x="293" y="5871"/>
                  </a:cubicBezTo>
                  <a:cubicBezTo>
                    <a:pt x="267" y="5905"/>
                    <a:pt x="227" y="6023"/>
                    <a:pt x="186" y="6029"/>
                  </a:cubicBezTo>
                  <a:cubicBezTo>
                    <a:pt x="146" y="6034"/>
                    <a:pt x="118" y="6097"/>
                    <a:pt x="58" y="6209"/>
                  </a:cubicBezTo>
                  <a:cubicBezTo>
                    <a:pt x="0" y="6321"/>
                    <a:pt x="31" y="6431"/>
                    <a:pt x="58" y="6471"/>
                  </a:cubicBezTo>
                  <a:cubicBezTo>
                    <a:pt x="69" y="6486"/>
                    <a:pt x="116" y="6493"/>
                    <a:pt x="178" y="6493"/>
                  </a:cubicBezTo>
                  <a:cubicBezTo>
                    <a:pt x="288" y="6493"/>
                    <a:pt x="446" y="6471"/>
                    <a:pt x="532" y="6428"/>
                  </a:cubicBezTo>
                  <a:cubicBezTo>
                    <a:pt x="666" y="6359"/>
                    <a:pt x="709" y="6206"/>
                    <a:pt x="709" y="6182"/>
                  </a:cubicBezTo>
                  <a:cubicBezTo>
                    <a:pt x="709" y="6157"/>
                    <a:pt x="862" y="6066"/>
                    <a:pt x="896" y="6026"/>
                  </a:cubicBezTo>
                  <a:cubicBezTo>
                    <a:pt x="929" y="5986"/>
                    <a:pt x="912" y="5948"/>
                    <a:pt x="921" y="5924"/>
                  </a:cubicBezTo>
                  <a:cubicBezTo>
                    <a:pt x="929" y="5899"/>
                    <a:pt x="961" y="5790"/>
                    <a:pt x="964" y="5724"/>
                  </a:cubicBezTo>
                  <a:cubicBezTo>
                    <a:pt x="967" y="5659"/>
                    <a:pt x="942" y="5603"/>
                    <a:pt x="942" y="5587"/>
                  </a:cubicBezTo>
                  <a:cubicBezTo>
                    <a:pt x="942" y="5573"/>
                    <a:pt x="1074" y="5439"/>
                    <a:pt x="1157" y="5360"/>
                  </a:cubicBezTo>
                  <a:cubicBezTo>
                    <a:pt x="1241" y="5283"/>
                    <a:pt x="1272" y="5245"/>
                    <a:pt x="1288" y="5227"/>
                  </a:cubicBezTo>
                  <a:cubicBezTo>
                    <a:pt x="1304" y="5208"/>
                    <a:pt x="1381" y="5174"/>
                    <a:pt x="1438" y="5139"/>
                  </a:cubicBezTo>
                  <a:cubicBezTo>
                    <a:pt x="1493" y="5105"/>
                    <a:pt x="1578" y="4987"/>
                    <a:pt x="1617" y="4919"/>
                  </a:cubicBezTo>
                  <a:cubicBezTo>
                    <a:pt x="1658" y="4850"/>
                    <a:pt x="1687" y="4801"/>
                    <a:pt x="1706" y="4774"/>
                  </a:cubicBezTo>
                  <a:cubicBezTo>
                    <a:pt x="1720" y="4754"/>
                    <a:pt x="1752" y="4709"/>
                    <a:pt x="1774" y="4709"/>
                  </a:cubicBezTo>
                  <a:cubicBezTo>
                    <a:pt x="1778" y="4709"/>
                    <a:pt x="1783" y="4711"/>
                    <a:pt x="1786" y="4716"/>
                  </a:cubicBezTo>
                  <a:cubicBezTo>
                    <a:pt x="1805" y="4744"/>
                    <a:pt x="2003" y="4774"/>
                    <a:pt x="2093" y="4804"/>
                  </a:cubicBezTo>
                  <a:cubicBezTo>
                    <a:pt x="2184" y="4831"/>
                    <a:pt x="2523" y="4933"/>
                    <a:pt x="2580" y="4968"/>
                  </a:cubicBezTo>
                  <a:cubicBezTo>
                    <a:pt x="2585" y="4971"/>
                    <a:pt x="2590" y="4973"/>
                    <a:pt x="2595" y="4973"/>
                  </a:cubicBezTo>
                  <a:cubicBezTo>
                    <a:pt x="2651" y="4973"/>
                    <a:pt x="2733" y="4821"/>
                    <a:pt x="2775" y="4774"/>
                  </a:cubicBezTo>
                  <a:cubicBezTo>
                    <a:pt x="2822" y="4725"/>
                    <a:pt x="2966" y="4518"/>
                    <a:pt x="2996" y="4518"/>
                  </a:cubicBezTo>
                  <a:cubicBezTo>
                    <a:pt x="3027" y="4518"/>
                    <a:pt x="3024" y="4535"/>
                    <a:pt x="3043" y="4573"/>
                  </a:cubicBezTo>
                  <a:cubicBezTo>
                    <a:pt x="3062" y="4610"/>
                    <a:pt x="3096" y="4760"/>
                    <a:pt x="3096" y="4792"/>
                  </a:cubicBezTo>
                  <a:cubicBezTo>
                    <a:pt x="3096" y="4822"/>
                    <a:pt x="3152" y="4847"/>
                    <a:pt x="3171" y="4850"/>
                  </a:cubicBezTo>
                  <a:cubicBezTo>
                    <a:pt x="3189" y="4853"/>
                    <a:pt x="3243" y="4878"/>
                    <a:pt x="3273" y="4924"/>
                  </a:cubicBezTo>
                  <a:cubicBezTo>
                    <a:pt x="3304" y="4971"/>
                    <a:pt x="3372" y="4980"/>
                    <a:pt x="3410" y="4993"/>
                  </a:cubicBezTo>
                  <a:cubicBezTo>
                    <a:pt x="3416" y="4995"/>
                    <a:pt x="3422" y="4996"/>
                    <a:pt x="3428" y="4996"/>
                  </a:cubicBezTo>
                  <a:cubicBezTo>
                    <a:pt x="3458" y="4996"/>
                    <a:pt x="3487" y="4971"/>
                    <a:pt x="3487" y="4971"/>
                  </a:cubicBezTo>
                  <a:cubicBezTo>
                    <a:pt x="3487" y="4971"/>
                    <a:pt x="3547" y="4993"/>
                    <a:pt x="3584" y="5018"/>
                  </a:cubicBezTo>
                  <a:cubicBezTo>
                    <a:pt x="3601" y="5029"/>
                    <a:pt x="3615" y="5032"/>
                    <a:pt x="3625" y="5032"/>
                  </a:cubicBezTo>
                  <a:cubicBezTo>
                    <a:pt x="3637" y="5032"/>
                    <a:pt x="3643" y="5028"/>
                    <a:pt x="3643" y="5028"/>
                  </a:cubicBezTo>
                  <a:cubicBezTo>
                    <a:pt x="3643" y="5028"/>
                    <a:pt x="3684" y="5089"/>
                    <a:pt x="3709" y="5118"/>
                  </a:cubicBezTo>
                  <a:cubicBezTo>
                    <a:pt x="3716" y="5127"/>
                    <a:pt x="3724" y="5130"/>
                    <a:pt x="3731" y="5130"/>
                  </a:cubicBezTo>
                  <a:cubicBezTo>
                    <a:pt x="3746" y="5130"/>
                    <a:pt x="3758" y="5112"/>
                    <a:pt x="3758" y="5095"/>
                  </a:cubicBezTo>
                  <a:cubicBezTo>
                    <a:pt x="3758" y="5070"/>
                    <a:pt x="3681" y="4943"/>
                    <a:pt x="3652" y="4908"/>
                  </a:cubicBezTo>
                  <a:cubicBezTo>
                    <a:pt x="3626" y="4875"/>
                    <a:pt x="3581" y="4785"/>
                    <a:pt x="3553" y="4754"/>
                  </a:cubicBezTo>
                  <a:cubicBezTo>
                    <a:pt x="3525" y="4722"/>
                    <a:pt x="3512" y="4683"/>
                    <a:pt x="3498" y="4667"/>
                  </a:cubicBezTo>
                  <a:cubicBezTo>
                    <a:pt x="3485" y="4654"/>
                    <a:pt x="3489" y="4623"/>
                    <a:pt x="3500" y="4623"/>
                  </a:cubicBezTo>
                  <a:cubicBezTo>
                    <a:pt x="3503" y="4623"/>
                    <a:pt x="3506" y="4624"/>
                    <a:pt x="3509" y="4629"/>
                  </a:cubicBezTo>
                  <a:cubicBezTo>
                    <a:pt x="3528" y="4651"/>
                    <a:pt x="3559" y="4684"/>
                    <a:pt x="3608" y="4719"/>
                  </a:cubicBezTo>
                  <a:cubicBezTo>
                    <a:pt x="3659" y="4754"/>
                    <a:pt x="3741" y="4755"/>
                    <a:pt x="3741" y="4755"/>
                  </a:cubicBezTo>
                  <a:cubicBezTo>
                    <a:pt x="3741" y="4755"/>
                    <a:pt x="3783" y="4822"/>
                    <a:pt x="3812" y="4847"/>
                  </a:cubicBezTo>
                  <a:cubicBezTo>
                    <a:pt x="3821" y="4856"/>
                    <a:pt x="3830" y="4859"/>
                    <a:pt x="3839" y="4859"/>
                  </a:cubicBezTo>
                  <a:cubicBezTo>
                    <a:pt x="3856" y="4859"/>
                    <a:pt x="3873" y="4847"/>
                    <a:pt x="3889" y="4841"/>
                  </a:cubicBezTo>
                  <a:cubicBezTo>
                    <a:pt x="3914" y="4831"/>
                    <a:pt x="4042" y="4629"/>
                    <a:pt x="4051" y="4588"/>
                  </a:cubicBezTo>
                  <a:cubicBezTo>
                    <a:pt x="4061" y="4549"/>
                    <a:pt x="4144" y="4517"/>
                    <a:pt x="4191" y="4511"/>
                  </a:cubicBezTo>
                  <a:cubicBezTo>
                    <a:pt x="4201" y="4509"/>
                    <a:pt x="4210" y="4509"/>
                    <a:pt x="4217" y="4509"/>
                  </a:cubicBezTo>
                  <a:cubicBezTo>
                    <a:pt x="4242" y="4509"/>
                    <a:pt x="4249" y="4518"/>
                    <a:pt x="4254" y="4543"/>
                  </a:cubicBezTo>
                  <a:cubicBezTo>
                    <a:pt x="4259" y="4573"/>
                    <a:pt x="4238" y="4658"/>
                    <a:pt x="4238" y="4684"/>
                  </a:cubicBezTo>
                  <a:cubicBezTo>
                    <a:pt x="4238" y="4691"/>
                    <a:pt x="4241" y="4694"/>
                    <a:pt x="4247" y="4694"/>
                  </a:cubicBezTo>
                  <a:cubicBezTo>
                    <a:pt x="4265" y="4694"/>
                    <a:pt x="4303" y="4664"/>
                    <a:pt x="4303" y="4648"/>
                  </a:cubicBezTo>
                  <a:cubicBezTo>
                    <a:pt x="4303" y="4626"/>
                    <a:pt x="4344" y="4505"/>
                    <a:pt x="4344" y="4505"/>
                  </a:cubicBezTo>
                  <a:cubicBezTo>
                    <a:pt x="4344" y="4505"/>
                    <a:pt x="4383" y="4549"/>
                    <a:pt x="4388" y="4573"/>
                  </a:cubicBezTo>
                  <a:cubicBezTo>
                    <a:pt x="4391" y="4598"/>
                    <a:pt x="4396" y="4694"/>
                    <a:pt x="4393" y="4725"/>
                  </a:cubicBezTo>
                  <a:cubicBezTo>
                    <a:pt x="4391" y="4755"/>
                    <a:pt x="4402" y="4804"/>
                    <a:pt x="4434" y="4804"/>
                  </a:cubicBezTo>
                  <a:cubicBezTo>
                    <a:pt x="4465" y="4804"/>
                    <a:pt x="4465" y="4769"/>
                    <a:pt x="4465" y="4741"/>
                  </a:cubicBezTo>
                  <a:cubicBezTo>
                    <a:pt x="4465" y="4713"/>
                    <a:pt x="4453" y="4629"/>
                    <a:pt x="4453" y="4629"/>
                  </a:cubicBezTo>
                  <a:lnTo>
                    <a:pt x="4453" y="4629"/>
                  </a:lnTo>
                  <a:lnTo>
                    <a:pt x="4478" y="4653"/>
                  </a:lnTo>
                  <a:cubicBezTo>
                    <a:pt x="4478" y="4653"/>
                    <a:pt x="4492" y="4703"/>
                    <a:pt x="4500" y="4735"/>
                  </a:cubicBezTo>
                  <a:cubicBezTo>
                    <a:pt x="4506" y="4766"/>
                    <a:pt x="4522" y="4779"/>
                    <a:pt x="4539" y="4782"/>
                  </a:cubicBezTo>
                  <a:cubicBezTo>
                    <a:pt x="4540" y="4782"/>
                    <a:pt x="4541" y="4782"/>
                    <a:pt x="4542" y="4782"/>
                  </a:cubicBezTo>
                  <a:cubicBezTo>
                    <a:pt x="4559" y="4782"/>
                    <a:pt x="4564" y="4760"/>
                    <a:pt x="4564" y="4760"/>
                  </a:cubicBezTo>
                  <a:cubicBezTo>
                    <a:pt x="4564" y="4760"/>
                    <a:pt x="4643" y="4859"/>
                    <a:pt x="4643" y="4889"/>
                  </a:cubicBezTo>
                  <a:cubicBezTo>
                    <a:pt x="4643" y="4920"/>
                    <a:pt x="4689" y="5037"/>
                    <a:pt x="4717" y="5102"/>
                  </a:cubicBezTo>
                  <a:cubicBezTo>
                    <a:pt x="4746" y="5168"/>
                    <a:pt x="4864" y="5407"/>
                    <a:pt x="4911" y="5447"/>
                  </a:cubicBezTo>
                  <a:cubicBezTo>
                    <a:pt x="4957" y="5488"/>
                    <a:pt x="5110" y="5711"/>
                    <a:pt x="5152" y="5779"/>
                  </a:cubicBezTo>
                  <a:cubicBezTo>
                    <a:pt x="5196" y="5848"/>
                    <a:pt x="5401" y="6184"/>
                    <a:pt x="5423" y="6209"/>
                  </a:cubicBezTo>
                  <a:cubicBezTo>
                    <a:pt x="5445" y="6234"/>
                    <a:pt x="5495" y="6343"/>
                    <a:pt x="5514" y="6365"/>
                  </a:cubicBezTo>
                  <a:cubicBezTo>
                    <a:pt x="5533" y="6387"/>
                    <a:pt x="5489" y="6403"/>
                    <a:pt x="5470" y="6418"/>
                  </a:cubicBezTo>
                  <a:cubicBezTo>
                    <a:pt x="5451" y="6434"/>
                    <a:pt x="5527" y="6452"/>
                    <a:pt x="5546" y="6480"/>
                  </a:cubicBezTo>
                  <a:cubicBezTo>
                    <a:pt x="5563" y="6508"/>
                    <a:pt x="5528" y="6514"/>
                    <a:pt x="5528" y="6562"/>
                  </a:cubicBezTo>
                  <a:cubicBezTo>
                    <a:pt x="5528" y="6608"/>
                    <a:pt x="5557" y="6686"/>
                    <a:pt x="5572" y="6723"/>
                  </a:cubicBezTo>
                  <a:cubicBezTo>
                    <a:pt x="5588" y="6761"/>
                    <a:pt x="5579" y="6834"/>
                    <a:pt x="5579" y="6878"/>
                  </a:cubicBezTo>
                  <a:cubicBezTo>
                    <a:pt x="5579" y="6923"/>
                    <a:pt x="5694" y="7003"/>
                    <a:pt x="5735" y="7025"/>
                  </a:cubicBezTo>
                  <a:cubicBezTo>
                    <a:pt x="5776" y="7047"/>
                    <a:pt x="5796" y="7239"/>
                    <a:pt x="5840" y="7321"/>
                  </a:cubicBezTo>
                  <a:cubicBezTo>
                    <a:pt x="5885" y="7402"/>
                    <a:pt x="6127" y="7417"/>
                    <a:pt x="6127" y="7417"/>
                  </a:cubicBezTo>
                  <a:cubicBezTo>
                    <a:pt x="6127" y="7417"/>
                    <a:pt x="6133" y="7417"/>
                    <a:pt x="6294" y="7423"/>
                  </a:cubicBezTo>
                  <a:cubicBezTo>
                    <a:pt x="6300" y="7423"/>
                    <a:pt x="6304" y="7423"/>
                    <a:pt x="6309" y="7423"/>
                  </a:cubicBezTo>
                  <a:cubicBezTo>
                    <a:pt x="6456" y="7423"/>
                    <a:pt x="6462" y="7337"/>
                    <a:pt x="6453" y="7223"/>
                  </a:cubicBezTo>
                  <a:cubicBezTo>
                    <a:pt x="6443" y="7105"/>
                    <a:pt x="6351" y="7015"/>
                    <a:pt x="6329" y="6968"/>
                  </a:cubicBezTo>
                  <a:cubicBezTo>
                    <a:pt x="6306" y="6922"/>
                    <a:pt x="6166" y="6707"/>
                    <a:pt x="6146" y="6675"/>
                  </a:cubicBezTo>
                  <a:cubicBezTo>
                    <a:pt x="6123" y="6643"/>
                    <a:pt x="6092" y="6573"/>
                    <a:pt x="6098" y="6489"/>
                  </a:cubicBezTo>
                  <a:cubicBezTo>
                    <a:pt x="6105" y="6406"/>
                    <a:pt x="6018" y="6381"/>
                    <a:pt x="5971" y="6374"/>
                  </a:cubicBezTo>
                  <a:cubicBezTo>
                    <a:pt x="5924" y="6368"/>
                    <a:pt x="5869" y="6362"/>
                    <a:pt x="5866" y="6330"/>
                  </a:cubicBezTo>
                  <a:cubicBezTo>
                    <a:pt x="5862" y="6300"/>
                    <a:pt x="5809" y="6324"/>
                    <a:pt x="5790" y="6275"/>
                  </a:cubicBezTo>
                  <a:cubicBezTo>
                    <a:pt x="5771" y="6225"/>
                    <a:pt x="5604" y="5801"/>
                    <a:pt x="5547" y="5667"/>
                  </a:cubicBezTo>
                  <a:cubicBezTo>
                    <a:pt x="5492" y="5533"/>
                    <a:pt x="5323" y="5121"/>
                    <a:pt x="5265" y="5012"/>
                  </a:cubicBezTo>
                  <a:cubicBezTo>
                    <a:pt x="5206" y="4903"/>
                    <a:pt x="5053" y="4604"/>
                    <a:pt x="4997" y="4442"/>
                  </a:cubicBezTo>
                  <a:cubicBezTo>
                    <a:pt x="4941" y="4279"/>
                    <a:pt x="4779" y="4125"/>
                    <a:pt x="4766" y="4125"/>
                  </a:cubicBezTo>
                  <a:cubicBezTo>
                    <a:pt x="4755" y="4125"/>
                    <a:pt x="4758" y="4081"/>
                    <a:pt x="4758" y="4062"/>
                  </a:cubicBezTo>
                  <a:cubicBezTo>
                    <a:pt x="4758" y="4043"/>
                    <a:pt x="4723" y="3983"/>
                    <a:pt x="4689" y="3947"/>
                  </a:cubicBezTo>
                  <a:cubicBezTo>
                    <a:pt x="4656" y="3909"/>
                    <a:pt x="4558" y="3753"/>
                    <a:pt x="4533" y="3739"/>
                  </a:cubicBezTo>
                  <a:cubicBezTo>
                    <a:pt x="4509" y="3723"/>
                    <a:pt x="4456" y="3629"/>
                    <a:pt x="4456" y="3629"/>
                  </a:cubicBezTo>
                  <a:cubicBezTo>
                    <a:pt x="4456" y="3629"/>
                    <a:pt x="4443" y="3495"/>
                    <a:pt x="4443" y="3421"/>
                  </a:cubicBezTo>
                  <a:cubicBezTo>
                    <a:pt x="4443" y="3347"/>
                    <a:pt x="4421" y="2978"/>
                    <a:pt x="4412" y="2879"/>
                  </a:cubicBezTo>
                  <a:cubicBezTo>
                    <a:pt x="4402" y="2780"/>
                    <a:pt x="4316" y="2484"/>
                    <a:pt x="4309" y="2447"/>
                  </a:cubicBezTo>
                  <a:cubicBezTo>
                    <a:pt x="4303" y="2409"/>
                    <a:pt x="4337" y="2142"/>
                    <a:pt x="4337" y="2120"/>
                  </a:cubicBezTo>
                  <a:cubicBezTo>
                    <a:pt x="4337" y="2098"/>
                    <a:pt x="4341" y="2014"/>
                    <a:pt x="4377" y="1948"/>
                  </a:cubicBezTo>
                  <a:cubicBezTo>
                    <a:pt x="4415" y="1884"/>
                    <a:pt x="4446" y="1747"/>
                    <a:pt x="4446" y="1718"/>
                  </a:cubicBezTo>
                  <a:cubicBezTo>
                    <a:pt x="4446" y="1691"/>
                    <a:pt x="4452" y="1578"/>
                    <a:pt x="4479" y="1564"/>
                  </a:cubicBezTo>
                  <a:cubicBezTo>
                    <a:pt x="4509" y="1548"/>
                    <a:pt x="4490" y="1539"/>
                    <a:pt x="4490" y="1495"/>
                  </a:cubicBezTo>
                  <a:cubicBezTo>
                    <a:pt x="4490" y="1450"/>
                    <a:pt x="4281" y="1271"/>
                    <a:pt x="4229" y="1227"/>
                  </a:cubicBezTo>
                  <a:cubicBezTo>
                    <a:pt x="4176" y="1184"/>
                    <a:pt x="4032" y="1082"/>
                    <a:pt x="4023" y="1082"/>
                  </a:cubicBezTo>
                  <a:cubicBezTo>
                    <a:pt x="4013" y="1082"/>
                    <a:pt x="4026" y="1035"/>
                    <a:pt x="4044" y="1007"/>
                  </a:cubicBezTo>
                  <a:cubicBezTo>
                    <a:pt x="4063" y="978"/>
                    <a:pt x="4048" y="975"/>
                    <a:pt x="4067" y="975"/>
                  </a:cubicBezTo>
                  <a:cubicBezTo>
                    <a:pt x="4086" y="975"/>
                    <a:pt x="4117" y="935"/>
                    <a:pt x="4128" y="900"/>
                  </a:cubicBezTo>
                  <a:cubicBezTo>
                    <a:pt x="4141" y="866"/>
                    <a:pt x="4146" y="735"/>
                    <a:pt x="4157" y="699"/>
                  </a:cubicBezTo>
                  <a:cubicBezTo>
                    <a:pt x="4169" y="661"/>
                    <a:pt x="4089" y="661"/>
                    <a:pt x="4089" y="661"/>
                  </a:cubicBezTo>
                  <a:cubicBezTo>
                    <a:pt x="4089" y="661"/>
                    <a:pt x="4111" y="527"/>
                    <a:pt x="4102" y="400"/>
                  </a:cubicBezTo>
                  <a:cubicBezTo>
                    <a:pt x="4092" y="279"/>
                    <a:pt x="3989" y="1"/>
                    <a:pt x="37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0"/>
            <p:cNvSpPr/>
            <p:nvPr/>
          </p:nvSpPr>
          <p:spPr>
            <a:xfrm>
              <a:off x="2655410" y="1867810"/>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60"/>
          <p:cNvSpPr/>
          <p:nvPr/>
        </p:nvSpPr>
        <p:spPr>
          <a:xfrm>
            <a:off x="4703861" y="3487927"/>
            <a:ext cx="158748" cy="158748"/>
          </a:xfrm>
          <a:custGeom>
            <a:avLst/>
            <a:gdLst/>
            <a:ahLst/>
            <a:cxnLst/>
            <a:rect l="l" t="t" r="r" b="b"/>
            <a:pathLst>
              <a:path w="2052" h="2052" extrusionOk="0">
                <a:moveTo>
                  <a:pt x="1026" y="0"/>
                </a:moveTo>
                <a:cubicBezTo>
                  <a:pt x="460" y="0"/>
                  <a:pt x="1" y="459"/>
                  <a:pt x="1" y="1026"/>
                </a:cubicBezTo>
                <a:cubicBezTo>
                  <a:pt x="1" y="1593"/>
                  <a:pt x="460" y="2052"/>
                  <a:pt x="1026" y="2052"/>
                </a:cubicBezTo>
                <a:cubicBezTo>
                  <a:pt x="1591" y="2052"/>
                  <a:pt x="2052" y="1593"/>
                  <a:pt x="2052" y="1026"/>
                </a:cubicBezTo>
                <a:cubicBezTo>
                  <a:pt x="2052" y="459"/>
                  <a:pt x="1591" y="0"/>
                  <a:pt x="1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0"/>
          <p:cNvSpPr/>
          <p:nvPr/>
        </p:nvSpPr>
        <p:spPr>
          <a:xfrm>
            <a:off x="4226766" y="2818973"/>
            <a:ext cx="158748" cy="158670"/>
          </a:xfrm>
          <a:custGeom>
            <a:avLst/>
            <a:gdLst/>
            <a:ahLst/>
            <a:cxnLst/>
            <a:rect l="l" t="t" r="r" b="b"/>
            <a:pathLst>
              <a:path w="2052" h="2051" extrusionOk="0">
                <a:moveTo>
                  <a:pt x="1023" y="1"/>
                </a:moveTo>
                <a:cubicBezTo>
                  <a:pt x="457" y="1"/>
                  <a:pt x="0" y="460"/>
                  <a:pt x="0" y="1025"/>
                </a:cubicBezTo>
                <a:cubicBezTo>
                  <a:pt x="0" y="1591"/>
                  <a:pt x="459" y="2050"/>
                  <a:pt x="1026" y="2050"/>
                </a:cubicBezTo>
                <a:cubicBezTo>
                  <a:pt x="1591" y="2050"/>
                  <a:pt x="2051" y="1591"/>
                  <a:pt x="2051" y="1025"/>
                </a:cubicBezTo>
                <a:cubicBezTo>
                  <a:pt x="2051" y="459"/>
                  <a:pt x="1591" y="1"/>
                  <a:pt x="1026" y="1"/>
                </a:cubicBezTo>
                <a:cubicBezTo>
                  <a:pt x="1025" y="1"/>
                  <a:pt x="1024"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0"/>
          <p:cNvSpPr/>
          <p:nvPr/>
        </p:nvSpPr>
        <p:spPr>
          <a:xfrm>
            <a:off x="3629683" y="2818973"/>
            <a:ext cx="158748" cy="158670"/>
          </a:xfrm>
          <a:custGeom>
            <a:avLst/>
            <a:gdLst/>
            <a:ahLst/>
            <a:cxnLst/>
            <a:rect l="l" t="t" r="r" b="b"/>
            <a:pathLst>
              <a:path w="2052" h="2051" extrusionOk="0">
                <a:moveTo>
                  <a:pt x="1026" y="1"/>
                </a:moveTo>
                <a:cubicBezTo>
                  <a:pt x="461" y="1"/>
                  <a:pt x="0" y="459"/>
                  <a:pt x="0" y="1025"/>
                </a:cubicBezTo>
                <a:cubicBezTo>
                  <a:pt x="0" y="1591"/>
                  <a:pt x="461" y="2050"/>
                  <a:pt x="1026" y="2050"/>
                </a:cubicBezTo>
                <a:cubicBezTo>
                  <a:pt x="1593" y="2050"/>
                  <a:pt x="2051" y="1591"/>
                  <a:pt x="2051" y="1025"/>
                </a:cubicBezTo>
                <a:cubicBezTo>
                  <a:pt x="2051" y="459"/>
                  <a:pt x="1593" y="1"/>
                  <a:pt x="10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0"/>
          <p:cNvSpPr/>
          <p:nvPr/>
        </p:nvSpPr>
        <p:spPr>
          <a:xfrm>
            <a:off x="3183843" y="3264040"/>
            <a:ext cx="158748" cy="158748"/>
          </a:xfrm>
          <a:custGeom>
            <a:avLst/>
            <a:gdLst/>
            <a:ahLst/>
            <a:cxnLst/>
            <a:rect l="l" t="t" r="r" b="b"/>
            <a:pathLst>
              <a:path w="2052" h="2052" extrusionOk="0">
                <a:moveTo>
                  <a:pt x="1026" y="0"/>
                </a:moveTo>
                <a:cubicBezTo>
                  <a:pt x="460" y="0"/>
                  <a:pt x="1" y="459"/>
                  <a:pt x="1" y="1026"/>
                </a:cubicBezTo>
                <a:cubicBezTo>
                  <a:pt x="1" y="1592"/>
                  <a:pt x="460" y="2051"/>
                  <a:pt x="1026" y="2051"/>
                </a:cubicBezTo>
                <a:cubicBezTo>
                  <a:pt x="1593" y="2051"/>
                  <a:pt x="2052" y="1592"/>
                  <a:pt x="2052" y="1026"/>
                </a:cubicBezTo>
                <a:cubicBezTo>
                  <a:pt x="2052" y="459"/>
                  <a:pt x="1593" y="0"/>
                  <a:pt x="1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0"/>
          <p:cNvSpPr/>
          <p:nvPr/>
        </p:nvSpPr>
        <p:spPr>
          <a:xfrm>
            <a:off x="2567186" y="3528697"/>
            <a:ext cx="161223" cy="158670"/>
          </a:xfrm>
          <a:custGeom>
            <a:avLst/>
            <a:gdLst/>
            <a:ahLst/>
            <a:cxnLst/>
            <a:rect l="l" t="t" r="r" b="b"/>
            <a:pathLst>
              <a:path w="2084" h="2051" extrusionOk="0">
                <a:moveTo>
                  <a:pt x="1041" y="0"/>
                </a:moveTo>
                <a:cubicBezTo>
                  <a:pt x="488" y="0"/>
                  <a:pt x="34" y="440"/>
                  <a:pt x="17" y="996"/>
                </a:cubicBezTo>
                <a:cubicBezTo>
                  <a:pt x="1" y="1561"/>
                  <a:pt x="446" y="2034"/>
                  <a:pt x="1012" y="2050"/>
                </a:cubicBezTo>
                <a:cubicBezTo>
                  <a:pt x="1022" y="2051"/>
                  <a:pt x="1031" y="2051"/>
                  <a:pt x="1041" y="2051"/>
                </a:cubicBezTo>
                <a:cubicBezTo>
                  <a:pt x="1595" y="2051"/>
                  <a:pt x="2051" y="1612"/>
                  <a:pt x="2068" y="1055"/>
                </a:cubicBezTo>
                <a:cubicBezTo>
                  <a:pt x="2084" y="489"/>
                  <a:pt x="1638" y="17"/>
                  <a:pt x="1073" y="1"/>
                </a:cubicBezTo>
                <a:cubicBezTo>
                  <a:pt x="1062" y="0"/>
                  <a:pt x="1051"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0"/>
          <p:cNvSpPr/>
          <p:nvPr/>
        </p:nvSpPr>
        <p:spPr>
          <a:xfrm>
            <a:off x="3291144" y="3498990"/>
            <a:ext cx="242918" cy="447233"/>
          </a:xfrm>
          <a:custGeom>
            <a:avLst/>
            <a:gdLst/>
            <a:ahLst/>
            <a:cxnLst/>
            <a:rect l="l" t="t" r="r" b="b"/>
            <a:pathLst>
              <a:path w="3140" h="5781" extrusionOk="0">
                <a:moveTo>
                  <a:pt x="203" y="0"/>
                </a:moveTo>
                <a:lnTo>
                  <a:pt x="1" y="105"/>
                </a:lnTo>
                <a:lnTo>
                  <a:pt x="2232" y="4436"/>
                </a:lnTo>
                <a:lnTo>
                  <a:pt x="1526" y="4799"/>
                </a:lnTo>
                <a:lnTo>
                  <a:pt x="3052" y="5780"/>
                </a:lnTo>
                <a:lnTo>
                  <a:pt x="3140" y="3967"/>
                </a:lnTo>
                <a:lnTo>
                  <a:pt x="2433" y="4331"/>
                </a:lnTo>
                <a:lnTo>
                  <a:pt x="2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0"/>
          <p:cNvSpPr/>
          <p:nvPr/>
        </p:nvSpPr>
        <p:spPr>
          <a:xfrm>
            <a:off x="3322476" y="2997062"/>
            <a:ext cx="278350" cy="247869"/>
          </a:xfrm>
          <a:custGeom>
            <a:avLst/>
            <a:gdLst/>
            <a:ahLst/>
            <a:cxnLst/>
            <a:rect l="l" t="t" r="r" b="b"/>
            <a:pathLst>
              <a:path w="3598" h="3204" extrusionOk="0">
                <a:moveTo>
                  <a:pt x="3447" y="0"/>
                </a:moveTo>
                <a:lnTo>
                  <a:pt x="1102" y="2076"/>
                </a:lnTo>
                <a:lnTo>
                  <a:pt x="576" y="1482"/>
                </a:lnTo>
                <a:lnTo>
                  <a:pt x="0" y="3203"/>
                </a:lnTo>
                <a:lnTo>
                  <a:pt x="1779" y="2841"/>
                </a:lnTo>
                <a:lnTo>
                  <a:pt x="1253" y="2246"/>
                </a:lnTo>
                <a:lnTo>
                  <a:pt x="3597" y="171"/>
                </a:lnTo>
                <a:lnTo>
                  <a:pt x="34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0"/>
          <p:cNvSpPr/>
          <p:nvPr/>
        </p:nvSpPr>
        <p:spPr>
          <a:xfrm>
            <a:off x="3364871" y="3422710"/>
            <a:ext cx="1273464" cy="308290"/>
          </a:xfrm>
          <a:custGeom>
            <a:avLst/>
            <a:gdLst/>
            <a:ahLst/>
            <a:cxnLst/>
            <a:rect l="l" t="t" r="r" b="b"/>
            <a:pathLst>
              <a:path w="16461" h="3985" extrusionOk="0">
                <a:moveTo>
                  <a:pt x="0" y="0"/>
                </a:moveTo>
                <a:lnTo>
                  <a:pt x="599" y="1715"/>
                </a:lnTo>
                <a:lnTo>
                  <a:pt x="1119" y="1110"/>
                </a:lnTo>
                <a:cubicBezTo>
                  <a:pt x="2299" y="1994"/>
                  <a:pt x="4156" y="3096"/>
                  <a:pt x="6606" y="3645"/>
                </a:cubicBezTo>
                <a:cubicBezTo>
                  <a:pt x="7616" y="3871"/>
                  <a:pt x="8639" y="3984"/>
                  <a:pt x="9672" y="3984"/>
                </a:cubicBezTo>
                <a:cubicBezTo>
                  <a:pt x="11899" y="3984"/>
                  <a:pt x="14172" y="3459"/>
                  <a:pt x="16461" y="2411"/>
                </a:cubicBezTo>
                <a:lnTo>
                  <a:pt x="16366" y="2204"/>
                </a:lnTo>
                <a:cubicBezTo>
                  <a:pt x="13910" y="3328"/>
                  <a:pt x="11666" y="3749"/>
                  <a:pt x="9682" y="3749"/>
                </a:cubicBezTo>
                <a:cubicBezTo>
                  <a:pt x="5684" y="3749"/>
                  <a:pt x="2746" y="2039"/>
                  <a:pt x="1269" y="937"/>
                </a:cubicBezTo>
                <a:lnTo>
                  <a:pt x="1783" y="33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0"/>
          <p:cNvSpPr/>
          <p:nvPr/>
        </p:nvSpPr>
        <p:spPr>
          <a:xfrm>
            <a:off x="3837246" y="2964492"/>
            <a:ext cx="278428" cy="247869"/>
          </a:xfrm>
          <a:custGeom>
            <a:avLst/>
            <a:gdLst/>
            <a:ahLst/>
            <a:cxnLst/>
            <a:rect l="l" t="t" r="r" b="b"/>
            <a:pathLst>
              <a:path w="3599" h="3204" extrusionOk="0">
                <a:moveTo>
                  <a:pt x="152" y="0"/>
                </a:moveTo>
                <a:lnTo>
                  <a:pt x="1" y="171"/>
                </a:lnTo>
                <a:lnTo>
                  <a:pt x="2346" y="2246"/>
                </a:lnTo>
                <a:lnTo>
                  <a:pt x="1820" y="2841"/>
                </a:lnTo>
                <a:lnTo>
                  <a:pt x="3599" y="3203"/>
                </a:lnTo>
                <a:lnTo>
                  <a:pt x="3023" y="1482"/>
                </a:lnTo>
                <a:lnTo>
                  <a:pt x="2497" y="2076"/>
                </a:lnTo>
                <a:lnTo>
                  <a:pt x="1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0"/>
          <p:cNvSpPr/>
          <p:nvPr/>
        </p:nvSpPr>
        <p:spPr>
          <a:xfrm>
            <a:off x="4773719" y="3724579"/>
            <a:ext cx="17793" cy="26535"/>
          </a:xfrm>
          <a:custGeom>
            <a:avLst/>
            <a:gdLst/>
            <a:ahLst/>
            <a:cxnLst/>
            <a:rect l="l" t="t" r="r" b="b"/>
            <a:pathLst>
              <a:path w="230" h="343" extrusionOk="0">
                <a:moveTo>
                  <a:pt x="1" y="1"/>
                </a:moveTo>
                <a:lnTo>
                  <a:pt x="2" y="343"/>
                </a:lnTo>
                <a:lnTo>
                  <a:pt x="230" y="341"/>
                </a:lnTo>
                <a:lnTo>
                  <a:pt x="2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0"/>
          <p:cNvSpPr/>
          <p:nvPr/>
        </p:nvSpPr>
        <p:spPr>
          <a:xfrm>
            <a:off x="4774416" y="3981035"/>
            <a:ext cx="17793" cy="46185"/>
          </a:xfrm>
          <a:custGeom>
            <a:avLst/>
            <a:gdLst/>
            <a:ahLst/>
            <a:cxnLst/>
            <a:rect l="l" t="t" r="r" b="b"/>
            <a:pathLst>
              <a:path w="230" h="597" extrusionOk="0">
                <a:moveTo>
                  <a:pt x="228" y="1"/>
                </a:moveTo>
                <a:lnTo>
                  <a:pt x="1" y="2"/>
                </a:lnTo>
                <a:lnTo>
                  <a:pt x="2" y="597"/>
                </a:lnTo>
                <a:lnTo>
                  <a:pt x="229" y="597"/>
                </a:lnTo>
                <a:lnTo>
                  <a:pt x="2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0"/>
          <p:cNvSpPr/>
          <p:nvPr/>
        </p:nvSpPr>
        <p:spPr>
          <a:xfrm>
            <a:off x="4773951" y="3797067"/>
            <a:ext cx="17793" cy="46031"/>
          </a:xfrm>
          <a:custGeom>
            <a:avLst/>
            <a:gdLst/>
            <a:ahLst/>
            <a:cxnLst/>
            <a:rect l="l" t="t" r="r" b="b"/>
            <a:pathLst>
              <a:path w="230" h="595" extrusionOk="0">
                <a:moveTo>
                  <a:pt x="1" y="0"/>
                </a:moveTo>
                <a:lnTo>
                  <a:pt x="2" y="595"/>
                </a:lnTo>
                <a:lnTo>
                  <a:pt x="230" y="595"/>
                </a:lnTo>
                <a:lnTo>
                  <a:pt x="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0"/>
          <p:cNvSpPr/>
          <p:nvPr/>
        </p:nvSpPr>
        <p:spPr>
          <a:xfrm>
            <a:off x="4774183" y="3889129"/>
            <a:ext cx="17793" cy="46031"/>
          </a:xfrm>
          <a:custGeom>
            <a:avLst/>
            <a:gdLst/>
            <a:ahLst/>
            <a:cxnLst/>
            <a:rect l="l" t="t" r="r" b="b"/>
            <a:pathLst>
              <a:path w="230" h="595" extrusionOk="0">
                <a:moveTo>
                  <a:pt x="1" y="0"/>
                </a:moveTo>
                <a:lnTo>
                  <a:pt x="2" y="595"/>
                </a:lnTo>
                <a:lnTo>
                  <a:pt x="229" y="595"/>
                </a:lnTo>
                <a:lnTo>
                  <a:pt x="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0"/>
          <p:cNvSpPr/>
          <p:nvPr/>
        </p:nvSpPr>
        <p:spPr>
          <a:xfrm>
            <a:off x="4713222" y="4073174"/>
            <a:ext cx="140490" cy="127648"/>
          </a:xfrm>
          <a:custGeom>
            <a:avLst/>
            <a:gdLst/>
            <a:ahLst/>
            <a:cxnLst/>
            <a:rect l="l" t="t" r="r" b="b"/>
            <a:pathLst>
              <a:path w="1816" h="1650" extrusionOk="0">
                <a:moveTo>
                  <a:pt x="1022" y="0"/>
                </a:moveTo>
                <a:lnTo>
                  <a:pt x="795" y="2"/>
                </a:lnTo>
                <a:lnTo>
                  <a:pt x="795" y="77"/>
                </a:lnTo>
                <a:lnTo>
                  <a:pt x="1" y="79"/>
                </a:lnTo>
                <a:lnTo>
                  <a:pt x="913" y="1649"/>
                </a:lnTo>
                <a:lnTo>
                  <a:pt x="1816" y="74"/>
                </a:lnTo>
                <a:lnTo>
                  <a:pt x="1022" y="76"/>
                </a:lnTo>
                <a:lnTo>
                  <a:pt x="10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0"/>
          <p:cNvSpPr/>
          <p:nvPr/>
        </p:nvSpPr>
        <p:spPr>
          <a:xfrm>
            <a:off x="3155605" y="3367938"/>
            <a:ext cx="31254" cy="27000"/>
          </a:xfrm>
          <a:custGeom>
            <a:avLst/>
            <a:gdLst/>
            <a:ahLst/>
            <a:cxnLst/>
            <a:rect l="l" t="t" r="r" b="b"/>
            <a:pathLst>
              <a:path w="404" h="349" extrusionOk="0">
                <a:moveTo>
                  <a:pt x="312" y="0"/>
                </a:moveTo>
                <a:lnTo>
                  <a:pt x="0" y="140"/>
                </a:lnTo>
                <a:lnTo>
                  <a:pt x="93" y="348"/>
                </a:lnTo>
                <a:lnTo>
                  <a:pt x="404" y="208"/>
                </a:lnTo>
                <a:lnTo>
                  <a:pt x="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0"/>
          <p:cNvSpPr/>
          <p:nvPr/>
        </p:nvSpPr>
        <p:spPr>
          <a:xfrm>
            <a:off x="2903945" y="3472609"/>
            <a:ext cx="49280" cy="34968"/>
          </a:xfrm>
          <a:custGeom>
            <a:avLst/>
            <a:gdLst/>
            <a:ahLst/>
            <a:cxnLst/>
            <a:rect l="l" t="t" r="r" b="b"/>
            <a:pathLst>
              <a:path w="637" h="452" extrusionOk="0">
                <a:moveTo>
                  <a:pt x="544" y="0"/>
                </a:moveTo>
                <a:lnTo>
                  <a:pt x="0" y="244"/>
                </a:lnTo>
                <a:lnTo>
                  <a:pt x="94" y="452"/>
                </a:lnTo>
                <a:lnTo>
                  <a:pt x="637" y="209"/>
                </a:lnTo>
                <a:lnTo>
                  <a:pt x="5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0"/>
          <p:cNvSpPr/>
          <p:nvPr/>
        </p:nvSpPr>
        <p:spPr>
          <a:xfrm>
            <a:off x="2988657" y="3434934"/>
            <a:ext cx="49203" cy="35045"/>
          </a:xfrm>
          <a:custGeom>
            <a:avLst/>
            <a:gdLst/>
            <a:ahLst/>
            <a:cxnLst/>
            <a:rect l="l" t="t" r="r" b="b"/>
            <a:pathLst>
              <a:path w="636" h="453" extrusionOk="0">
                <a:moveTo>
                  <a:pt x="543" y="1"/>
                </a:moveTo>
                <a:lnTo>
                  <a:pt x="1" y="244"/>
                </a:lnTo>
                <a:lnTo>
                  <a:pt x="92" y="452"/>
                </a:lnTo>
                <a:lnTo>
                  <a:pt x="636" y="209"/>
                </a:lnTo>
                <a:lnTo>
                  <a:pt x="5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0"/>
          <p:cNvSpPr/>
          <p:nvPr/>
        </p:nvSpPr>
        <p:spPr>
          <a:xfrm>
            <a:off x="3071976" y="3396949"/>
            <a:ext cx="49280" cy="34968"/>
          </a:xfrm>
          <a:custGeom>
            <a:avLst/>
            <a:gdLst/>
            <a:ahLst/>
            <a:cxnLst/>
            <a:rect l="l" t="t" r="r" b="b"/>
            <a:pathLst>
              <a:path w="637" h="452" extrusionOk="0">
                <a:moveTo>
                  <a:pt x="544" y="1"/>
                </a:moveTo>
                <a:lnTo>
                  <a:pt x="0" y="243"/>
                </a:lnTo>
                <a:lnTo>
                  <a:pt x="93" y="451"/>
                </a:lnTo>
                <a:lnTo>
                  <a:pt x="637" y="208"/>
                </a:lnTo>
                <a:lnTo>
                  <a:pt x="5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0"/>
          <p:cNvSpPr/>
          <p:nvPr/>
        </p:nvSpPr>
        <p:spPr>
          <a:xfrm>
            <a:off x="2749297" y="3456363"/>
            <a:ext cx="139794" cy="128190"/>
          </a:xfrm>
          <a:custGeom>
            <a:avLst/>
            <a:gdLst/>
            <a:ahLst/>
            <a:cxnLst/>
            <a:rect l="l" t="t" r="r" b="b"/>
            <a:pathLst>
              <a:path w="1807" h="1657" extrusionOk="0">
                <a:moveTo>
                  <a:pt x="1066" y="1"/>
                </a:moveTo>
                <a:lnTo>
                  <a:pt x="1" y="1470"/>
                </a:lnTo>
                <a:lnTo>
                  <a:pt x="1807" y="1657"/>
                </a:lnTo>
                <a:lnTo>
                  <a:pt x="1482" y="933"/>
                </a:lnTo>
                <a:lnTo>
                  <a:pt x="1552" y="902"/>
                </a:lnTo>
                <a:lnTo>
                  <a:pt x="1459" y="694"/>
                </a:lnTo>
                <a:lnTo>
                  <a:pt x="1389" y="725"/>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0"/>
          <p:cNvSpPr/>
          <p:nvPr/>
        </p:nvSpPr>
        <p:spPr>
          <a:xfrm>
            <a:off x="2687639" y="3751965"/>
            <a:ext cx="31796" cy="29939"/>
          </a:xfrm>
          <a:custGeom>
            <a:avLst/>
            <a:gdLst/>
            <a:ahLst/>
            <a:cxnLst/>
            <a:rect l="l" t="t" r="r" b="b"/>
            <a:pathLst>
              <a:path w="411" h="387" extrusionOk="0">
                <a:moveTo>
                  <a:pt x="135" y="1"/>
                </a:moveTo>
                <a:lnTo>
                  <a:pt x="1" y="184"/>
                </a:lnTo>
                <a:lnTo>
                  <a:pt x="276" y="387"/>
                </a:lnTo>
                <a:lnTo>
                  <a:pt x="410" y="203"/>
                </a:lnTo>
                <a:lnTo>
                  <a:pt x="1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0"/>
          <p:cNvSpPr/>
          <p:nvPr/>
        </p:nvSpPr>
        <p:spPr>
          <a:xfrm>
            <a:off x="2901469" y="3908856"/>
            <a:ext cx="49048" cy="42395"/>
          </a:xfrm>
          <a:custGeom>
            <a:avLst/>
            <a:gdLst/>
            <a:ahLst/>
            <a:cxnLst/>
            <a:rect l="l" t="t" r="r" b="b"/>
            <a:pathLst>
              <a:path w="634" h="548" extrusionOk="0">
                <a:moveTo>
                  <a:pt x="136" y="0"/>
                </a:moveTo>
                <a:lnTo>
                  <a:pt x="0" y="184"/>
                </a:lnTo>
                <a:lnTo>
                  <a:pt x="500" y="548"/>
                </a:lnTo>
                <a:lnTo>
                  <a:pt x="634" y="364"/>
                </a:lnTo>
                <a:lnTo>
                  <a:pt x="1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0"/>
          <p:cNvSpPr/>
          <p:nvPr/>
        </p:nvSpPr>
        <p:spPr>
          <a:xfrm>
            <a:off x="2979219" y="3965331"/>
            <a:ext cx="49125" cy="42549"/>
          </a:xfrm>
          <a:custGeom>
            <a:avLst/>
            <a:gdLst/>
            <a:ahLst/>
            <a:cxnLst/>
            <a:rect l="l" t="t" r="r" b="b"/>
            <a:pathLst>
              <a:path w="635" h="550" extrusionOk="0">
                <a:moveTo>
                  <a:pt x="136" y="0"/>
                </a:moveTo>
                <a:lnTo>
                  <a:pt x="0" y="184"/>
                </a:lnTo>
                <a:lnTo>
                  <a:pt x="500" y="549"/>
                </a:lnTo>
                <a:lnTo>
                  <a:pt x="634" y="366"/>
                </a:lnTo>
                <a:lnTo>
                  <a:pt x="1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0"/>
          <p:cNvSpPr/>
          <p:nvPr/>
        </p:nvSpPr>
        <p:spPr>
          <a:xfrm>
            <a:off x="2825267" y="3852382"/>
            <a:ext cx="49125" cy="42549"/>
          </a:xfrm>
          <a:custGeom>
            <a:avLst/>
            <a:gdLst/>
            <a:ahLst/>
            <a:cxnLst/>
            <a:rect l="l" t="t" r="r" b="b"/>
            <a:pathLst>
              <a:path w="635" h="550" extrusionOk="0">
                <a:moveTo>
                  <a:pt x="136" y="0"/>
                </a:moveTo>
                <a:lnTo>
                  <a:pt x="0" y="184"/>
                </a:lnTo>
                <a:lnTo>
                  <a:pt x="500" y="550"/>
                </a:lnTo>
                <a:lnTo>
                  <a:pt x="634" y="366"/>
                </a:lnTo>
                <a:lnTo>
                  <a:pt x="1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0"/>
          <p:cNvSpPr/>
          <p:nvPr/>
        </p:nvSpPr>
        <p:spPr>
          <a:xfrm>
            <a:off x="3055962" y="4022192"/>
            <a:ext cx="49125" cy="42549"/>
          </a:xfrm>
          <a:custGeom>
            <a:avLst/>
            <a:gdLst/>
            <a:ahLst/>
            <a:cxnLst/>
            <a:rect l="l" t="t" r="r" b="b"/>
            <a:pathLst>
              <a:path w="635" h="550" extrusionOk="0">
                <a:moveTo>
                  <a:pt x="134" y="1"/>
                </a:moveTo>
                <a:lnTo>
                  <a:pt x="0" y="184"/>
                </a:lnTo>
                <a:lnTo>
                  <a:pt x="499" y="550"/>
                </a:lnTo>
                <a:lnTo>
                  <a:pt x="634" y="366"/>
                </a:lnTo>
                <a:lnTo>
                  <a:pt x="1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0"/>
          <p:cNvSpPr/>
          <p:nvPr/>
        </p:nvSpPr>
        <p:spPr>
          <a:xfrm>
            <a:off x="2748060" y="3795830"/>
            <a:ext cx="49125" cy="42549"/>
          </a:xfrm>
          <a:custGeom>
            <a:avLst/>
            <a:gdLst/>
            <a:ahLst/>
            <a:cxnLst/>
            <a:rect l="l" t="t" r="r" b="b"/>
            <a:pathLst>
              <a:path w="635" h="550" extrusionOk="0">
                <a:moveTo>
                  <a:pt x="135" y="0"/>
                </a:moveTo>
                <a:lnTo>
                  <a:pt x="1" y="184"/>
                </a:lnTo>
                <a:lnTo>
                  <a:pt x="499" y="549"/>
                </a:lnTo>
                <a:lnTo>
                  <a:pt x="634" y="366"/>
                </a:lnTo>
                <a:lnTo>
                  <a:pt x="1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60"/>
          <p:cNvGrpSpPr/>
          <p:nvPr/>
        </p:nvGrpSpPr>
        <p:grpSpPr>
          <a:xfrm>
            <a:off x="3418947" y="4052596"/>
            <a:ext cx="552910" cy="185747"/>
            <a:chOff x="3418947" y="4052596"/>
            <a:chExt cx="552910" cy="185747"/>
          </a:xfrm>
        </p:grpSpPr>
        <p:sp>
          <p:nvSpPr>
            <p:cNvPr id="1251" name="Google Shape;1251;p60"/>
            <p:cNvSpPr/>
            <p:nvPr/>
          </p:nvSpPr>
          <p:spPr>
            <a:xfrm>
              <a:off x="3478980" y="4129804"/>
              <a:ext cx="50363" cy="46882"/>
            </a:xfrm>
            <a:custGeom>
              <a:avLst/>
              <a:gdLst/>
              <a:ahLst/>
              <a:cxnLst/>
              <a:rect l="l" t="t" r="r" b="b"/>
              <a:pathLst>
                <a:path w="651" h="606" extrusionOk="0">
                  <a:moveTo>
                    <a:pt x="179" y="1"/>
                  </a:moveTo>
                  <a:lnTo>
                    <a:pt x="1" y="179"/>
                  </a:lnTo>
                  <a:cubicBezTo>
                    <a:pt x="157" y="333"/>
                    <a:pt x="326" y="477"/>
                    <a:pt x="503" y="605"/>
                  </a:cubicBezTo>
                  <a:lnTo>
                    <a:pt x="651" y="401"/>
                  </a:lnTo>
                  <a:cubicBezTo>
                    <a:pt x="483" y="280"/>
                    <a:pt x="324" y="146"/>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0"/>
            <p:cNvSpPr/>
            <p:nvPr/>
          </p:nvSpPr>
          <p:spPr>
            <a:xfrm>
              <a:off x="3658152" y="4215134"/>
              <a:ext cx="50905" cy="23209"/>
            </a:xfrm>
            <a:custGeom>
              <a:avLst/>
              <a:gdLst/>
              <a:ahLst/>
              <a:cxnLst/>
              <a:rect l="l" t="t" r="r" b="b"/>
              <a:pathLst>
                <a:path w="658" h="300" extrusionOk="0">
                  <a:moveTo>
                    <a:pt x="40" y="1"/>
                  </a:moveTo>
                  <a:lnTo>
                    <a:pt x="1" y="250"/>
                  </a:lnTo>
                  <a:cubicBezTo>
                    <a:pt x="214" y="283"/>
                    <a:pt x="432" y="299"/>
                    <a:pt x="649" y="299"/>
                  </a:cubicBezTo>
                  <a:lnTo>
                    <a:pt x="658" y="299"/>
                  </a:lnTo>
                  <a:lnTo>
                    <a:pt x="649" y="49"/>
                  </a:lnTo>
                  <a:cubicBezTo>
                    <a:pt x="445" y="49"/>
                    <a:pt x="240" y="33"/>
                    <a:pt x="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0"/>
            <p:cNvSpPr/>
            <p:nvPr/>
          </p:nvSpPr>
          <p:spPr>
            <a:xfrm>
              <a:off x="3561372" y="4185814"/>
              <a:ext cx="53303" cy="36979"/>
            </a:xfrm>
            <a:custGeom>
              <a:avLst/>
              <a:gdLst/>
              <a:ahLst/>
              <a:cxnLst/>
              <a:rect l="l" t="t" r="r" b="b"/>
              <a:pathLst>
                <a:path w="689" h="478" extrusionOk="0">
                  <a:moveTo>
                    <a:pt x="114" y="1"/>
                  </a:moveTo>
                  <a:lnTo>
                    <a:pt x="1" y="225"/>
                  </a:lnTo>
                  <a:cubicBezTo>
                    <a:pt x="197" y="324"/>
                    <a:pt x="403" y="409"/>
                    <a:pt x="611" y="477"/>
                  </a:cubicBezTo>
                  <a:lnTo>
                    <a:pt x="688" y="237"/>
                  </a:lnTo>
                  <a:cubicBezTo>
                    <a:pt x="492" y="174"/>
                    <a:pt x="299" y="94"/>
                    <a:pt x="1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0"/>
            <p:cNvSpPr/>
            <p:nvPr/>
          </p:nvSpPr>
          <p:spPr>
            <a:xfrm>
              <a:off x="3924975" y="4092437"/>
              <a:ext cx="46882" cy="50286"/>
            </a:xfrm>
            <a:custGeom>
              <a:avLst/>
              <a:gdLst/>
              <a:ahLst/>
              <a:cxnLst/>
              <a:rect l="l" t="t" r="r" b="b"/>
              <a:pathLst>
                <a:path w="606" h="650" extrusionOk="0">
                  <a:moveTo>
                    <a:pt x="402" y="0"/>
                  </a:moveTo>
                  <a:cubicBezTo>
                    <a:pt x="281" y="168"/>
                    <a:pt x="146" y="325"/>
                    <a:pt x="0" y="472"/>
                  </a:cubicBezTo>
                  <a:lnTo>
                    <a:pt x="178" y="650"/>
                  </a:lnTo>
                  <a:cubicBezTo>
                    <a:pt x="334" y="494"/>
                    <a:pt x="476" y="325"/>
                    <a:pt x="606" y="147"/>
                  </a:cubicBezTo>
                  <a:lnTo>
                    <a:pt x="4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0"/>
            <p:cNvSpPr/>
            <p:nvPr/>
          </p:nvSpPr>
          <p:spPr>
            <a:xfrm>
              <a:off x="3418947" y="4052596"/>
              <a:ext cx="42549" cy="52374"/>
            </a:xfrm>
            <a:custGeom>
              <a:avLst/>
              <a:gdLst/>
              <a:ahLst/>
              <a:cxnLst/>
              <a:rect l="l" t="t" r="r" b="b"/>
              <a:pathLst>
                <a:path w="550" h="677" extrusionOk="0">
                  <a:moveTo>
                    <a:pt x="225" y="1"/>
                  </a:moveTo>
                  <a:lnTo>
                    <a:pt x="0" y="116"/>
                  </a:lnTo>
                  <a:cubicBezTo>
                    <a:pt x="101" y="310"/>
                    <a:pt x="217" y="499"/>
                    <a:pt x="347" y="677"/>
                  </a:cubicBezTo>
                  <a:lnTo>
                    <a:pt x="550" y="528"/>
                  </a:lnTo>
                  <a:cubicBezTo>
                    <a:pt x="429" y="361"/>
                    <a:pt x="319" y="185"/>
                    <a:pt x="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0"/>
            <p:cNvSpPr/>
            <p:nvPr/>
          </p:nvSpPr>
          <p:spPr>
            <a:xfrm>
              <a:off x="3756789" y="4203762"/>
              <a:ext cx="52684" cy="30481"/>
            </a:xfrm>
            <a:custGeom>
              <a:avLst/>
              <a:gdLst/>
              <a:ahLst/>
              <a:cxnLst/>
              <a:rect l="l" t="t" r="r" b="b"/>
              <a:pathLst>
                <a:path w="681" h="394" extrusionOk="0">
                  <a:moveTo>
                    <a:pt x="604" y="0"/>
                  </a:moveTo>
                  <a:cubicBezTo>
                    <a:pt x="407" y="64"/>
                    <a:pt x="205" y="113"/>
                    <a:pt x="1" y="146"/>
                  </a:cubicBezTo>
                  <a:lnTo>
                    <a:pt x="40" y="394"/>
                  </a:lnTo>
                  <a:cubicBezTo>
                    <a:pt x="257" y="359"/>
                    <a:pt x="473" y="306"/>
                    <a:pt x="681" y="239"/>
                  </a:cubicBezTo>
                  <a:lnTo>
                    <a:pt x="6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0"/>
            <p:cNvSpPr/>
            <p:nvPr/>
          </p:nvSpPr>
          <p:spPr>
            <a:xfrm>
              <a:off x="3847768" y="4160130"/>
              <a:ext cx="52220" cy="42549"/>
            </a:xfrm>
            <a:custGeom>
              <a:avLst/>
              <a:gdLst/>
              <a:ahLst/>
              <a:cxnLst/>
              <a:rect l="l" t="t" r="r" b="b"/>
              <a:pathLst>
                <a:path w="675" h="550" extrusionOk="0">
                  <a:moveTo>
                    <a:pt x="528" y="1"/>
                  </a:moveTo>
                  <a:cubicBezTo>
                    <a:pt x="360" y="123"/>
                    <a:pt x="184" y="232"/>
                    <a:pt x="0" y="327"/>
                  </a:cubicBezTo>
                  <a:lnTo>
                    <a:pt x="114" y="550"/>
                  </a:lnTo>
                  <a:cubicBezTo>
                    <a:pt x="309" y="449"/>
                    <a:pt x="498" y="333"/>
                    <a:pt x="675" y="205"/>
                  </a:cubicBezTo>
                  <a:lnTo>
                    <a:pt x="5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60"/>
          <p:cNvSpPr/>
          <p:nvPr/>
        </p:nvSpPr>
        <p:spPr>
          <a:xfrm>
            <a:off x="3102070" y="4032791"/>
            <a:ext cx="139562" cy="128654"/>
          </a:xfrm>
          <a:custGeom>
            <a:avLst/>
            <a:gdLst/>
            <a:ahLst/>
            <a:cxnLst/>
            <a:rect l="l" t="t" r="r" b="b"/>
            <a:pathLst>
              <a:path w="1804" h="1663" extrusionOk="0">
                <a:moveTo>
                  <a:pt x="1072" y="1"/>
                </a:moveTo>
                <a:lnTo>
                  <a:pt x="603" y="642"/>
                </a:lnTo>
                <a:lnTo>
                  <a:pt x="542" y="596"/>
                </a:lnTo>
                <a:lnTo>
                  <a:pt x="408" y="780"/>
                </a:lnTo>
                <a:lnTo>
                  <a:pt x="469" y="825"/>
                </a:lnTo>
                <a:lnTo>
                  <a:pt x="0" y="1465"/>
                </a:lnTo>
                <a:lnTo>
                  <a:pt x="1804" y="1663"/>
                </a:lnTo>
                <a:lnTo>
                  <a:pt x="10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0"/>
          <p:cNvSpPr/>
          <p:nvPr/>
        </p:nvSpPr>
        <p:spPr>
          <a:xfrm>
            <a:off x="4391007" y="3015551"/>
            <a:ext cx="29630" cy="31796"/>
          </a:xfrm>
          <a:custGeom>
            <a:avLst/>
            <a:gdLst/>
            <a:ahLst/>
            <a:cxnLst/>
            <a:rect l="l" t="t" r="r" b="b"/>
            <a:pathLst>
              <a:path w="383" h="411" extrusionOk="0">
                <a:moveTo>
                  <a:pt x="187" y="0"/>
                </a:moveTo>
                <a:lnTo>
                  <a:pt x="1" y="131"/>
                </a:lnTo>
                <a:lnTo>
                  <a:pt x="196" y="411"/>
                </a:lnTo>
                <a:lnTo>
                  <a:pt x="383" y="280"/>
                </a:lnTo>
                <a:lnTo>
                  <a:pt x="1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0"/>
          <p:cNvSpPr/>
          <p:nvPr/>
        </p:nvSpPr>
        <p:spPr>
          <a:xfrm>
            <a:off x="4432860" y="3074811"/>
            <a:ext cx="40847" cy="47810"/>
          </a:xfrm>
          <a:custGeom>
            <a:avLst/>
            <a:gdLst/>
            <a:ahLst/>
            <a:cxnLst/>
            <a:rect l="l" t="t" r="r" b="b"/>
            <a:pathLst>
              <a:path w="528" h="618" extrusionOk="0">
                <a:moveTo>
                  <a:pt x="187" y="0"/>
                </a:moveTo>
                <a:lnTo>
                  <a:pt x="0" y="130"/>
                </a:lnTo>
                <a:lnTo>
                  <a:pt x="341" y="618"/>
                </a:lnTo>
                <a:lnTo>
                  <a:pt x="528" y="487"/>
                </a:lnTo>
                <a:lnTo>
                  <a:pt x="1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0"/>
          <p:cNvSpPr/>
          <p:nvPr/>
        </p:nvSpPr>
        <p:spPr>
          <a:xfrm>
            <a:off x="4538073" y="3225127"/>
            <a:ext cx="41002" cy="47887"/>
          </a:xfrm>
          <a:custGeom>
            <a:avLst/>
            <a:gdLst/>
            <a:ahLst/>
            <a:cxnLst/>
            <a:rect l="l" t="t" r="r" b="b"/>
            <a:pathLst>
              <a:path w="530" h="619" extrusionOk="0">
                <a:moveTo>
                  <a:pt x="187" y="0"/>
                </a:moveTo>
                <a:lnTo>
                  <a:pt x="1" y="130"/>
                </a:lnTo>
                <a:lnTo>
                  <a:pt x="343" y="618"/>
                </a:lnTo>
                <a:lnTo>
                  <a:pt x="530" y="487"/>
                </a:lnTo>
                <a:lnTo>
                  <a:pt x="1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0"/>
          <p:cNvSpPr/>
          <p:nvPr/>
        </p:nvSpPr>
        <p:spPr>
          <a:xfrm>
            <a:off x="4485699" y="3150085"/>
            <a:ext cx="40847" cy="47810"/>
          </a:xfrm>
          <a:custGeom>
            <a:avLst/>
            <a:gdLst/>
            <a:ahLst/>
            <a:cxnLst/>
            <a:rect l="l" t="t" r="r" b="b"/>
            <a:pathLst>
              <a:path w="528" h="618" extrusionOk="0">
                <a:moveTo>
                  <a:pt x="187" y="0"/>
                </a:moveTo>
                <a:lnTo>
                  <a:pt x="1" y="131"/>
                </a:lnTo>
                <a:lnTo>
                  <a:pt x="341" y="618"/>
                </a:lnTo>
                <a:lnTo>
                  <a:pt x="528" y="488"/>
                </a:lnTo>
                <a:lnTo>
                  <a:pt x="1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0"/>
          <p:cNvSpPr/>
          <p:nvPr/>
        </p:nvSpPr>
        <p:spPr>
          <a:xfrm>
            <a:off x="4543953" y="3270770"/>
            <a:ext cx="127339" cy="139949"/>
          </a:xfrm>
          <a:custGeom>
            <a:avLst/>
            <a:gdLst/>
            <a:ahLst/>
            <a:cxnLst/>
            <a:rect l="l" t="t" r="r" b="b"/>
            <a:pathLst>
              <a:path w="1646" h="1809" extrusionOk="0">
                <a:moveTo>
                  <a:pt x="1488" y="0"/>
                </a:moveTo>
                <a:lnTo>
                  <a:pt x="837" y="455"/>
                </a:lnTo>
                <a:lnTo>
                  <a:pt x="795" y="394"/>
                </a:lnTo>
                <a:lnTo>
                  <a:pt x="607" y="523"/>
                </a:lnTo>
                <a:lnTo>
                  <a:pt x="650" y="586"/>
                </a:lnTo>
                <a:lnTo>
                  <a:pt x="1" y="1041"/>
                </a:lnTo>
                <a:lnTo>
                  <a:pt x="1645" y="1808"/>
                </a:lnTo>
                <a:lnTo>
                  <a:pt x="1645" y="1808"/>
                </a:lnTo>
                <a:lnTo>
                  <a:pt x="1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0"/>
          <p:cNvSpPr/>
          <p:nvPr/>
        </p:nvSpPr>
        <p:spPr>
          <a:xfrm>
            <a:off x="4314728" y="3458374"/>
            <a:ext cx="141264" cy="141187"/>
          </a:xfrm>
          <a:custGeom>
            <a:avLst/>
            <a:gdLst/>
            <a:ahLst/>
            <a:cxnLst/>
            <a:rect l="l" t="t" r="r" b="b"/>
            <a:pathLst>
              <a:path w="1826" h="1825" extrusionOk="0">
                <a:moveTo>
                  <a:pt x="208" y="1"/>
                </a:moveTo>
                <a:lnTo>
                  <a:pt x="1" y="206"/>
                </a:lnTo>
                <a:lnTo>
                  <a:pt x="707" y="913"/>
                </a:lnTo>
                <a:lnTo>
                  <a:pt x="1" y="1619"/>
                </a:lnTo>
                <a:lnTo>
                  <a:pt x="208" y="1825"/>
                </a:lnTo>
                <a:lnTo>
                  <a:pt x="914" y="1118"/>
                </a:lnTo>
                <a:lnTo>
                  <a:pt x="1619" y="1825"/>
                </a:lnTo>
                <a:lnTo>
                  <a:pt x="1826" y="1619"/>
                </a:lnTo>
                <a:lnTo>
                  <a:pt x="1120" y="913"/>
                </a:lnTo>
                <a:lnTo>
                  <a:pt x="1826" y="206"/>
                </a:lnTo>
                <a:lnTo>
                  <a:pt x="1619" y="1"/>
                </a:lnTo>
                <a:lnTo>
                  <a:pt x="914" y="706"/>
                </a:lnTo>
                <a:lnTo>
                  <a:pt x="2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0"/>
          <p:cNvSpPr/>
          <p:nvPr/>
        </p:nvSpPr>
        <p:spPr>
          <a:xfrm>
            <a:off x="4103296" y="3458374"/>
            <a:ext cx="141341" cy="141187"/>
          </a:xfrm>
          <a:custGeom>
            <a:avLst/>
            <a:gdLst/>
            <a:ahLst/>
            <a:cxnLst/>
            <a:rect l="l" t="t" r="r" b="b"/>
            <a:pathLst>
              <a:path w="1827" h="1825" extrusionOk="0">
                <a:moveTo>
                  <a:pt x="206" y="1"/>
                </a:moveTo>
                <a:lnTo>
                  <a:pt x="1" y="206"/>
                </a:lnTo>
                <a:lnTo>
                  <a:pt x="707" y="913"/>
                </a:lnTo>
                <a:lnTo>
                  <a:pt x="1" y="1619"/>
                </a:lnTo>
                <a:lnTo>
                  <a:pt x="206" y="1825"/>
                </a:lnTo>
                <a:lnTo>
                  <a:pt x="913" y="1118"/>
                </a:lnTo>
                <a:lnTo>
                  <a:pt x="1619" y="1825"/>
                </a:lnTo>
                <a:lnTo>
                  <a:pt x="1826" y="1619"/>
                </a:lnTo>
                <a:lnTo>
                  <a:pt x="1120" y="913"/>
                </a:lnTo>
                <a:lnTo>
                  <a:pt x="1826" y="206"/>
                </a:lnTo>
                <a:lnTo>
                  <a:pt x="1619" y="1"/>
                </a:lnTo>
                <a:lnTo>
                  <a:pt x="913" y="706"/>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0"/>
          <p:cNvSpPr/>
          <p:nvPr/>
        </p:nvSpPr>
        <p:spPr>
          <a:xfrm>
            <a:off x="3891942" y="3458374"/>
            <a:ext cx="141264" cy="141187"/>
          </a:xfrm>
          <a:custGeom>
            <a:avLst/>
            <a:gdLst/>
            <a:ahLst/>
            <a:cxnLst/>
            <a:rect l="l" t="t" r="r" b="b"/>
            <a:pathLst>
              <a:path w="1826" h="1825" extrusionOk="0">
                <a:moveTo>
                  <a:pt x="206" y="1"/>
                </a:moveTo>
                <a:lnTo>
                  <a:pt x="0" y="206"/>
                </a:lnTo>
                <a:lnTo>
                  <a:pt x="707" y="913"/>
                </a:lnTo>
                <a:lnTo>
                  <a:pt x="0" y="1619"/>
                </a:lnTo>
                <a:lnTo>
                  <a:pt x="206" y="1825"/>
                </a:lnTo>
                <a:lnTo>
                  <a:pt x="912" y="1118"/>
                </a:lnTo>
                <a:lnTo>
                  <a:pt x="1619" y="1825"/>
                </a:lnTo>
                <a:lnTo>
                  <a:pt x="1825" y="1619"/>
                </a:lnTo>
                <a:lnTo>
                  <a:pt x="1119" y="913"/>
                </a:lnTo>
                <a:lnTo>
                  <a:pt x="1825" y="206"/>
                </a:lnTo>
                <a:lnTo>
                  <a:pt x="1619" y="1"/>
                </a:lnTo>
                <a:lnTo>
                  <a:pt x="912" y="706"/>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0"/>
          <p:cNvSpPr/>
          <p:nvPr/>
        </p:nvSpPr>
        <p:spPr>
          <a:xfrm>
            <a:off x="3772571" y="3920306"/>
            <a:ext cx="141187" cy="141341"/>
          </a:xfrm>
          <a:custGeom>
            <a:avLst/>
            <a:gdLst/>
            <a:ahLst/>
            <a:cxnLst/>
            <a:rect l="l" t="t" r="r" b="b"/>
            <a:pathLst>
              <a:path w="1825" h="1827" extrusionOk="0">
                <a:moveTo>
                  <a:pt x="206" y="1"/>
                </a:moveTo>
                <a:lnTo>
                  <a:pt x="1" y="206"/>
                </a:lnTo>
                <a:lnTo>
                  <a:pt x="707" y="914"/>
                </a:lnTo>
                <a:lnTo>
                  <a:pt x="1" y="1619"/>
                </a:lnTo>
                <a:lnTo>
                  <a:pt x="206" y="1826"/>
                </a:lnTo>
                <a:lnTo>
                  <a:pt x="912" y="1120"/>
                </a:lnTo>
                <a:lnTo>
                  <a:pt x="1619" y="1826"/>
                </a:lnTo>
                <a:lnTo>
                  <a:pt x="1824" y="1619"/>
                </a:lnTo>
                <a:lnTo>
                  <a:pt x="1119" y="914"/>
                </a:lnTo>
                <a:lnTo>
                  <a:pt x="1824" y="206"/>
                </a:lnTo>
                <a:lnTo>
                  <a:pt x="1619" y="1"/>
                </a:lnTo>
                <a:lnTo>
                  <a:pt x="912" y="707"/>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0"/>
          <p:cNvSpPr/>
          <p:nvPr/>
        </p:nvSpPr>
        <p:spPr>
          <a:xfrm>
            <a:off x="3271958" y="3920306"/>
            <a:ext cx="141187" cy="141341"/>
          </a:xfrm>
          <a:custGeom>
            <a:avLst/>
            <a:gdLst/>
            <a:ahLst/>
            <a:cxnLst/>
            <a:rect l="l" t="t" r="r" b="b"/>
            <a:pathLst>
              <a:path w="1825" h="1827" extrusionOk="0">
                <a:moveTo>
                  <a:pt x="206" y="1"/>
                </a:moveTo>
                <a:lnTo>
                  <a:pt x="1" y="206"/>
                </a:lnTo>
                <a:lnTo>
                  <a:pt x="707" y="914"/>
                </a:lnTo>
                <a:lnTo>
                  <a:pt x="1" y="1619"/>
                </a:lnTo>
                <a:lnTo>
                  <a:pt x="206" y="1826"/>
                </a:lnTo>
                <a:lnTo>
                  <a:pt x="913" y="1120"/>
                </a:lnTo>
                <a:lnTo>
                  <a:pt x="1619" y="1826"/>
                </a:lnTo>
                <a:lnTo>
                  <a:pt x="1825" y="1619"/>
                </a:lnTo>
                <a:lnTo>
                  <a:pt x="1120" y="914"/>
                </a:lnTo>
                <a:lnTo>
                  <a:pt x="1825" y="206"/>
                </a:lnTo>
                <a:lnTo>
                  <a:pt x="1619" y="1"/>
                </a:lnTo>
                <a:lnTo>
                  <a:pt x="913" y="707"/>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60"/>
          <p:cNvGrpSpPr/>
          <p:nvPr/>
        </p:nvGrpSpPr>
        <p:grpSpPr>
          <a:xfrm>
            <a:off x="713250" y="1486585"/>
            <a:ext cx="345303" cy="702017"/>
            <a:chOff x="713250" y="1562785"/>
            <a:chExt cx="345303" cy="702017"/>
          </a:xfrm>
        </p:grpSpPr>
        <p:sp>
          <p:nvSpPr>
            <p:cNvPr id="1270" name="Google Shape;1270;p60"/>
            <p:cNvSpPr/>
            <p:nvPr/>
          </p:nvSpPr>
          <p:spPr>
            <a:xfrm>
              <a:off x="713250" y="1573968"/>
              <a:ext cx="345303" cy="690834"/>
            </a:xfrm>
            <a:custGeom>
              <a:avLst/>
              <a:gdLst/>
              <a:ahLst/>
              <a:cxnLst/>
              <a:rect l="l" t="t" r="r" b="b"/>
              <a:pathLst>
                <a:path w="4536" h="9075" extrusionOk="0">
                  <a:moveTo>
                    <a:pt x="3616" y="5532"/>
                  </a:moveTo>
                  <a:cubicBezTo>
                    <a:pt x="3616" y="5532"/>
                    <a:pt x="3801" y="5713"/>
                    <a:pt x="3834" y="5713"/>
                  </a:cubicBezTo>
                  <a:cubicBezTo>
                    <a:pt x="3834" y="5713"/>
                    <a:pt x="3835" y="5713"/>
                    <a:pt x="3835" y="5713"/>
                  </a:cubicBezTo>
                  <a:cubicBezTo>
                    <a:pt x="3835" y="5713"/>
                    <a:pt x="3836" y="5712"/>
                    <a:pt x="3836" y="5712"/>
                  </a:cubicBezTo>
                  <a:cubicBezTo>
                    <a:pt x="3864" y="5712"/>
                    <a:pt x="3792" y="5815"/>
                    <a:pt x="3765" y="5825"/>
                  </a:cubicBezTo>
                  <a:cubicBezTo>
                    <a:pt x="3739" y="5833"/>
                    <a:pt x="3554" y="5979"/>
                    <a:pt x="3533" y="6013"/>
                  </a:cubicBezTo>
                  <a:cubicBezTo>
                    <a:pt x="3513" y="6046"/>
                    <a:pt x="3426" y="6139"/>
                    <a:pt x="3411" y="6170"/>
                  </a:cubicBezTo>
                  <a:cubicBezTo>
                    <a:pt x="3410" y="6173"/>
                    <a:pt x="3409" y="6175"/>
                    <a:pt x="3408" y="6175"/>
                  </a:cubicBezTo>
                  <a:cubicBezTo>
                    <a:pt x="3401" y="6175"/>
                    <a:pt x="3417" y="6066"/>
                    <a:pt x="3429" y="6032"/>
                  </a:cubicBezTo>
                  <a:cubicBezTo>
                    <a:pt x="3433" y="6020"/>
                    <a:pt x="3437" y="6017"/>
                    <a:pt x="3441" y="6017"/>
                  </a:cubicBezTo>
                  <a:cubicBezTo>
                    <a:pt x="3447" y="6017"/>
                    <a:pt x="3454" y="6024"/>
                    <a:pt x="3463" y="6024"/>
                  </a:cubicBezTo>
                  <a:cubicBezTo>
                    <a:pt x="3468" y="6024"/>
                    <a:pt x="3473" y="6022"/>
                    <a:pt x="3479" y="6016"/>
                  </a:cubicBezTo>
                  <a:cubicBezTo>
                    <a:pt x="3503" y="5988"/>
                    <a:pt x="3539" y="5908"/>
                    <a:pt x="3549" y="5854"/>
                  </a:cubicBezTo>
                  <a:cubicBezTo>
                    <a:pt x="3560" y="5800"/>
                    <a:pt x="3616" y="5648"/>
                    <a:pt x="3603" y="5615"/>
                  </a:cubicBezTo>
                  <a:cubicBezTo>
                    <a:pt x="3590" y="5581"/>
                    <a:pt x="3616" y="5532"/>
                    <a:pt x="3616" y="5532"/>
                  </a:cubicBezTo>
                  <a:close/>
                  <a:moveTo>
                    <a:pt x="588" y="1"/>
                  </a:moveTo>
                  <a:cubicBezTo>
                    <a:pt x="429" y="1"/>
                    <a:pt x="289" y="80"/>
                    <a:pt x="202" y="199"/>
                  </a:cubicBezTo>
                  <a:cubicBezTo>
                    <a:pt x="192" y="205"/>
                    <a:pt x="179" y="209"/>
                    <a:pt x="163" y="211"/>
                  </a:cubicBezTo>
                  <a:cubicBezTo>
                    <a:pt x="109" y="214"/>
                    <a:pt x="74" y="301"/>
                    <a:pt x="49" y="361"/>
                  </a:cubicBezTo>
                  <a:cubicBezTo>
                    <a:pt x="26" y="420"/>
                    <a:pt x="27" y="466"/>
                    <a:pt x="21" y="517"/>
                  </a:cubicBezTo>
                  <a:cubicBezTo>
                    <a:pt x="15" y="569"/>
                    <a:pt x="13" y="627"/>
                    <a:pt x="7" y="683"/>
                  </a:cubicBezTo>
                  <a:cubicBezTo>
                    <a:pt x="1" y="736"/>
                    <a:pt x="90" y="938"/>
                    <a:pt x="131" y="1021"/>
                  </a:cubicBezTo>
                  <a:cubicBezTo>
                    <a:pt x="170" y="1105"/>
                    <a:pt x="346" y="1214"/>
                    <a:pt x="442" y="1308"/>
                  </a:cubicBezTo>
                  <a:cubicBezTo>
                    <a:pt x="538" y="1399"/>
                    <a:pt x="977" y="1656"/>
                    <a:pt x="1034" y="1688"/>
                  </a:cubicBezTo>
                  <a:cubicBezTo>
                    <a:pt x="1091" y="1721"/>
                    <a:pt x="1297" y="1809"/>
                    <a:pt x="1359" y="1865"/>
                  </a:cubicBezTo>
                  <a:cubicBezTo>
                    <a:pt x="1418" y="1922"/>
                    <a:pt x="1613" y="2085"/>
                    <a:pt x="1688" y="2168"/>
                  </a:cubicBezTo>
                  <a:cubicBezTo>
                    <a:pt x="1763" y="2253"/>
                    <a:pt x="1950" y="2352"/>
                    <a:pt x="2030" y="2434"/>
                  </a:cubicBezTo>
                  <a:cubicBezTo>
                    <a:pt x="2112" y="2514"/>
                    <a:pt x="2253" y="2640"/>
                    <a:pt x="2253" y="2671"/>
                  </a:cubicBezTo>
                  <a:cubicBezTo>
                    <a:pt x="2253" y="2700"/>
                    <a:pt x="2183" y="2757"/>
                    <a:pt x="2154" y="2788"/>
                  </a:cubicBezTo>
                  <a:cubicBezTo>
                    <a:pt x="2123" y="2818"/>
                    <a:pt x="2129" y="2853"/>
                    <a:pt x="2139" y="2923"/>
                  </a:cubicBezTo>
                  <a:cubicBezTo>
                    <a:pt x="2148" y="2991"/>
                    <a:pt x="2336" y="3302"/>
                    <a:pt x="2368" y="3388"/>
                  </a:cubicBezTo>
                  <a:cubicBezTo>
                    <a:pt x="2397" y="3475"/>
                    <a:pt x="2547" y="3696"/>
                    <a:pt x="2578" y="3752"/>
                  </a:cubicBezTo>
                  <a:cubicBezTo>
                    <a:pt x="2607" y="3806"/>
                    <a:pt x="2569" y="3922"/>
                    <a:pt x="2538" y="3982"/>
                  </a:cubicBezTo>
                  <a:cubicBezTo>
                    <a:pt x="2508" y="4043"/>
                    <a:pt x="2467" y="4307"/>
                    <a:pt x="2436" y="4490"/>
                  </a:cubicBezTo>
                  <a:cubicBezTo>
                    <a:pt x="2406" y="4672"/>
                    <a:pt x="2511" y="4970"/>
                    <a:pt x="2536" y="5056"/>
                  </a:cubicBezTo>
                  <a:cubicBezTo>
                    <a:pt x="2559" y="5139"/>
                    <a:pt x="2541" y="5260"/>
                    <a:pt x="2454" y="5322"/>
                  </a:cubicBezTo>
                  <a:cubicBezTo>
                    <a:pt x="2368" y="5385"/>
                    <a:pt x="2256" y="5549"/>
                    <a:pt x="2227" y="5650"/>
                  </a:cubicBezTo>
                  <a:cubicBezTo>
                    <a:pt x="2196" y="5749"/>
                    <a:pt x="2332" y="5820"/>
                    <a:pt x="2404" y="5820"/>
                  </a:cubicBezTo>
                  <a:cubicBezTo>
                    <a:pt x="2441" y="5820"/>
                    <a:pt x="2480" y="5810"/>
                    <a:pt x="2518" y="5810"/>
                  </a:cubicBezTo>
                  <a:cubicBezTo>
                    <a:pt x="2556" y="5810"/>
                    <a:pt x="2592" y="5820"/>
                    <a:pt x="2626" y="5857"/>
                  </a:cubicBezTo>
                  <a:cubicBezTo>
                    <a:pt x="2694" y="5931"/>
                    <a:pt x="2742" y="5922"/>
                    <a:pt x="2758" y="5992"/>
                  </a:cubicBezTo>
                  <a:cubicBezTo>
                    <a:pt x="2773" y="6061"/>
                    <a:pt x="2716" y="6222"/>
                    <a:pt x="2694" y="6301"/>
                  </a:cubicBezTo>
                  <a:cubicBezTo>
                    <a:pt x="2674" y="6378"/>
                    <a:pt x="2487" y="6517"/>
                    <a:pt x="2365" y="6620"/>
                  </a:cubicBezTo>
                  <a:cubicBezTo>
                    <a:pt x="2241" y="6722"/>
                    <a:pt x="2117" y="6941"/>
                    <a:pt x="2064" y="7040"/>
                  </a:cubicBezTo>
                  <a:cubicBezTo>
                    <a:pt x="2010" y="7139"/>
                    <a:pt x="1715" y="7514"/>
                    <a:pt x="1695" y="7547"/>
                  </a:cubicBezTo>
                  <a:cubicBezTo>
                    <a:pt x="1673" y="7580"/>
                    <a:pt x="1632" y="7635"/>
                    <a:pt x="1599" y="7643"/>
                  </a:cubicBezTo>
                  <a:cubicBezTo>
                    <a:pt x="1565" y="7653"/>
                    <a:pt x="1584" y="7670"/>
                    <a:pt x="1551" y="7704"/>
                  </a:cubicBezTo>
                  <a:cubicBezTo>
                    <a:pt x="1526" y="7728"/>
                    <a:pt x="1486" y="7740"/>
                    <a:pt x="1442" y="7740"/>
                  </a:cubicBezTo>
                  <a:cubicBezTo>
                    <a:pt x="1427" y="7740"/>
                    <a:pt x="1411" y="7739"/>
                    <a:pt x="1395" y="7736"/>
                  </a:cubicBezTo>
                  <a:cubicBezTo>
                    <a:pt x="1365" y="7730"/>
                    <a:pt x="1346" y="7727"/>
                    <a:pt x="1331" y="7727"/>
                  </a:cubicBezTo>
                  <a:cubicBezTo>
                    <a:pt x="1314" y="7727"/>
                    <a:pt x="1302" y="7732"/>
                    <a:pt x="1286" y="7743"/>
                  </a:cubicBezTo>
                  <a:cubicBezTo>
                    <a:pt x="1260" y="7761"/>
                    <a:pt x="1188" y="7770"/>
                    <a:pt x="1116" y="7770"/>
                  </a:cubicBezTo>
                  <a:cubicBezTo>
                    <a:pt x="1105" y="7770"/>
                    <a:pt x="1095" y="7770"/>
                    <a:pt x="1085" y="7769"/>
                  </a:cubicBezTo>
                  <a:cubicBezTo>
                    <a:pt x="1071" y="7769"/>
                    <a:pt x="1060" y="7769"/>
                    <a:pt x="1052" y="7769"/>
                  </a:cubicBezTo>
                  <a:cubicBezTo>
                    <a:pt x="1007" y="7769"/>
                    <a:pt x="1012" y="7777"/>
                    <a:pt x="959" y="7815"/>
                  </a:cubicBezTo>
                  <a:cubicBezTo>
                    <a:pt x="895" y="7860"/>
                    <a:pt x="1016" y="8097"/>
                    <a:pt x="1037" y="8139"/>
                  </a:cubicBezTo>
                  <a:cubicBezTo>
                    <a:pt x="1057" y="8180"/>
                    <a:pt x="1112" y="8370"/>
                    <a:pt x="1121" y="8451"/>
                  </a:cubicBezTo>
                  <a:cubicBezTo>
                    <a:pt x="1130" y="8533"/>
                    <a:pt x="1190" y="8726"/>
                    <a:pt x="1220" y="8827"/>
                  </a:cubicBezTo>
                  <a:cubicBezTo>
                    <a:pt x="1249" y="8919"/>
                    <a:pt x="1378" y="9074"/>
                    <a:pt x="1476" y="9074"/>
                  </a:cubicBezTo>
                  <a:cubicBezTo>
                    <a:pt x="1483" y="9074"/>
                    <a:pt x="1490" y="9073"/>
                    <a:pt x="1497" y="9072"/>
                  </a:cubicBezTo>
                  <a:cubicBezTo>
                    <a:pt x="1596" y="9048"/>
                    <a:pt x="1589" y="8874"/>
                    <a:pt x="1586" y="8853"/>
                  </a:cubicBezTo>
                  <a:cubicBezTo>
                    <a:pt x="1583" y="8831"/>
                    <a:pt x="1565" y="8777"/>
                    <a:pt x="1557" y="8689"/>
                  </a:cubicBezTo>
                  <a:cubicBezTo>
                    <a:pt x="1548" y="8598"/>
                    <a:pt x="1586" y="8534"/>
                    <a:pt x="1616" y="8466"/>
                  </a:cubicBezTo>
                  <a:cubicBezTo>
                    <a:pt x="1646" y="8396"/>
                    <a:pt x="1715" y="8257"/>
                    <a:pt x="1740" y="8186"/>
                  </a:cubicBezTo>
                  <a:cubicBezTo>
                    <a:pt x="1763" y="8115"/>
                    <a:pt x="1908" y="7979"/>
                    <a:pt x="1908" y="7979"/>
                  </a:cubicBezTo>
                  <a:cubicBezTo>
                    <a:pt x="1947" y="7946"/>
                    <a:pt x="1902" y="7844"/>
                    <a:pt x="1927" y="7817"/>
                  </a:cubicBezTo>
                  <a:cubicBezTo>
                    <a:pt x="1950" y="7790"/>
                    <a:pt x="2218" y="7598"/>
                    <a:pt x="2218" y="7598"/>
                  </a:cubicBezTo>
                  <a:cubicBezTo>
                    <a:pt x="2218" y="7598"/>
                    <a:pt x="2241" y="7643"/>
                    <a:pt x="2268" y="7679"/>
                  </a:cubicBezTo>
                  <a:cubicBezTo>
                    <a:pt x="2295" y="7715"/>
                    <a:pt x="2301" y="7880"/>
                    <a:pt x="2316" y="7940"/>
                  </a:cubicBezTo>
                  <a:cubicBezTo>
                    <a:pt x="2332" y="8000"/>
                    <a:pt x="2575" y="8289"/>
                    <a:pt x="2655" y="8361"/>
                  </a:cubicBezTo>
                  <a:cubicBezTo>
                    <a:pt x="2679" y="8381"/>
                    <a:pt x="2704" y="8390"/>
                    <a:pt x="2728" y="8390"/>
                  </a:cubicBezTo>
                  <a:cubicBezTo>
                    <a:pt x="2789" y="8390"/>
                    <a:pt x="2847" y="8339"/>
                    <a:pt x="2868" y="8301"/>
                  </a:cubicBezTo>
                  <a:cubicBezTo>
                    <a:pt x="2898" y="8247"/>
                    <a:pt x="2853" y="8132"/>
                    <a:pt x="2833" y="8093"/>
                  </a:cubicBezTo>
                  <a:cubicBezTo>
                    <a:pt x="2812" y="8055"/>
                    <a:pt x="2814" y="7743"/>
                    <a:pt x="2812" y="7675"/>
                  </a:cubicBezTo>
                  <a:cubicBezTo>
                    <a:pt x="2808" y="7611"/>
                    <a:pt x="2895" y="7490"/>
                    <a:pt x="2923" y="7456"/>
                  </a:cubicBezTo>
                  <a:cubicBezTo>
                    <a:pt x="2951" y="7424"/>
                    <a:pt x="3010" y="7265"/>
                    <a:pt x="3037" y="7238"/>
                  </a:cubicBezTo>
                  <a:cubicBezTo>
                    <a:pt x="3063" y="7211"/>
                    <a:pt x="3053" y="7099"/>
                    <a:pt x="3070" y="7060"/>
                  </a:cubicBezTo>
                  <a:cubicBezTo>
                    <a:pt x="3088" y="7021"/>
                    <a:pt x="3440" y="6802"/>
                    <a:pt x="3517" y="6745"/>
                  </a:cubicBezTo>
                  <a:cubicBezTo>
                    <a:pt x="3595" y="6687"/>
                    <a:pt x="3764" y="6531"/>
                    <a:pt x="3842" y="6471"/>
                  </a:cubicBezTo>
                  <a:cubicBezTo>
                    <a:pt x="3919" y="6412"/>
                    <a:pt x="4120" y="6225"/>
                    <a:pt x="4208" y="6171"/>
                  </a:cubicBezTo>
                  <a:cubicBezTo>
                    <a:pt x="4295" y="6118"/>
                    <a:pt x="4445" y="5976"/>
                    <a:pt x="4490" y="5892"/>
                  </a:cubicBezTo>
                  <a:cubicBezTo>
                    <a:pt x="4536" y="5809"/>
                    <a:pt x="4502" y="5670"/>
                    <a:pt x="4490" y="5651"/>
                  </a:cubicBezTo>
                  <a:cubicBezTo>
                    <a:pt x="4479" y="5634"/>
                    <a:pt x="4439" y="5552"/>
                    <a:pt x="4386" y="5394"/>
                  </a:cubicBezTo>
                  <a:cubicBezTo>
                    <a:pt x="4332" y="5235"/>
                    <a:pt x="4182" y="4967"/>
                    <a:pt x="4189" y="4961"/>
                  </a:cubicBezTo>
                  <a:cubicBezTo>
                    <a:pt x="4199" y="4955"/>
                    <a:pt x="4279" y="4802"/>
                    <a:pt x="4332" y="4738"/>
                  </a:cubicBezTo>
                  <a:cubicBezTo>
                    <a:pt x="4383" y="4675"/>
                    <a:pt x="4367" y="4604"/>
                    <a:pt x="4340" y="4585"/>
                  </a:cubicBezTo>
                  <a:cubicBezTo>
                    <a:pt x="4313" y="4568"/>
                    <a:pt x="4174" y="4420"/>
                    <a:pt x="4064" y="4333"/>
                  </a:cubicBezTo>
                  <a:cubicBezTo>
                    <a:pt x="3953" y="4247"/>
                    <a:pt x="3761" y="4061"/>
                    <a:pt x="3774" y="4036"/>
                  </a:cubicBezTo>
                  <a:cubicBezTo>
                    <a:pt x="3784" y="4013"/>
                    <a:pt x="3752" y="3956"/>
                    <a:pt x="3749" y="3931"/>
                  </a:cubicBezTo>
                  <a:cubicBezTo>
                    <a:pt x="3746" y="3908"/>
                    <a:pt x="3764" y="3707"/>
                    <a:pt x="3774" y="3648"/>
                  </a:cubicBezTo>
                  <a:cubicBezTo>
                    <a:pt x="3781" y="3592"/>
                    <a:pt x="3743" y="3402"/>
                    <a:pt x="3730" y="3382"/>
                  </a:cubicBezTo>
                  <a:cubicBezTo>
                    <a:pt x="3718" y="3361"/>
                    <a:pt x="3691" y="3277"/>
                    <a:pt x="3743" y="3223"/>
                  </a:cubicBezTo>
                  <a:cubicBezTo>
                    <a:pt x="3794" y="3168"/>
                    <a:pt x="3800" y="3012"/>
                    <a:pt x="3780" y="2926"/>
                  </a:cubicBezTo>
                  <a:cubicBezTo>
                    <a:pt x="3758" y="2837"/>
                    <a:pt x="3394" y="2496"/>
                    <a:pt x="3394" y="2496"/>
                  </a:cubicBezTo>
                  <a:cubicBezTo>
                    <a:pt x="3390" y="2493"/>
                    <a:pt x="3386" y="2492"/>
                    <a:pt x="3383" y="2492"/>
                  </a:cubicBezTo>
                  <a:cubicBezTo>
                    <a:pt x="3378" y="2492"/>
                    <a:pt x="3374" y="2494"/>
                    <a:pt x="3368" y="2494"/>
                  </a:cubicBezTo>
                  <a:cubicBezTo>
                    <a:pt x="3359" y="2494"/>
                    <a:pt x="3349" y="2491"/>
                    <a:pt x="3331" y="2474"/>
                  </a:cubicBezTo>
                  <a:cubicBezTo>
                    <a:pt x="3292" y="2438"/>
                    <a:pt x="3302" y="2378"/>
                    <a:pt x="3302" y="2349"/>
                  </a:cubicBezTo>
                  <a:cubicBezTo>
                    <a:pt x="3302" y="2318"/>
                    <a:pt x="3404" y="2291"/>
                    <a:pt x="3433" y="2262"/>
                  </a:cubicBezTo>
                  <a:cubicBezTo>
                    <a:pt x="3463" y="2231"/>
                    <a:pt x="3469" y="2177"/>
                    <a:pt x="3469" y="2152"/>
                  </a:cubicBezTo>
                  <a:cubicBezTo>
                    <a:pt x="3469" y="2131"/>
                    <a:pt x="3469" y="2103"/>
                    <a:pt x="3478" y="2098"/>
                  </a:cubicBezTo>
                  <a:cubicBezTo>
                    <a:pt x="3487" y="2097"/>
                    <a:pt x="3466" y="2069"/>
                    <a:pt x="3466" y="2069"/>
                  </a:cubicBezTo>
                  <a:lnTo>
                    <a:pt x="3466" y="2069"/>
                  </a:lnTo>
                  <a:cubicBezTo>
                    <a:pt x="3466" y="2069"/>
                    <a:pt x="3467" y="2069"/>
                    <a:pt x="3468" y="2069"/>
                  </a:cubicBezTo>
                  <a:cubicBezTo>
                    <a:pt x="3470" y="2069"/>
                    <a:pt x="3478" y="2068"/>
                    <a:pt x="3481" y="2050"/>
                  </a:cubicBezTo>
                  <a:cubicBezTo>
                    <a:pt x="3487" y="2030"/>
                    <a:pt x="3466" y="1985"/>
                    <a:pt x="3450" y="1982"/>
                  </a:cubicBezTo>
                  <a:cubicBezTo>
                    <a:pt x="3436" y="1979"/>
                    <a:pt x="3436" y="1964"/>
                    <a:pt x="3445" y="1931"/>
                  </a:cubicBezTo>
                  <a:cubicBezTo>
                    <a:pt x="3455" y="1897"/>
                    <a:pt x="3421" y="1877"/>
                    <a:pt x="3373" y="1868"/>
                  </a:cubicBezTo>
                  <a:cubicBezTo>
                    <a:pt x="3325" y="1860"/>
                    <a:pt x="3350" y="1801"/>
                    <a:pt x="3313" y="1721"/>
                  </a:cubicBezTo>
                  <a:cubicBezTo>
                    <a:pt x="3287" y="1664"/>
                    <a:pt x="3198" y="1621"/>
                    <a:pt x="3086" y="1621"/>
                  </a:cubicBezTo>
                  <a:cubicBezTo>
                    <a:pt x="3041" y="1621"/>
                    <a:pt x="2993" y="1627"/>
                    <a:pt x="2943" y="1643"/>
                  </a:cubicBezTo>
                  <a:cubicBezTo>
                    <a:pt x="2770" y="1696"/>
                    <a:pt x="2712" y="1781"/>
                    <a:pt x="2680" y="1849"/>
                  </a:cubicBezTo>
                  <a:cubicBezTo>
                    <a:pt x="2646" y="1919"/>
                    <a:pt x="2674" y="2135"/>
                    <a:pt x="2674" y="2135"/>
                  </a:cubicBezTo>
                  <a:cubicBezTo>
                    <a:pt x="2674" y="2135"/>
                    <a:pt x="2620" y="2117"/>
                    <a:pt x="2508" y="2072"/>
                  </a:cubicBezTo>
                  <a:cubicBezTo>
                    <a:pt x="2397" y="2029"/>
                    <a:pt x="2292" y="2010"/>
                    <a:pt x="2259" y="2010"/>
                  </a:cubicBezTo>
                  <a:cubicBezTo>
                    <a:pt x="2225" y="2010"/>
                    <a:pt x="2039" y="1871"/>
                    <a:pt x="1905" y="1787"/>
                  </a:cubicBezTo>
                  <a:cubicBezTo>
                    <a:pt x="1769" y="1704"/>
                    <a:pt x="1535" y="1571"/>
                    <a:pt x="1449" y="1523"/>
                  </a:cubicBezTo>
                  <a:cubicBezTo>
                    <a:pt x="1361" y="1475"/>
                    <a:pt x="965" y="1248"/>
                    <a:pt x="844" y="1201"/>
                  </a:cubicBezTo>
                  <a:cubicBezTo>
                    <a:pt x="725" y="1157"/>
                    <a:pt x="419" y="1006"/>
                    <a:pt x="377" y="971"/>
                  </a:cubicBezTo>
                  <a:cubicBezTo>
                    <a:pt x="342" y="940"/>
                    <a:pt x="327" y="905"/>
                    <a:pt x="321" y="872"/>
                  </a:cubicBezTo>
                  <a:lnTo>
                    <a:pt x="321" y="872"/>
                  </a:lnTo>
                  <a:cubicBezTo>
                    <a:pt x="397" y="924"/>
                    <a:pt x="489" y="954"/>
                    <a:pt x="588" y="954"/>
                  </a:cubicBezTo>
                  <a:cubicBezTo>
                    <a:pt x="850" y="954"/>
                    <a:pt x="1064" y="741"/>
                    <a:pt x="1064" y="479"/>
                  </a:cubicBezTo>
                  <a:cubicBezTo>
                    <a:pt x="1064" y="215"/>
                    <a:pt x="850" y="1"/>
                    <a:pt x="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0"/>
            <p:cNvSpPr/>
            <p:nvPr/>
          </p:nvSpPr>
          <p:spPr>
            <a:xfrm>
              <a:off x="7132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60"/>
          <p:cNvGrpSpPr/>
          <p:nvPr/>
        </p:nvGrpSpPr>
        <p:grpSpPr>
          <a:xfrm>
            <a:off x="1589240" y="1486585"/>
            <a:ext cx="420743" cy="669626"/>
            <a:chOff x="1423345" y="1562785"/>
            <a:chExt cx="420743" cy="669626"/>
          </a:xfrm>
        </p:grpSpPr>
        <p:sp>
          <p:nvSpPr>
            <p:cNvPr id="1273" name="Google Shape;1273;p60"/>
            <p:cNvSpPr/>
            <p:nvPr/>
          </p:nvSpPr>
          <p:spPr>
            <a:xfrm>
              <a:off x="1423345" y="1606359"/>
              <a:ext cx="420743" cy="626052"/>
            </a:xfrm>
            <a:custGeom>
              <a:avLst/>
              <a:gdLst/>
              <a:ahLst/>
              <a:cxnLst/>
              <a:rect l="l" t="t" r="r" b="b"/>
              <a:pathLst>
                <a:path w="5527" h="8224" extrusionOk="0">
                  <a:moveTo>
                    <a:pt x="851" y="1091"/>
                  </a:moveTo>
                  <a:cubicBezTo>
                    <a:pt x="871" y="1091"/>
                    <a:pt x="920" y="1101"/>
                    <a:pt x="941" y="1101"/>
                  </a:cubicBezTo>
                  <a:cubicBezTo>
                    <a:pt x="944" y="1101"/>
                    <a:pt x="946" y="1101"/>
                    <a:pt x="948" y="1101"/>
                  </a:cubicBezTo>
                  <a:cubicBezTo>
                    <a:pt x="949" y="1100"/>
                    <a:pt x="949" y="1100"/>
                    <a:pt x="950" y="1100"/>
                  </a:cubicBezTo>
                  <a:cubicBezTo>
                    <a:pt x="955" y="1100"/>
                    <a:pt x="881" y="1134"/>
                    <a:pt x="857" y="1136"/>
                  </a:cubicBezTo>
                  <a:cubicBezTo>
                    <a:pt x="831" y="1137"/>
                    <a:pt x="815" y="1140"/>
                    <a:pt x="801" y="1144"/>
                  </a:cubicBezTo>
                  <a:cubicBezTo>
                    <a:pt x="800" y="1145"/>
                    <a:pt x="799" y="1145"/>
                    <a:pt x="798" y="1145"/>
                  </a:cubicBezTo>
                  <a:cubicBezTo>
                    <a:pt x="785" y="1145"/>
                    <a:pt x="781" y="1119"/>
                    <a:pt x="766" y="1118"/>
                  </a:cubicBezTo>
                  <a:cubicBezTo>
                    <a:pt x="766" y="1118"/>
                    <a:pt x="831" y="1098"/>
                    <a:pt x="843" y="1092"/>
                  </a:cubicBezTo>
                  <a:cubicBezTo>
                    <a:pt x="844" y="1091"/>
                    <a:pt x="847" y="1091"/>
                    <a:pt x="851" y="1091"/>
                  </a:cubicBezTo>
                  <a:close/>
                  <a:moveTo>
                    <a:pt x="1081" y="1187"/>
                  </a:moveTo>
                  <a:cubicBezTo>
                    <a:pt x="1089" y="1187"/>
                    <a:pt x="1096" y="1187"/>
                    <a:pt x="1101" y="1188"/>
                  </a:cubicBezTo>
                  <a:cubicBezTo>
                    <a:pt x="1128" y="1195"/>
                    <a:pt x="1236" y="1262"/>
                    <a:pt x="1271" y="1264"/>
                  </a:cubicBezTo>
                  <a:cubicBezTo>
                    <a:pt x="1303" y="1265"/>
                    <a:pt x="1407" y="1301"/>
                    <a:pt x="1445" y="1301"/>
                  </a:cubicBezTo>
                  <a:cubicBezTo>
                    <a:pt x="1449" y="1301"/>
                    <a:pt x="1452" y="1301"/>
                    <a:pt x="1455" y="1300"/>
                  </a:cubicBezTo>
                  <a:cubicBezTo>
                    <a:pt x="1461" y="1299"/>
                    <a:pt x="1468" y="1298"/>
                    <a:pt x="1476" y="1298"/>
                  </a:cubicBezTo>
                  <a:cubicBezTo>
                    <a:pt x="1501" y="1298"/>
                    <a:pt x="1531" y="1306"/>
                    <a:pt x="1539" y="1316"/>
                  </a:cubicBezTo>
                  <a:cubicBezTo>
                    <a:pt x="1539" y="1316"/>
                    <a:pt x="1798" y="1507"/>
                    <a:pt x="1844" y="1532"/>
                  </a:cubicBezTo>
                  <a:cubicBezTo>
                    <a:pt x="1888" y="1556"/>
                    <a:pt x="1955" y="1630"/>
                    <a:pt x="1964" y="1630"/>
                  </a:cubicBezTo>
                  <a:cubicBezTo>
                    <a:pt x="1964" y="1630"/>
                    <a:pt x="1964" y="1629"/>
                    <a:pt x="1964" y="1629"/>
                  </a:cubicBezTo>
                  <a:lnTo>
                    <a:pt x="1964" y="1629"/>
                  </a:lnTo>
                  <a:cubicBezTo>
                    <a:pt x="1957" y="1632"/>
                    <a:pt x="1879" y="1663"/>
                    <a:pt x="1825" y="1678"/>
                  </a:cubicBezTo>
                  <a:cubicBezTo>
                    <a:pt x="1812" y="1681"/>
                    <a:pt x="1799" y="1682"/>
                    <a:pt x="1786" y="1682"/>
                  </a:cubicBezTo>
                  <a:cubicBezTo>
                    <a:pt x="1737" y="1682"/>
                    <a:pt x="1686" y="1661"/>
                    <a:pt x="1648" y="1632"/>
                  </a:cubicBezTo>
                  <a:cubicBezTo>
                    <a:pt x="1600" y="1594"/>
                    <a:pt x="1407" y="1504"/>
                    <a:pt x="1353" y="1485"/>
                  </a:cubicBezTo>
                  <a:cubicBezTo>
                    <a:pt x="1300" y="1468"/>
                    <a:pt x="1090" y="1350"/>
                    <a:pt x="1040" y="1326"/>
                  </a:cubicBezTo>
                  <a:cubicBezTo>
                    <a:pt x="989" y="1303"/>
                    <a:pt x="884" y="1223"/>
                    <a:pt x="865" y="1213"/>
                  </a:cubicBezTo>
                  <a:cubicBezTo>
                    <a:pt x="847" y="1204"/>
                    <a:pt x="936" y="1208"/>
                    <a:pt x="956" y="1203"/>
                  </a:cubicBezTo>
                  <a:cubicBezTo>
                    <a:pt x="976" y="1197"/>
                    <a:pt x="1042" y="1187"/>
                    <a:pt x="1081" y="1187"/>
                  </a:cubicBezTo>
                  <a:close/>
                  <a:moveTo>
                    <a:pt x="574" y="1"/>
                  </a:moveTo>
                  <a:cubicBezTo>
                    <a:pt x="441" y="1"/>
                    <a:pt x="313" y="43"/>
                    <a:pt x="225" y="120"/>
                  </a:cubicBezTo>
                  <a:cubicBezTo>
                    <a:pt x="26" y="299"/>
                    <a:pt x="1" y="483"/>
                    <a:pt x="15" y="658"/>
                  </a:cubicBezTo>
                  <a:cubicBezTo>
                    <a:pt x="33" y="830"/>
                    <a:pt x="157" y="954"/>
                    <a:pt x="157" y="961"/>
                  </a:cubicBezTo>
                  <a:cubicBezTo>
                    <a:pt x="152" y="965"/>
                    <a:pt x="158" y="980"/>
                    <a:pt x="183" y="1010"/>
                  </a:cubicBezTo>
                  <a:cubicBezTo>
                    <a:pt x="209" y="1039"/>
                    <a:pt x="284" y="1077"/>
                    <a:pt x="301" y="1077"/>
                  </a:cubicBezTo>
                  <a:cubicBezTo>
                    <a:pt x="302" y="1077"/>
                    <a:pt x="302" y="1077"/>
                    <a:pt x="302" y="1077"/>
                  </a:cubicBezTo>
                  <a:cubicBezTo>
                    <a:pt x="320" y="1077"/>
                    <a:pt x="381" y="1128"/>
                    <a:pt x="406" y="1156"/>
                  </a:cubicBezTo>
                  <a:cubicBezTo>
                    <a:pt x="431" y="1182"/>
                    <a:pt x="489" y="1224"/>
                    <a:pt x="518" y="1249"/>
                  </a:cubicBezTo>
                  <a:cubicBezTo>
                    <a:pt x="549" y="1274"/>
                    <a:pt x="661" y="1357"/>
                    <a:pt x="693" y="1375"/>
                  </a:cubicBezTo>
                  <a:cubicBezTo>
                    <a:pt x="723" y="1393"/>
                    <a:pt x="809" y="1474"/>
                    <a:pt x="853" y="1520"/>
                  </a:cubicBezTo>
                  <a:cubicBezTo>
                    <a:pt x="898" y="1567"/>
                    <a:pt x="1076" y="1702"/>
                    <a:pt x="1143" y="1761"/>
                  </a:cubicBezTo>
                  <a:cubicBezTo>
                    <a:pt x="1211" y="1817"/>
                    <a:pt x="1450" y="1973"/>
                    <a:pt x="1536" y="2023"/>
                  </a:cubicBezTo>
                  <a:cubicBezTo>
                    <a:pt x="1591" y="2055"/>
                    <a:pt x="1630" y="2059"/>
                    <a:pt x="1662" y="2059"/>
                  </a:cubicBezTo>
                  <a:cubicBezTo>
                    <a:pt x="1674" y="2059"/>
                    <a:pt x="1685" y="2059"/>
                    <a:pt x="1697" y="2059"/>
                  </a:cubicBezTo>
                  <a:cubicBezTo>
                    <a:pt x="1701" y="2059"/>
                    <a:pt x="1705" y="2059"/>
                    <a:pt x="1710" y="2059"/>
                  </a:cubicBezTo>
                  <a:cubicBezTo>
                    <a:pt x="1752" y="2062"/>
                    <a:pt x="2039" y="2062"/>
                    <a:pt x="2166" y="2065"/>
                  </a:cubicBezTo>
                  <a:cubicBezTo>
                    <a:pt x="2173" y="2065"/>
                    <a:pt x="2182" y="2065"/>
                    <a:pt x="2190" y="2065"/>
                  </a:cubicBezTo>
                  <a:cubicBezTo>
                    <a:pt x="2326" y="2065"/>
                    <a:pt x="2576" y="2045"/>
                    <a:pt x="2616" y="2031"/>
                  </a:cubicBezTo>
                  <a:cubicBezTo>
                    <a:pt x="2647" y="2022"/>
                    <a:pt x="2721" y="2003"/>
                    <a:pt x="2760" y="2003"/>
                  </a:cubicBezTo>
                  <a:cubicBezTo>
                    <a:pt x="2773" y="2003"/>
                    <a:pt x="2783" y="2005"/>
                    <a:pt x="2785" y="2011"/>
                  </a:cubicBezTo>
                  <a:cubicBezTo>
                    <a:pt x="2790" y="2031"/>
                    <a:pt x="2798" y="2036"/>
                    <a:pt x="2811" y="2052"/>
                  </a:cubicBezTo>
                  <a:cubicBezTo>
                    <a:pt x="2824" y="2069"/>
                    <a:pt x="2840" y="2115"/>
                    <a:pt x="2862" y="2173"/>
                  </a:cubicBezTo>
                  <a:cubicBezTo>
                    <a:pt x="2884" y="2230"/>
                    <a:pt x="2986" y="2554"/>
                    <a:pt x="2997" y="2591"/>
                  </a:cubicBezTo>
                  <a:cubicBezTo>
                    <a:pt x="3008" y="2627"/>
                    <a:pt x="3041" y="2924"/>
                    <a:pt x="3034" y="2943"/>
                  </a:cubicBezTo>
                  <a:cubicBezTo>
                    <a:pt x="3025" y="2962"/>
                    <a:pt x="3044" y="2967"/>
                    <a:pt x="3059" y="3015"/>
                  </a:cubicBezTo>
                  <a:cubicBezTo>
                    <a:pt x="3073" y="3063"/>
                    <a:pt x="3041" y="3292"/>
                    <a:pt x="3012" y="3357"/>
                  </a:cubicBezTo>
                  <a:cubicBezTo>
                    <a:pt x="2984" y="3421"/>
                    <a:pt x="3063" y="3493"/>
                    <a:pt x="3105" y="3522"/>
                  </a:cubicBezTo>
                  <a:cubicBezTo>
                    <a:pt x="3136" y="3545"/>
                    <a:pt x="3113" y="3568"/>
                    <a:pt x="3077" y="3568"/>
                  </a:cubicBezTo>
                  <a:cubicBezTo>
                    <a:pt x="3065" y="3568"/>
                    <a:pt x="3051" y="3565"/>
                    <a:pt x="3038" y="3560"/>
                  </a:cubicBezTo>
                  <a:cubicBezTo>
                    <a:pt x="3036" y="3559"/>
                    <a:pt x="3033" y="3558"/>
                    <a:pt x="3031" y="3558"/>
                  </a:cubicBezTo>
                  <a:cubicBezTo>
                    <a:pt x="2978" y="3558"/>
                    <a:pt x="2943" y="3786"/>
                    <a:pt x="2933" y="3820"/>
                  </a:cubicBezTo>
                  <a:cubicBezTo>
                    <a:pt x="2923" y="3858"/>
                    <a:pt x="2772" y="3877"/>
                    <a:pt x="2715" y="3895"/>
                  </a:cubicBezTo>
                  <a:cubicBezTo>
                    <a:pt x="2658" y="3911"/>
                    <a:pt x="2474" y="4099"/>
                    <a:pt x="2460" y="4133"/>
                  </a:cubicBezTo>
                  <a:cubicBezTo>
                    <a:pt x="2444" y="4168"/>
                    <a:pt x="2335" y="4291"/>
                    <a:pt x="2286" y="4321"/>
                  </a:cubicBezTo>
                  <a:cubicBezTo>
                    <a:pt x="2238" y="4353"/>
                    <a:pt x="2279" y="4394"/>
                    <a:pt x="2279" y="4394"/>
                  </a:cubicBezTo>
                  <a:cubicBezTo>
                    <a:pt x="2279" y="4394"/>
                    <a:pt x="2155" y="4553"/>
                    <a:pt x="2103" y="4632"/>
                  </a:cubicBezTo>
                  <a:cubicBezTo>
                    <a:pt x="2050" y="4710"/>
                    <a:pt x="1973" y="4933"/>
                    <a:pt x="1975" y="4999"/>
                  </a:cubicBezTo>
                  <a:cubicBezTo>
                    <a:pt x="1978" y="5064"/>
                    <a:pt x="2072" y="5236"/>
                    <a:pt x="2109" y="5350"/>
                  </a:cubicBezTo>
                  <a:cubicBezTo>
                    <a:pt x="2144" y="5463"/>
                    <a:pt x="2253" y="5632"/>
                    <a:pt x="2291" y="5685"/>
                  </a:cubicBezTo>
                  <a:cubicBezTo>
                    <a:pt x="2326" y="5739"/>
                    <a:pt x="2504" y="5915"/>
                    <a:pt x="2550" y="5966"/>
                  </a:cubicBezTo>
                  <a:cubicBezTo>
                    <a:pt x="2597" y="6018"/>
                    <a:pt x="2689" y="6173"/>
                    <a:pt x="2700" y="6193"/>
                  </a:cubicBezTo>
                  <a:cubicBezTo>
                    <a:pt x="2713" y="6214"/>
                    <a:pt x="2707" y="6215"/>
                    <a:pt x="2691" y="6230"/>
                  </a:cubicBezTo>
                  <a:cubicBezTo>
                    <a:pt x="2675" y="6244"/>
                    <a:pt x="2683" y="6266"/>
                    <a:pt x="2672" y="6278"/>
                  </a:cubicBezTo>
                  <a:cubicBezTo>
                    <a:pt x="2661" y="6289"/>
                    <a:pt x="2638" y="6327"/>
                    <a:pt x="2635" y="6352"/>
                  </a:cubicBezTo>
                  <a:cubicBezTo>
                    <a:pt x="2632" y="6377"/>
                    <a:pt x="2493" y="6562"/>
                    <a:pt x="2483" y="6608"/>
                  </a:cubicBezTo>
                  <a:cubicBezTo>
                    <a:pt x="2473" y="6654"/>
                    <a:pt x="2444" y="6723"/>
                    <a:pt x="2358" y="6786"/>
                  </a:cubicBezTo>
                  <a:cubicBezTo>
                    <a:pt x="2269" y="6849"/>
                    <a:pt x="2164" y="7048"/>
                    <a:pt x="2164" y="7104"/>
                  </a:cubicBezTo>
                  <a:cubicBezTo>
                    <a:pt x="2163" y="7160"/>
                    <a:pt x="2240" y="7193"/>
                    <a:pt x="2361" y="7200"/>
                  </a:cubicBezTo>
                  <a:cubicBezTo>
                    <a:pt x="2366" y="7200"/>
                    <a:pt x="2372" y="7200"/>
                    <a:pt x="2378" y="7200"/>
                  </a:cubicBezTo>
                  <a:cubicBezTo>
                    <a:pt x="2499" y="7200"/>
                    <a:pt x="2676" y="7119"/>
                    <a:pt x="2779" y="7044"/>
                  </a:cubicBezTo>
                  <a:cubicBezTo>
                    <a:pt x="2885" y="6964"/>
                    <a:pt x="2967" y="6807"/>
                    <a:pt x="3000" y="6782"/>
                  </a:cubicBezTo>
                  <a:cubicBezTo>
                    <a:pt x="3035" y="6757"/>
                    <a:pt x="3182" y="6740"/>
                    <a:pt x="3274" y="6686"/>
                  </a:cubicBezTo>
                  <a:cubicBezTo>
                    <a:pt x="3366" y="6630"/>
                    <a:pt x="3401" y="6528"/>
                    <a:pt x="3391" y="6455"/>
                  </a:cubicBezTo>
                  <a:cubicBezTo>
                    <a:pt x="3379" y="6383"/>
                    <a:pt x="3227" y="6168"/>
                    <a:pt x="3198" y="6134"/>
                  </a:cubicBezTo>
                  <a:cubicBezTo>
                    <a:pt x="3169" y="6099"/>
                    <a:pt x="3080" y="6072"/>
                    <a:pt x="3061" y="6069"/>
                  </a:cubicBezTo>
                  <a:cubicBezTo>
                    <a:pt x="3042" y="6068"/>
                    <a:pt x="2968" y="5924"/>
                    <a:pt x="2948" y="5882"/>
                  </a:cubicBezTo>
                  <a:cubicBezTo>
                    <a:pt x="2927" y="5839"/>
                    <a:pt x="2871" y="5708"/>
                    <a:pt x="2868" y="5675"/>
                  </a:cubicBezTo>
                  <a:cubicBezTo>
                    <a:pt x="2866" y="5643"/>
                    <a:pt x="2857" y="5554"/>
                    <a:pt x="2828" y="5449"/>
                  </a:cubicBezTo>
                  <a:cubicBezTo>
                    <a:pt x="2798" y="5344"/>
                    <a:pt x="2689" y="5210"/>
                    <a:pt x="2658" y="5172"/>
                  </a:cubicBezTo>
                  <a:cubicBezTo>
                    <a:pt x="2627" y="5133"/>
                    <a:pt x="2581" y="5077"/>
                    <a:pt x="2610" y="5067"/>
                  </a:cubicBezTo>
                  <a:cubicBezTo>
                    <a:pt x="2639" y="5058"/>
                    <a:pt x="2709" y="4991"/>
                    <a:pt x="2737" y="4983"/>
                  </a:cubicBezTo>
                  <a:cubicBezTo>
                    <a:pt x="2742" y="4981"/>
                    <a:pt x="2746" y="4980"/>
                    <a:pt x="2750" y="4980"/>
                  </a:cubicBezTo>
                  <a:cubicBezTo>
                    <a:pt x="2766" y="4980"/>
                    <a:pt x="2772" y="4993"/>
                    <a:pt x="2788" y="4997"/>
                  </a:cubicBezTo>
                  <a:cubicBezTo>
                    <a:pt x="2805" y="5005"/>
                    <a:pt x="2825" y="5038"/>
                    <a:pt x="2872" y="5063"/>
                  </a:cubicBezTo>
                  <a:cubicBezTo>
                    <a:pt x="2888" y="5072"/>
                    <a:pt x="2911" y="5076"/>
                    <a:pt x="2936" y="5076"/>
                  </a:cubicBezTo>
                  <a:cubicBezTo>
                    <a:pt x="2984" y="5076"/>
                    <a:pt x="3039" y="5064"/>
                    <a:pt x="3070" y="5054"/>
                  </a:cubicBezTo>
                  <a:cubicBezTo>
                    <a:pt x="3118" y="5040"/>
                    <a:pt x="3261" y="4939"/>
                    <a:pt x="3316" y="4920"/>
                  </a:cubicBezTo>
                  <a:cubicBezTo>
                    <a:pt x="3325" y="4917"/>
                    <a:pt x="3333" y="4916"/>
                    <a:pt x="3340" y="4916"/>
                  </a:cubicBezTo>
                  <a:cubicBezTo>
                    <a:pt x="3377" y="4916"/>
                    <a:pt x="3386" y="4957"/>
                    <a:pt x="3402" y="4986"/>
                  </a:cubicBezTo>
                  <a:cubicBezTo>
                    <a:pt x="3421" y="5021"/>
                    <a:pt x="3421" y="5050"/>
                    <a:pt x="3424" y="5114"/>
                  </a:cubicBezTo>
                  <a:cubicBezTo>
                    <a:pt x="3426" y="5178"/>
                    <a:pt x="3622" y="5341"/>
                    <a:pt x="3646" y="5395"/>
                  </a:cubicBezTo>
                  <a:cubicBezTo>
                    <a:pt x="3667" y="5447"/>
                    <a:pt x="3654" y="5469"/>
                    <a:pt x="3637" y="5510"/>
                  </a:cubicBezTo>
                  <a:cubicBezTo>
                    <a:pt x="3619" y="5551"/>
                    <a:pt x="3657" y="5576"/>
                    <a:pt x="3673" y="5590"/>
                  </a:cubicBezTo>
                  <a:cubicBezTo>
                    <a:pt x="3691" y="5606"/>
                    <a:pt x="3739" y="5816"/>
                    <a:pt x="3755" y="5890"/>
                  </a:cubicBezTo>
                  <a:cubicBezTo>
                    <a:pt x="3769" y="5963"/>
                    <a:pt x="3871" y="6005"/>
                    <a:pt x="3889" y="6049"/>
                  </a:cubicBezTo>
                  <a:cubicBezTo>
                    <a:pt x="3906" y="6091"/>
                    <a:pt x="3992" y="6252"/>
                    <a:pt x="4032" y="6346"/>
                  </a:cubicBezTo>
                  <a:cubicBezTo>
                    <a:pt x="4071" y="6441"/>
                    <a:pt x="4268" y="6575"/>
                    <a:pt x="4297" y="6598"/>
                  </a:cubicBezTo>
                  <a:cubicBezTo>
                    <a:pt x="4326" y="6620"/>
                    <a:pt x="4547" y="6922"/>
                    <a:pt x="4608" y="6996"/>
                  </a:cubicBezTo>
                  <a:cubicBezTo>
                    <a:pt x="4668" y="7070"/>
                    <a:pt x="4791" y="7219"/>
                    <a:pt x="4804" y="7245"/>
                  </a:cubicBezTo>
                  <a:cubicBezTo>
                    <a:pt x="4815" y="7271"/>
                    <a:pt x="4823" y="7297"/>
                    <a:pt x="4808" y="7308"/>
                  </a:cubicBezTo>
                  <a:cubicBezTo>
                    <a:pt x="4792" y="7319"/>
                    <a:pt x="4812" y="7344"/>
                    <a:pt x="4815" y="7356"/>
                  </a:cubicBezTo>
                  <a:cubicBezTo>
                    <a:pt x="4820" y="7366"/>
                    <a:pt x="4796" y="7424"/>
                    <a:pt x="4776" y="7456"/>
                  </a:cubicBezTo>
                  <a:cubicBezTo>
                    <a:pt x="4757" y="7488"/>
                    <a:pt x="4775" y="7522"/>
                    <a:pt x="4814" y="7551"/>
                  </a:cubicBezTo>
                  <a:cubicBezTo>
                    <a:pt x="4853" y="7579"/>
                    <a:pt x="4856" y="7596"/>
                    <a:pt x="4875" y="7670"/>
                  </a:cubicBezTo>
                  <a:cubicBezTo>
                    <a:pt x="4894" y="7745"/>
                    <a:pt x="4868" y="7970"/>
                    <a:pt x="4897" y="8104"/>
                  </a:cubicBezTo>
                  <a:cubicBezTo>
                    <a:pt x="4915" y="8187"/>
                    <a:pt x="4970" y="8224"/>
                    <a:pt x="5044" y="8224"/>
                  </a:cubicBezTo>
                  <a:cubicBezTo>
                    <a:pt x="5090" y="8224"/>
                    <a:pt x="5143" y="8209"/>
                    <a:pt x="5200" y="8183"/>
                  </a:cubicBezTo>
                  <a:cubicBezTo>
                    <a:pt x="5347" y="8115"/>
                    <a:pt x="5408" y="7912"/>
                    <a:pt x="5434" y="7791"/>
                  </a:cubicBezTo>
                  <a:cubicBezTo>
                    <a:pt x="5462" y="7670"/>
                    <a:pt x="5421" y="7501"/>
                    <a:pt x="5421" y="7485"/>
                  </a:cubicBezTo>
                  <a:cubicBezTo>
                    <a:pt x="5420" y="7471"/>
                    <a:pt x="5456" y="7380"/>
                    <a:pt x="5480" y="7345"/>
                  </a:cubicBezTo>
                  <a:cubicBezTo>
                    <a:pt x="5503" y="7311"/>
                    <a:pt x="5517" y="7254"/>
                    <a:pt x="5522" y="7155"/>
                  </a:cubicBezTo>
                  <a:cubicBezTo>
                    <a:pt x="5526" y="7059"/>
                    <a:pt x="5430" y="7016"/>
                    <a:pt x="5328" y="6993"/>
                  </a:cubicBezTo>
                  <a:cubicBezTo>
                    <a:pt x="5276" y="6981"/>
                    <a:pt x="5210" y="6975"/>
                    <a:pt x="5164" y="6975"/>
                  </a:cubicBezTo>
                  <a:cubicBezTo>
                    <a:pt x="5135" y="6975"/>
                    <a:pt x="5114" y="6977"/>
                    <a:pt x="5110" y="6981"/>
                  </a:cubicBezTo>
                  <a:cubicBezTo>
                    <a:pt x="5105" y="6987"/>
                    <a:pt x="5092" y="6992"/>
                    <a:pt x="5079" y="6992"/>
                  </a:cubicBezTo>
                  <a:cubicBezTo>
                    <a:pt x="5066" y="6992"/>
                    <a:pt x="5051" y="6987"/>
                    <a:pt x="5044" y="6970"/>
                  </a:cubicBezTo>
                  <a:cubicBezTo>
                    <a:pt x="5029" y="6936"/>
                    <a:pt x="4948" y="6662"/>
                    <a:pt x="4916" y="6568"/>
                  </a:cubicBezTo>
                  <a:cubicBezTo>
                    <a:pt x="4884" y="6473"/>
                    <a:pt x="4792" y="6355"/>
                    <a:pt x="4731" y="6310"/>
                  </a:cubicBezTo>
                  <a:cubicBezTo>
                    <a:pt x="4671" y="6263"/>
                    <a:pt x="4552" y="6142"/>
                    <a:pt x="4530" y="6116"/>
                  </a:cubicBezTo>
                  <a:cubicBezTo>
                    <a:pt x="4511" y="6090"/>
                    <a:pt x="4493" y="6016"/>
                    <a:pt x="4489" y="5988"/>
                  </a:cubicBezTo>
                  <a:cubicBezTo>
                    <a:pt x="4485" y="5962"/>
                    <a:pt x="4489" y="5908"/>
                    <a:pt x="4495" y="5908"/>
                  </a:cubicBezTo>
                  <a:cubicBezTo>
                    <a:pt x="4501" y="5908"/>
                    <a:pt x="4511" y="5898"/>
                    <a:pt x="4506" y="5874"/>
                  </a:cubicBezTo>
                  <a:cubicBezTo>
                    <a:pt x="4501" y="5852"/>
                    <a:pt x="4512" y="5549"/>
                    <a:pt x="4527" y="5487"/>
                  </a:cubicBezTo>
                  <a:cubicBezTo>
                    <a:pt x="4541" y="5424"/>
                    <a:pt x="4543" y="5038"/>
                    <a:pt x="4568" y="4933"/>
                  </a:cubicBezTo>
                  <a:cubicBezTo>
                    <a:pt x="4591" y="4827"/>
                    <a:pt x="4544" y="4677"/>
                    <a:pt x="4533" y="4629"/>
                  </a:cubicBezTo>
                  <a:cubicBezTo>
                    <a:pt x="4522" y="4581"/>
                    <a:pt x="4563" y="4358"/>
                    <a:pt x="4573" y="4291"/>
                  </a:cubicBezTo>
                  <a:cubicBezTo>
                    <a:pt x="4582" y="4224"/>
                    <a:pt x="4537" y="4061"/>
                    <a:pt x="4530" y="4042"/>
                  </a:cubicBezTo>
                  <a:cubicBezTo>
                    <a:pt x="4525" y="4024"/>
                    <a:pt x="4541" y="4036"/>
                    <a:pt x="4608" y="4023"/>
                  </a:cubicBezTo>
                  <a:cubicBezTo>
                    <a:pt x="4677" y="4010"/>
                    <a:pt x="4744" y="3957"/>
                    <a:pt x="4770" y="3880"/>
                  </a:cubicBezTo>
                  <a:cubicBezTo>
                    <a:pt x="4796" y="3804"/>
                    <a:pt x="4712" y="3682"/>
                    <a:pt x="4700" y="3629"/>
                  </a:cubicBezTo>
                  <a:cubicBezTo>
                    <a:pt x="4690" y="3580"/>
                    <a:pt x="4522" y="3286"/>
                    <a:pt x="4492" y="3251"/>
                  </a:cubicBezTo>
                  <a:cubicBezTo>
                    <a:pt x="4463" y="3216"/>
                    <a:pt x="4437" y="3153"/>
                    <a:pt x="4447" y="3133"/>
                  </a:cubicBezTo>
                  <a:cubicBezTo>
                    <a:pt x="4455" y="3111"/>
                    <a:pt x="4458" y="2971"/>
                    <a:pt x="4451" y="2946"/>
                  </a:cubicBezTo>
                  <a:cubicBezTo>
                    <a:pt x="4444" y="2923"/>
                    <a:pt x="4450" y="2782"/>
                    <a:pt x="4461" y="2757"/>
                  </a:cubicBezTo>
                  <a:cubicBezTo>
                    <a:pt x="4472" y="2731"/>
                    <a:pt x="4480" y="2605"/>
                    <a:pt x="4479" y="2530"/>
                  </a:cubicBezTo>
                  <a:cubicBezTo>
                    <a:pt x="4477" y="2454"/>
                    <a:pt x="4352" y="2154"/>
                    <a:pt x="4343" y="2090"/>
                  </a:cubicBezTo>
                  <a:cubicBezTo>
                    <a:pt x="4333" y="2024"/>
                    <a:pt x="4259" y="1819"/>
                    <a:pt x="4189" y="1663"/>
                  </a:cubicBezTo>
                  <a:cubicBezTo>
                    <a:pt x="4119" y="1507"/>
                    <a:pt x="3915" y="1393"/>
                    <a:pt x="3915" y="1393"/>
                  </a:cubicBezTo>
                  <a:cubicBezTo>
                    <a:pt x="3914" y="1394"/>
                    <a:pt x="3913" y="1394"/>
                    <a:pt x="3912" y="1394"/>
                  </a:cubicBezTo>
                  <a:cubicBezTo>
                    <a:pt x="3901" y="1394"/>
                    <a:pt x="3880" y="1369"/>
                    <a:pt x="3895" y="1369"/>
                  </a:cubicBezTo>
                  <a:cubicBezTo>
                    <a:pt x="3911" y="1367"/>
                    <a:pt x="3918" y="1326"/>
                    <a:pt x="3922" y="1267"/>
                  </a:cubicBezTo>
                  <a:cubicBezTo>
                    <a:pt x="3925" y="1207"/>
                    <a:pt x="3966" y="1136"/>
                    <a:pt x="4049" y="914"/>
                  </a:cubicBezTo>
                  <a:cubicBezTo>
                    <a:pt x="4131" y="694"/>
                    <a:pt x="3863" y="502"/>
                    <a:pt x="3720" y="450"/>
                  </a:cubicBezTo>
                  <a:cubicBezTo>
                    <a:pt x="3686" y="437"/>
                    <a:pt x="3643" y="432"/>
                    <a:pt x="3598" y="432"/>
                  </a:cubicBezTo>
                  <a:cubicBezTo>
                    <a:pt x="3453" y="432"/>
                    <a:pt x="3278" y="481"/>
                    <a:pt x="3229" y="487"/>
                  </a:cubicBezTo>
                  <a:cubicBezTo>
                    <a:pt x="3165" y="495"/>
                    <a:pt x="3146" y="589"/>
                    <a:pt x="3152" y="616"/>
                  </a:cubicBezTo>
                  <a:cubicBezTo>
                    <a:pt x="3158" y="642"/>
                    <a:pt x="3117" y="712"/>
                    <a:pt x="3091" y="755"/>
                  </a:cubicBezTo>
                  <a:cubicBezTo>
                    <a:pt x="3063" y="798"/>
                    <a:pt x="3089" y="834"/>
                    <a:pt x="3095" y="856"/>
                  </a:cubicBezTo>
                  <a:cubicBezTo>
                    <a:pt x="3102" y="878"/>
                    <a:pt x="3072" y="903"/>
                    <a:pt x="3000" y="958"/>
                  </a:cubicBezTo>
                  <a:cubicBezTo>
                    <a:pt x="2929" y="1012"/>
                    <a:pt x="2962" y="1044"/>
                    <a:pt x="2981" y="1057"/>
                  </a:cubicBezTo>
                  <a:cubicBezTo>
                    <a:pt x="3000" y="1072"/>
                    <a:pt x="3000" y="1108"/>
                    <a:pt x="2981" y="1139"/>
                  </a:cubicBezTo>
                  <a:cubicBezTo>
                    <a:pt x="2962" y="1168"/>
                    <a:pt x="2970" y="1198"/>
                    <a:pt x="2986" y="1223"/>
                  </a:cubicBezTo>
                  <a:cubicBezTo>
                    <a:pt x="3002" y="1246"/>
                    <a:pt x="2978" y="1258"/>
                    <a:pt x="2954" y="1275"/>
                  </a:cubicBezTo>
                  <a:cubicBezTo>
                    <a:pt x="2929" y="1293"/>
                    <a:pt x="2955" y="1331"/>
                    <a:pt x="2977" y="1356"/>
                  </a:cubicBezTo>
                  <a:cubicBezTo>
                    <a:pt x="2999" y="1382"/>
                    <a:pt x="2965" y="1431"/>
                    <a:pt x="2965" y="1431"/>
                  </a:cubicBezTo>
                  <a:cubicBezTo>
                    <a:pt x="2965" y="1431"/>
                    <a:pt x="2917" y="1431"/>
                    <a:pt x="2833" y="1436"/>
                  </a:cubicBezTo>
                  <a:cubicBezTo>
                    <a:pt x="2747" y="1440"/>
                    <a:pt x="2571" y="1494"/>
                    <a:pt x="2559" y="1498"/>
                  </a:cubicBezTo>
                  <a:cubicBezTo>
                    <a:pt x="2558" y="1498"/>
                    <a:pt x="2557" y="1499"/>
                    <a:pt x="2556" y="1499"/>
                  </a:cubicBezTo>
                  <a:cubicBezTo>
                    <a:pt x="2539" y="1499"/>
                    <a:pt x="2478" y="1475"/>
                    <a:pt x="2435" y="1446"/>
                  </a:cubicBezTo>
                  <a:cubicBezTo>
                    <a:pt x="2388" y="1414"/>
                    <a:pt x="2228" y="1375"/>
                    <a:pt x="2168" y="1348"/>
                  </a:cubicBezTo>
                  <a:cubicBezTo>
                    <a:pt x="2109" y="1324"/>
                    <a:pt x="1729" y="1141"/>
                    <a:pt x="1688" y="1124"/>
                  </a:cubicBezTo>
                  <a:cubicBezTo>
                    <a:pt x="1646" y="1106"/>
                    <a:pt x="1544" y="1088"/>
                    <a:pt x="1526" y="1069"/>
                  </a:cubicBezTo>
                  <a:cubicBezTo>
                    <a:pt x="1509" y="1050"/>
                    <a:pt x="1315" y="939"/>
                    <a:pt x="1306" y="938"/>
                  </a:cubicBezTo>
                  <a:cubicBezTo>
                    <a:pt x="1297" y="936"/>
                    <a:pt x="1312" y="916"/>
                    <a:pt x="1290" y="894"/>
                  </a:cubicBezTo>
                  <a:cubicBezTo>
                    <a:pt x="1285" y="888"/>
                    <a:pt x="1278" y="887"/>
                    <a:pt x="1271" y="887"/>
                  </a:cubicBezTo>
                  <a:cubicBezTo>
                    <a:pt x="1256" y="887"/>
                    <a:pt x="1237" y="896"/>
                    <a:pt x="1220" y="896"/>
                  </a:cubicBezTo>
                  <a:cubicBezTo>
                    <a:pt x="1216" y="896"/>
                    <a:pt x="1211" y="895"/>
                    <a:pt x="1207" y="894"/>
                  </a:cubicBezTo>
                  <a:cubicBezTo>
                    <a:pt x="1179" y="884"/>
                    <a:pt x="1101" y="841"/>
                    <a:pt x="1101" y="841"/>
                  </a:cubicBezTo>
                  <a:cubicBezTo>
                    <a:pt x="1101" y="841"/>
                    <a:pt x="1105" y="820"/>
                    <a:pt x="1123" y="771"/>
                  </a:cubicBezTo>
                  <a:cubicBezTo>
                    <a:pt x="1140" y="725"/>
                    <a:pt x="1219" y="505"/>
                    <a:pt x="1031" y="228"/>
                  </a:cubicBezTo>
                  <a:cubicBezTo>
                    <a:pt x="925" y="72"/>
                    <a:pt x="746" y="1"/>
                    <a:pt x="5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0"/>
            <p:cNvSpPr/>
            <p:nvPr/>
          </p:nvSpPr>
          <p:spPr>
            <a:xfrm>
              <a:off x="14233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60"/>
          <p:cNvGrpSpPr/>
          <p:nvPr/>
        </p:nvGrpSpPr>
        <p:grpSpPr>
          <a:xfrm>
            <a:off x="3563276" y="1522775"/>
            <a:ext cx="367303" cy="640820"/>
            <a:chOff x="3065592" y="1598975"/>
            <a:chExt cx="367303" cy="640820"/>
          </a:xfrm>
        </p:grpSpPr>
        <p:sp>
          <p:nvSpPr>
            <p:cNvPr id="1276" name="Google Shape;1276;p60"/>
            <p:cNvSpPr/>
            <p:nvPr/>
          </p:nvSpPr>
          <p:spPr>
            <a:xfrm>
              <a:off x="3065592" y="1598975"/>
              <a:ext cx="367303" cy="640820"/>
            </a:xfrm>
            <a:custGeom>
              <a:avLst/>
              <a:gdLst/>
              <a:ahLst/>
              <a:cxnLst/>
              <a:rect l="l" t="t" r="r" b="b"/>
              <a:pathLst>
                <a:path w="4825" h="8418" extrusionOk="0">
                  <a:moveTo>
                    <a:pt x="763" y="3204"/>
                  </a:moveTo>
                  <a:cubicBezTo>
                    <a:pt x="766" y="3204"/>
                    <a:pt x="768" y="3207"/>
                    <a:pt x="768" y="3215"/>
                  </a:cubicBezTo>
                  <a:cubicBezTo>
                    <a:pt x="768" y="3250"/>
                    <a:pt x="758" y="3331"/>
                    <a:pt x="758" y="3404"/>
                  </a:cubicBezTo>
                  <a:cubicBezTo>
                    <a:pt x="758" y="3477"/>
                    <a:pt x="851" y="3570"/>
                    <a:pt x="854" y="3649"/>
                  </a:cubicBezTo>
                  <a:cubicBezTo>
                    <a:pt x="859" y="3727"/>
                    <a:pt x="810" y="3869"/>
                    <a:pt x="810" y="3869"/>
                  </a:cubicBezTo>
                  <a:cubicBezTo>
                    <a:pt x="809" y="3869"/>
                    <a:pt x="808" y="3870"/>
                    <a:pt x="807" y="3870"/>
                  </a:cubicBezTo>
                  <a:cubicBezTo>
                    <a:pt x="785" y="3870"/>
                    <a:pt x="741" y="3779"/>
                    <a:pt x="724" y="3710"/>
                  </a:cubicBezTo>
                  <a:cubicBezTo>
                    <a:pt x="706" y="3639"/>
                    <a:pt x="583" y="3422"/>
                    <a:pt x="576" y="3376"/>
                  </a:cubicBezTo>
                  <a:cubicBezTo>
                    <a:pt x="569" y="3331"/>
                    <a:pt x="627" y="3304"/>
                    <a:pt x="679" y="3270"/>
                  </a:cubicBezTo>
                  <a:cubicBezTo>
                    <a:pt x="719" y="3243"/>
                    <a:pt x="751" y="3204"/>
                    <a:pt x="763" y="3204"/>
                  </a:cubicBezTo>
                  <a:close/>
                  <a:moveTo>
                    <a:pt x="1844" y="1"/>
                  </a:moveTo>
                  <a:cubicBezTo>
                    <a:pt x="1808" y="1"/>
                    <a:pt x="1775" y="5"/>
                    <a:pt x="1746" y="13"/>
                  </a:cubicBezTo>
                  <a:cubicBezTo>
                    <a:pt x="1558" y="64"/>
                    <a:pt x="1440" y="282"/>
                    <a:pt x="1424" y="383"/>
                  </a:cubicBezTo>
                  <a:cubicBezTo>
                    <a:pt x="1409" y="483"/>
                    <a:pt x="1422" y="655"/>
                    <a:pt x="1430" y="702"/>
                  </a:cubicBezTo>
                  <a:cubicBezTo>
                    <a:pt x="1435" y="749"/>
                    <a:pt x="1428" y="826"/>
                    <a:pt x="1440" y="901"/>
                  </a:cubicBezTo>
                  <a:cubicBezTo>
                    <a:pt x="1451" y="980"/>
                    <a:pt x="1492" y="1041"/>
                    <a:pt x="1488" y="1065"/>
                  </a:cubicBezTo>
                  <a:cubicBezTo>
                    <a:pt x="1482" y="1088"/>
                    <a:pt x="1368" y="1086"/>
                    <a:pt x="1328" y="1092"/>
                  </a:cubicBezTo>
                  <a:cubicBezTo>
                    <a:pt x="1285" y="1100"/>
                    <a:pt x="1234" y="1177"/>
                    <a:pt x="1226" y="1204"/>
                  </a:cubicBezTo>
                  <a:cubicBezTo>
                    <a:pt x="1215" y="1231"/>
                    <a:pt x="1099" y="1267"/>
                    <a:pt x="1049" y="1292"/>
                  </a:cubicBezTo>
                  <a:cubicBezTo>
                    <a:pt x="1001" y="1317"/>
                    <a:pt x="918" y="1458"/>
                    <a:pt x="870" y="1526"/>
                  </a:cubicBezTo>
                  <a:cubicBezTo>
                    <a:pt x="824" y="1595"/>
                    <a:pt x="611" y="1650"/>
                    <a:pt x="519" y="1679"/>
                  </a:cubicBezTo>
                  <a:cubicBezTo>
                    <a:pt x="427" y="1707"/>
                    <a:pt x="516" y="2080"/>
                    <a:pt x="541" y="2132"/>
                  </a:cubicBezTo>
                  <a:cubicBezTo>
                    <a:pt x="567" y="2183"/>
                    <a:pt x="563" y="2229"/>
                    <a:pt x="547" y="2253"/>
                  </a:cubicBezTo>
                  <a:cubicBezTo>
                    <a:pt x="529" y="2275"/>
                    <a:pt x="502" y="2330"/>
                    <a:pt x="467" y="2392"/>
                  </a:cubicBezTo>
                  <a:cubicBezTo>
                    <a:pt x="429" y="2451"/>
                    <a:pt x="226" y="2816"/>
                    <a:pt x="152" y="2954"/>
                  </a:cubicBezTo>
                  <a:cubicBezTo>
                    <a:pt x="76" y="3094"/>
                    <a:pt x="44" y="3292"/>
                    <a:pt x="22" y="3407"/>
                  </a:cubicBezTo>
                  <a:cubicBezTo>
                    <a:pt x="1" y="3522"/>
                    <a:pt x="76" y="3630"/>
                    <a:pt x="100" y="3672"/>
                  </a:cubicBezTo>
                  <a:cubicBezTo>
                    <a:pt x="123" y="3714"/>
                    <a:pt x="210" y="3808"/>
                    <a:pt x="244" y="3859"/>
                  </a:cubicBezTo>
                  <a:cubicBezTo>
                    <a:pt x="277" y="3908"/>
                    <a:pt x="314" y="3943"/>
                    <a:pt x="350" y="3998"/>
                  </a:cubicBezTo>
                  <a:cubicBezTo>
                    <a:pt x="387" y="4054"/>
                    <a:pt x="491" y="4140"/>
                    <a:pt x="515" y="4164"/>
                  </a:cubicBezTo>
                  <a:cubicBezTo>
                    <a:pt x="538" y="4189"/>
                    <a:pt x="614" y="4261"/>
                    <a:pt x="636" y="4304"/>
                  </a:cubicBezTo>
                  <a:cubicBezTo>
                    <a:pt x="660" y="4348"/>
                    <a:pt x="743" y="4434"/>
                    <a:pt x="768" y="4462"/>
                  </a:cubicBezTo>
                  <a:cubicBezTo>
                    <a:pt x="793" y="4491"/>
                    <a:pt x="863" y="4587"/>
                    <a:pt x="873" y="4606"/>
                  </a:cubicBezTo>
                  <a:cubicBezTo>
                    <a:pt x="883" y="4625"/>
                    <a:pt x="892" y="4626"/>
                    <a:pt x="891" y="4648"/>
                  </a:cubicBezTo>
                  <a:cubicBezTo>
                    <a:pt x="889" y="4668"/>
                    <a:pt x="924" y="4692"/>
                    <a:pt x="937" y="4702"/>
                  </a:cubicBezTo>
                  <a:cubicBezTo>
                    <a:pt x="950" y="4715"/>
                    <a:pt x="956" y="4749"/>
                    <a:pt x="969" y="4808"/>
                  </a:cubicBezTo>
                  <a:cubicBezTo>
                    <a:pt x="982" y="4868"/>
                    <a:pt x="1030" y="4935"/>
                    <a:pt x="1041" y="4969"/>
                  </a:cubicBezTo>
                  <a:cubicBezTo>
                    <a:pt x="1054" y="5002"/>
                    <a:pt x="1083" y="5069"/>
                    <a:pt x="1092" y="5092"/>
                  </a:cubicBezTo>
                  <a:cubicBezTo>
                    <a:pt x="1100" y="5116"/>
                    <a:pt x="1122" y="5159"/>
                    <a:pt x="1127" y="5203"/>
                  </a:cubicBezTo>
                  <a:cubicBezTo>
                    <a:pt x="1132" y="5247"/>
                    <a:pt x="1166" y="5263"/>
                    <a:pt x="1179" y="5292"/>
                  </a:cubicBezTo>
                  <a:cubicBezTo>
                    <a:pt x="1192" y="5320"/>
                    <a:pt x="1199" y="5362"/>
                    <a:pt x="1215" y="5390"/>
                  </a:cubicBezTo>
                  <a:cubicBezTo>
                    <a:pt x="1231" y="5419"/>
                    <a:pt x="1239" y="5429"/>
                    <a:pt x="1265" y="5429"/>
                  </a:cubicBezTo>
                  <a:cubicBezTo>
                    <a:pt x="1291" y="5429"/>
                    <a:pt x="1291" y="5416"/>
                    <a:pt x="1290" y="5382"/>
                  </a:cubicBezTo>
                  <a:cubicBezTo>
                    <a:pt x="1287" y="5349"/>
                    <a:pt x="1208" y="5221"/>
                    <a:pt x="1205" y="5194"/>
                  </a:cubicBezTo>
                  <a:cubicBezTo>
                    <a:pt x="1203" y="5173"/>
                    <a:pt x="1213" y="5151"/>
                    <a:pt x="1217" y="5151"/>
                  </a:cubicBezTo>
                  <a:cubicBezTo>
                    <a:pt x="1218" y="5151"/>
                    <a:pt x="1218" y="5152"/>
                    <a:pt x="1218" y="5154"/>
                  </a:cubicBezTo>
                  <a:cubicBezTo>
                    <a:pt x="1218" y="5167"/>
                    <a:pt x="1240" y="5200"/>
                    <a:pt x="1258" y="5238"/>
                  </a:cubicBezTo>
                  <a:cubicBezTo>
                    <a:pt x="1274" y="5276"/>
                    <a:pt x="1320" y="5321"/>
                    <a:pt x="1339" y="5343"/>
                  </a:cubicBezTo>
                  <a:cubicBezTo>
                    <a:pt x="1357" y="5365"/>
                    <a:pt x="1371" y="5388"/>
                    <a:pt x="1384" y="5407"/>
                  </a:cubicBezTo>
                  <a:cubicBezTo>
                    <a:pt x="1397" y="5425"/>
                    <a:pt x="1415" y="5467"/>
                    <a:pt x="1431" y="5490"/>
                  </a:cubicBezTo>
                  <a:cubicBezTo>
                    <a:pt x="1438" y="5501"/>
                    <a:pt x="1450" y="5506"/>
                    <a:pt x="1463" y="5506"/>
                  </a:cubicBezTo>
                  <a:cubicBezTo>
                    <a:pt x="1478" y="5506"/>
                    <a:pt x="1495" y="5498"/>
                    <a:pt x="1502" y="5486"/>
                  </a:cubicBezTo>
                  <a:cubicBezTo>
                    <a:pt x="1515" y="5464"/>
                    <a:pt x="1492" y="5420"/>
                    <a:pt x="1482" y="5398"/>
                  </a:cubicBezTo>
                  <a:cubicBezTo>
                    <a:pt x="1469" y="5376"/>
                    <a:pt x="1422" y="5299"/>
                    <a:pt x="1397" y="5274"/>
                  </a:cubicBezTo>
                  <a:cubicBezTo>
                    <a:pt x="1374" y="5251"/>
                    <a:pt x="1339" y="5180"/>
                    <a:pt x="1336" y="5171"/>
                  </a:cubicBezTo>
                  <a:lnTo>
                    <a:pt x="1336" y="5171"/>
                  </a:lnTo>
                  <a:cubicBezTo>
                    <a:pt x="1342" y="5175"/>
                    <a:pt x="1361" y="5194"/>
                    <a:pt x="1371" y="5209"/>
                  </a:cubicBezTo>
                  <a:cubicBezTo>
                    <a:pt x="1383" y="5226"/>
                    <a:pt x="1403" y="5263"/>
                    <a:pt x="1418" y="5282"/>
                  </a:cubicBezTo>
                  <a:cubicBezTo>
                    <a:pt x="1432" y="5299"/>
                    <a:pt x="1472" y="5339"/>
                    <a:pt x="1476" y="5357"/>
                  </a:cubicBezTo>
                  <a:cubicBezTo>
                    <a:pt x="1482" y="5375"/>
                    <a:pt x="1510" y="5414"/>
                    <a:pt x="1529" y="5462"/>
                  </a:cubicBezTo>
                  <a:cubicBezTo>
                    <a:pt x="1543" y="5503"/>
                    <a:pt x="1571" y="5506"/>
                    <a:pt x="1588" y="5506"/>
                  </a:cubicBezTo>
                  <a:cubicBezTo>
                    <a:pt x="1592" y="5506"/>
                    <a:pt x="1595" y="5506"/>
                    <a:pt x="1597" y="5506"/>
                  </a:cubicBezTo>
                  <a:cubicBezTo>
                    <a:pt x="1613" y="5506"/>
                    <a:pt x="1616" y="5464"/>
                    <a:pt x="1607" y="5417"/>
                  </a:cubicBezTo>
                  <a:cubicBezTo>
                    <a:pt x="1597" y="5371"/>
                    <a:pt x="1529" y="5264"/>
                    <a:pt x="1501" y="5223"/>
                  </a:cubicBezTo>
                  <a:cubicBezTo>
                    <a:pt x="1475" y="5181"/>
                    <a:pt x="1397" y="5066"/>
                    <a:pt x="1396" y="5056"/>
                  </a:cubicBezTo>
                  <a:cubicBezTo>
                    <a:pt x="1395" y="5047"/>
                    <a:pt x="1396" y="5029"/>
                    <a:pt x="1405" y="5029"/>
                  </a:cubicBezTo>
                  <a:cubicBezTo>
                    <a:pt x="1406" y="5029"/>
                    <a:pt x="1408" y="5030"/>
                    <a:pt x="1411" y="5031"/>
                  </a:cubicBezTo>
                  <a:cubicBezTo>
                    <a:pt x="1425" y="5040"/>
                    <a:pt x="1457" y="5057"/>
                    <a:pt x="1472" y="5088"/>
                  </a:cubicBezTo>
                  <a:cubicBezTo>
                    <a:pt x="1485" y="5117"/>
                    <a:pt x="1495" y="5135"/>
                    <a:pt x="1508" y="5152"/>
                  </a:cubicBezTo>
                  <a:cubicBezTo>
                    <a:pt x="1521" y="5171"/>
                    <a:pt x="1542" y="5186"/>
                    <a:pt x="1575" y="5263"/>
                  </a:cubicBezTo>
                  <a:cubicBezTo>
                    <a:pt x="1607" y="5340"/>
                    <a:pt x="1647" y="5344"/>
                    <a:pt x="1647" y="5344"/>
                  </a:cubicBezTo>
                  <a:cubicBezTo>
                    <a:pt x="1647" y="5344"/>
                    <a:pt x="1677" y="5371"/>
                    <a:pt x="1696" y="5391"/>
                  </a:cubicBezTo>
                  <a:cubicBezTo>
                    <a:pt x="1714" y="5414"/>
                    <a:pt x="1781" y="5592"/>
                    <a:pt x="1801" y="5634"/>
                  </a:cubicBezTo>
                  <a:cubicBezTo>
                    <a:pt x="1821" y="5675"/>
                    <a:pt x="1909" y="5859"/>
                    <a:pt x="1925" y="5923"/>
                  </a:cubicBezTo>
                  <a:cubicBezTo>
                    <a:pt x="1939" y="5985"/>
                    <a:pt x="2081" y="6192"/>
                    <a:pt x="2119" y="6245"/>
                  </a:cubicBezTo>
                  <a:cubicBezTo>
                    <a:pt x="2156" y="6297"/>
                    <a:pt x="2397" y="6412"/>
                    <a:pt x="2455" y="6435"/>
                  </a:cubicBezTo>
                  <a:cubicBezTo>
                    <a:pt x="2469" y="6441"/>
                    <a:pt x="2484" y="6443"/>
                    <a:pt x="2497" y="6443"/>
                  </a:cubicBezTo>
                  <a:cubicBezTo>
                    <a:pt x="2532" y="6443"/>
                    <a:pt x="2564" y="6430"/>
                    <a:pt x="2581" y="6430"/>
                  </a:cubicBezTo>
                  <a:cubicBezTo>
                    <a:pt x="2584" y="6430"/>
                    <a:pt x="2587" y="6430"/>
                    <a:pt x="2589" y="6431"/>
                  </a:cubicBezTo>
                  <a:cubicBezTo>
                    <a:pt x="2605" y="6440"/>
                    <a:pt x="2711" y="6480"/>
                    <a:pt x="2800" y="6480"/>
                  </a:cubicBezTo>
                  <a:cubicBezTo>
                    <a:pt x="2811" y="6480"/>
                    <a:pt x="2821" y="6479"/>
                    <a:pt x="2831" y="6478"/>
                  </a:cubicBezTo>
                  <a:cubicBezTo>
                    <a:pt x="2924" y="6466"/>
                    <a:pt x="2981" y="6278"/>
                    <a:pt x="2995" y="6249"/>
                  </a:cubicBezTo>
                  <a:cubicBezTo>
                    <a:pt x="3012" y="6221"/>
                    <a:pt x="3028" y="6124"/>
                    <a:pt x="3028" y="6038"/>
                  </a:cubicBezTo>
                  <a:cubicBezTo>
                    <a:pt x="3028" y="5950"/>
                    <a:pt x="2943" y="5748"/>
                    <a:pt x="2937" y="5748"/>
                  </a:cubicBezTo>
                  <a:cubicBezTo>
                    <a:pt x="2930" y="5748"/>
                    <a:pt x="2928" y="5727"/>
                    <a:pt x="2930" y="5716"/>
                  </a:cubicBezTo>
                  <a:cubicBezTo>
                    <a:pt x="2931" y="5704"/>
                    <a:pt x="2927" y="5660"/>
                    <a:pt x="2921" y="5627"/>
                  </a:cubicBezTo>
                  <a:cubicBezTo>
                    <a:pt x="2917" y="5593"/>
                    <a:pt x="2907" y="5510"/>
                    <a:pt x="2870" y="5432"/>
                  </a:cubicBezTo>
                  <a:cubicBezTo>
                    <a:pt x="2832" y="5353"/>
                    <a:pt x="2745" y="5190"/>
                    <a:pt x="2741" y="5177"/>
                  </a:cubicBezTo>
                  <a:cubicBezTo>
                    <a:pt x="2739" y="5171"/>
                    <a:pt x="2739" y="5169"/>
                    <a:pt x="2747" y="5169"/>
                  </a:cubicBezTo>
                  <a:cubicBezTo>
                    <a:pt x="2753" y="5169"/>
                    <a:pt x="2764" y="5171"/>
                    <a:pt x="2784" y="5174"/>
                  </a:cubicBezTo>
                  <a:cubicBezTo>
                    <a:pt x="2828" y="5183"/>
                    <a:pt x="2853" y="5228"/>
                    <a:pt x="2883" y="5253"/>
                  </a:cubicBezTo>
                  <a:cubicBezTo>
                    <a:pt x="2912" y="5277"/>
                    <a:pt x="2990" y="5331"/>
                    <a:pt x="3025" y="5366"/>
                  </a:cubicBezTo>
                  <a:cubicBezTo>
                    <a:pt x="3042" y="5383"/>
                    <a:pt x="3058" y="5384"/>
                    <a:pt x="3073" y="5384"/>
                  </a:cubicBezTo>
                  <a:cubicBezTo>
                    <a:pt x="3077" y="5384"/>
                    <a:pt x="3080" y="5384"/>
                    <a:pt x="3084" y="5384"/>
                  </a:cubicBezTo>
                  <a:cubicBezTo>
                    <a:pt x="3096" y="5384"/>
                    <a:pt x="3107" y="5385"/>
                    <a:pt x="3115" y="5397"/>
                  </a:cubicBezTo>
                  <a:cubicBezTo>
                    <a:pt x="3137" y="5423"/>
                    <a:pt x="3274" y="5608"/>
                    <a:pt x="3288" y="5618"/>
                  </a:cubicBezTo>
                  <a:cubicBezTo>
                    <a:pt x="3304" y="5631"/>
                    <a:pt x="3320" y="5644"/>
                    <a:pt x="3336" y="5698"/>
                  </a:cubicBezTo>
                  <a:cubicBezTo>
                    <a:pt x="3351" y="5751"/>
                    <a:pt x="3414" y="5870"/>
                    <a:pt x="3428" y="5899"/>
                  </a:cubicBezTo>
                  <a:cubicBezTo>
                    <a:pt x="3441" y="5930"/>
                    <a:pt x="3460" y="6007"/>
                    <a:pt x="3460" y="6041"/>
                  </a:cubicBezTo>
                  <a:cubicBezTo>
                    <a:pt x="3460" y="6074"/>
                    <a:pt x="3489" y="6218"/>
                    <a:pt x="3504" y="6306"/>
                  </a:cubicBezTo>
                  <a:cubicBezTo>
                    <a:pt x="3520" y="6396"/>
                    <a:pt x="3537" y="6498"/>
                    <a:pt x="3567" y="6564"/>
                  </a:cubicBezTo>
                  <a:cubicBezTo>
                    <a:pt x="3597" y="6629"/>
                    <a:pt x="3692" y="6785"/>
                    <a:pt x="3708" y="6807"/>
                  </a:cubicBezTo>
                  <a:cubicBezTo>
                    <a:pt x="3722" y="6829"/>
                    <a:pt x="3753" y="6897"/>
                    <a:pt x="3744" y="6903"/>
                  </a:cubicBezTo>
                  <a:cubicBezTo>
                    <a:pt x="3735" y="6907"/>
                    <a:pt x="3734" y="6912"/>
                    <a:pt x="3734" y="6938"/>
                  </a:cubicBezTo>
                  <a:cubicBezTo>
                    <a:pt x="3734" y="6963"/>
                    <a:pt x="3813" y="7140"/>
                    <a:pt x="3820" y="7158"/>
                  </a:cubicBezTo>
                  <a:cubicBezTo>
                    <a:pt x="3829" y="7174"/>
                    <a:pt x="3842" y="7224"/>
                    <a:pt x="3865" y="7264"/>
                  </a:cubicBezTo>
                  <a:cubicBezTo>
                    <a:pt x="3887" y="7307"/>
                    <a:pt x="3896" y="7406"/>
                    <a:pt x="3893" y="7451"/>
                  </a:cubicBezTo>
                  <a:cubicBezTo>
                    <a:pt x="3890" y="7496"/>
                    <a:pt x="3904" y="7522"/>
                    <a:pt x="3883" y="7557"/>
                  </a:cubicBezTo>
                  <a:cubicBezTo>
                    <a:pt x="3861" y="7594"/>
                    <a:pt x="3896" y="7623"/>
                    <a:pt x="3904" y="7672"/>
                  </a:cubicBezTo>
                  <a:cubicBezTo>
                    <a:pt x="3913" y="7723"/>
                    <a:pt x="3944" y="7862"/>
                    <a:pt x="3950" y="7910"/>
                  </a:cubicBezTo>
                  <a:cubicBezTo>
                    <a:pt x="3957" y="7955"/>
                    <a:pt x="3970" y="7988"/>
                    <a:pt x="3963" y="8013"/>
                  </a:cubicBezTo>
                  <a:cubicBezTo>
                    <a:pt x="3957" y="8036"/>
                    <a:pt x="3967" y="8119"/>
                    <a:pt x="3967" y="8149"/>
                  </a:cubicBezTo>
                  <a:cubicBezTo>
                    <a:pt x="3967" y="8178"/>
                    <a:pt x="3983" y="8223"/>
                    <a:pt x="4015" y="8246"/>
                  </a:cubicBezTo>
                  <a:cubicBezTo>
                    <a:pt x="4047" y="8271"/>
                    <a:pt x="4052" y="8328"/>
                    <a:pt x="4053" y="8373"/>
                  </a:cubicBezTo>
                  <a:cubicBezTo>
                    <a:pt x="4055" y="8418"/>
                    <a:pt x="4461" y="8409"/>
                    <a:pt x="4608" y="8417"/>
                  </a:cubicBezTo>
                  <a:cubicBezTo>
                    <a:pt x="4616" y="8417"/>
                    <a:pt x="4624" y="8417"/>
                    <a:pt x="4632" y="8417"/>
                  </a:cubicBezTo>
                  <a:cubicBezTo>
                    <a:pt x="4760" y="8417"/>
                    <a:pt x="4825" y="8371"/>
                    <a:pt x="4821" y="8285"/>
                  </a:cubicBezTo>
                  <a:cubicBezTo>
                    <a:pt x="4818" y="8195"/>
                    <a:pt x="4653" y="7988"/>
                    <a:pt x="4636" y="7974"/>
                  </a:cubicBezTo>
                  <a:cubicBezTo>
                    <a:pt x="4617" y="7958"/>
                    <a:pt x="4554" y="7883"/>
                    <a:pt x="4556" y="7838"/>
                  </a:cubicBezTo>
                  <a:cubicBezTo>
                    <a:pt x="4559" y="7793"/>
                    <a:pt x="4483" y="7554"/>
                    <a:pt x="4474" y="7519"/>
                  </a:cubicBezTo>
                  <a:cubicBezTo>
                    <a:pt x="4467" y="7483"/>
                    <a:pt x="4436" y="7423"/>
                    <a:pt x="4414" y="7423"/>
                  </a:cubicBezTo>
                  <a:cubicBezTo>
                    <a:pt x="4392" y="7423"/>
                    <a:pt x="4360" y="7385"/>
                    <a:pt x="4363" y="7362"/>
                  </a:cubicBezTo>
                  <a:cubicBezTo>
                    <a:pt x="4368" y="7339"/>
                    <a:pt x="4349" y="7295"/>
                    <a:pt x="4344" y="7253"/>
                  </a:cubicBezTo>
                  <a:cubicBezTo>
                    <a:pt x="4339" y="7210"/>
                    <a:pt x="4308" y="7136"/>
                    <a:pt x="4318" y="7095"/>
                  </a:cubicBezTo>
                  <a:cubicBezTo>
                    <a:pt x="4328" y="7056"/>
                    <a:pt x="4288" y="6830"/>
                    <a:pt x="4289" y="6808"/>
                  </a:cubicBezTo>
                  <a:cubicBezTo>
                    <a:pt x="4290" y="6787"/>
                    <a:pt x="4254" y="6778"/>
                    <a:pt x="4254" y="6706"/>
                  </a:cubicBezTo>
                  <a:cubicBezTo>
                    <a:pt x="4254" y="6634"/>
                    <a:pt x="4216" y="6383"/>
                    <a:pt x="4180" y="6211"/>
                  </a:cubicBezTo>
                  <a:cubicBezTo>
                    <a:pt x="4145" y="6039"/>
                    <a:pt x="4046" y="5853"/>
                    <a:pt x="4031" y="5819"/>
                  </a:cubicBezTo>
                  <a:cubicBezTo>
                    <a:pt x="4017" y="5786"/>
                    <a:pt x="3960" y="5682"/>
                    <a:pt x="3942" y="5633"/>
                  </a:cubicBezTo>
                  <a:cubicBezTo>
                    <a:pt x="3926" y="5582"/>
                    <a:pt x="3816" y="5320"/>
                    <a:pt x="3782" y="5242"/>
                  </a:cubicBezTo>
                  <a:cubicBezTo>
                    <a:pt x="3749" y="5167"/>
                    <a:pt x="3711" y="4992"/>
                    <a:pt x="3706" y="4960"/>
                  </a:cubicBezTo>
                  <a:cubicBezTo>
                    <a:pt x="3703" y="4928"/>
                    <a:pt x="3701" y="4899"/>
                    <a:pt x="3712" y="4894"/>
                  </a:cubicBezTo>
                  <a:cubicBezTo>
                    <a:pt x="3724" y="4891"/>
                    <a:pt x="3754" y="4839"/>
                    <a:pt x="3772" y="4801"/>
                  </a:cubicBezTo>
                  <a:cubicBezTo>
                    <a:pt x="3788" y="4762"/>
                    <a:pt x="3759" y="4670"/>
                    <a:pt x="3749" y="4651"/>
                  </a:cubicBezTo>
                  <a:cubicBezTo>
                    <a:pt x="3738" y="4631"/>
                    <a:pt x="3645" y="4485"/>
                    <a:pt x="3635" y="4472"/>
                  </a:cubicBezTo>
                  <a:cubicBezTo>
                    <a:pt x="3625" y="4459"/>
                    <a:pt x="3638" y="4431"/>
                    <a:pt x="3635" y="4389"/>
                  </a:cubicBezTo>
                  <a:cubicBezTo>
                    <a:pt x="3632" y="4347"/>
                    <a:pt x="3450" y="4122"/>
                    <a:pt x="3428" y="4087"/>
                  </a:cubicBezTo>
                  <a:cubicBezTo>
                    <a:pt x="3406" y="4052"/>
                    <a:pt x="3365" y="3987"/>
                    <a:pt x="3357" y="3977"/>
                  </a:cubicBezTo>
                  <a:cubicBezTo>
                    <a:pt x="3349" y="3966"/>
                    <a:pt x="3278" y="3905"/>
                    <a:pt x="3281" y="3891"/>
                  </a:cubicBezTo>
                  <a:cubicBezTo>
                    <a:pt x="3284" y="3878"/>
                    <a:pt x="3188" y="3693"/>
                    <a:pt x="3166" y="3659"/>
                  </a:cubicBezTo>
                  <a:cubicBezTo>
                    <a:pt x="3146" y="3625"/>
                    <a:pt x="3062" y="3497"/>
                    <a:pt x="3074" y="3459"/>
                  </a:cubicBezTo>
                  <a:cubicBezTo>
                    <a:pt x="3087" y="3422"/>
                    <a:pt x="2975" y="3353"/>
                    <a:pt x="2956" y="3353"/>
                  </a:cubicBezTo>
                  <a:cubicBezTo>
                    <a:pt x="2955" y="3353"/>
                    <a:pt x="2955" y="3353"/>
                    <a:pt x="2955" y="3353"/>
                  </a:cubicBezTo>
                  <a:cubicBezTo>
                    <a:pt x="2950" y="3353"/>
                    <a:pt x="2945" y="3354"/>
                    <a:pt x="2941" y="3354"/>
                  </a:cubicBezTo>
                  <a:cubicBezTo>
                    <a:pt x="2929" y="3354"/>
                    <a:pt x="2918" y="3351"/>
                    <a:pt x="2902" y="3333"/>
                  </a:cubicBezTo>
                  <a:cubicBezTo>
                    <a:pt x="2880" y="3306"/>
                    <a:pt x="2889" y="3107"/>
                    <a:pt x="2886" y="3030"/>
                  </a:cubicBezTo>
                  <a:cubicBezTo>
                    <a:pt x="2882" y="2953"/>
                    <a:pt x="2722" y="2909"/>
                    <a:pt x="2722" y="2909"/>
                  </a:cubicBezTo>
                  <a:cubicBezTo>
                    <a:pt x="2722" y="2909"/>
                    <a:pt x="2720" y="2823"/>
                    <a:pt x="2732" y="2775"/>
                  </a:cubicBezTo>
                  <a:cubicBezTo>
                    <a:pt x="2743" y="2730"/>
                    <a:pt x="2829" y="2419"/>
                    <a:pt x="2831" y="2408"/>
                  </a:cubicBezTo>
                  <a:cubicBezTo>
                    <a:pt x="2832" y="2399"/>
                    <a:pt x="2822" y="2325"/>
                    <a:pt x="2846" y="2325"/>
                  </a:cubicBezTo>
                  <a:cubicBezTo>
                    <a:pt x="2854" y="2325"/>
                    <a:pt x="2865" y="2333"/>
                    <a:pt x="2880" y="2351"/>
                  </a:cubicBezTo>
                  <a:cubicBezTo>
                    <a:pt x="2946" y="2428"/>
                    <a:pt x="3215" y="2470"/>
                    <a:pt x="3309" y="2475"/>
                  </a:cubicBezTo>
                  <a:cubicBezTo>
                    <a:pt x="3312" y="2475"/>
                    <a:pt x="3316" y="2475"/>
                    <a:pt x="3319" y="2475"/>
                  </a:cubicBezTo>
                  <a:cubicBezTo>
                    <a:pt x="3402" y="2475"/>
                    <a:pt x="3516" y="2435"/>
                    <a:pt x="3555" y="2435"/>
                  </a:cubicBezTo>
                  <a:cubicBezTo>
                    <a:pt x="3561" y="2435"/>
                    <a:pt x="3565" y="2436"/>
                    <a:pt x="3567" y="2438"/>
                  </a:cubicBezTo>
                  <a:cubicBezTo>
                    <a:pt x="3584" y="2453"/>
                    <a:pt x="3721" y="2562"/>
                    <a:pt x="3791" y="2591"/>
                  </a:cubicBezTo>
                  <a:cubicBezTo>
                    <a:pt x="3822" y="2605"/>
                    <a:pt x="3863" y="2609"/>
                    <a:pt x="3904" y="2609"/>
                  </a:cubicBezTo>
                  <a:cubicBezTo>
                    <a:pt x="3956" y="2609"/>
                    <a:pt x="4008" y="2602"/>
                    <a:pt x="4037" y="2601"/>
                  </a:cubicBezTo>
                  <a:cubicBezTo>
                    <a:pt x="4088" y="2600"/>
                    <a:pt x="4158" y="2415"/>
                    <a:pt x="4164" y="2370"/>
                  </a:cubicBezTo>
                  <a:cubicBezTo>
                    <a:pt x="4171" y="2322"/>
                    <a:pt x="4127" y="2058"/>
                    <a:pt x="4122" y="2045"/>
                  </a:cubicBezTo>
                  <a:cubicBezTo>
                    <a:pt x="4117" y="2032"/>
                    <a:pt x="4104" y="1921"/>
                    <a:pt x="4107" y="1898"/>
                  </a:cubicBezTo>
                  <a:cubicBezTo>
                    <a:pt x="4111" y="1875"/>
                    <a:pt x="4082" y="1825"/>
                    <a:pt x="4082" y="1825"/>
                  </a:cubicBezTo>
                  <a:cubicBezTo>
                    <a:pt x="4082" y="1825"/>
                    <a:pt x="4046" y="1765"/>
                    <a:pt x="4068" y="1749"/>
                  </a:cubicBezTo>
                  <a:cubicBezTo>
                    <a:pt x="4088" y="1735"/>
                    <a:pt x="4100" y="1691"/>
                    <a:pt x="4105" y="1666"/>
                  </a:cubicBezTo>
                  <a:cubicBezTo>
                    <a:pt x="4111" y="1641"/>
                    <a:pt x="4047" y="1593"/>
                    <a:pt x="4034" y="1586"/>
                  </a:cubicBezTo>
                  <a:cubicBezTo>
                    <a:pt x="4020" y="1580"/>
                    <a:pt x="4009" y="1557"/>
                    <a:pt x="4015" y="1532"/>
                  </a:cubicBezTo>
                  <a:cubicBezTo>
                    <a:pt x="4021" y="1509"/>
                    <a:pt x="3985" y="1446"/>
                    <a:pt x="3967" y="1442"/>
                  </a:cubicBezTo>
                  <a:cubicBezTo>
                    <a:pt x="3948" y="1439"/>
                    <a:pt x="3883" y="1448"/>
                    <a:pt x="3861" y="1417"/>
                  </a:cubicBezTo>
                  <a:cubicBezTo>
                    <a:pt x="3839" y="1388"/>
                    <a:pt x="3741" y="1269"/>
                    <a:pt x="3735" y="1269"/>
                  </a:cubicBezTo>
                  <a:cubicBezTo>
                    <a:pt x="3730" y="1269"/>
                    <a:pt x="3728" y="1269"/>
                    <a:pt x="3724" y="1267"/>
                  </a:cubicBezTo>
                  <a:cubicBezTo>
                    <a:pt x="3719" y="1266"/>
                    <a:pt x="3685" y="1199"/>
                    <a:pt x="3667" y="1178"/>
                  </a:cubicBezTo>
                  <a:cubicBezTo>
                    <a:pt x="3659" y="1168"/>
                    <a:pt x="3638" y="1166"/>
                    <a:pt x="3620" y="1166"/>
                  </a:cubicBezTo>
                  <a:cubicBezTo>
                    <a:pt x="3601" y="1166"/>
                    <a:pt x="3584" y="1168"/>
                    <a:pt x="3584" y="1168"/>
                  </a:cubicBezTo>
                  <a:cubicBezTo>
                    <a:pt x="3584" y="1168"/>
                    <a:pt x="3439" y="1132"/>
                    <a:pt x="3269" y="1132"/>
                  </a:cubicBezTo>
                  <a:cubicBezTo>
                    <a:pt x="3218" y="1132"/>
                    <a:pt x="3165" y="1135"/>
                    <a:pt x="3113" y="1143"/>
                  </a:cubicBezTo>
                  <a:cubicBezTo>
                    <a:pt x="2889" y="1180"/>
                    <a:pt x="2736" y="1403"/>
                    <a:pt x="2720" y="1403"/>
                  </a:cubicBezTo>
                  <a:cubicBezTo>
                    <a:pt x="2707" y="1401"/>
                    <a:pt x="2602" y="1218"/>
                    <a:pt x="2588" y="1174"/>
                  </a:cubicBezTo>
                  <a:cubicBezTo>
                    <a:pt x="2572" y="1127"/>
                    <a:pt x="2432" y="939"/>
                    <a:pt x="2410" y="926"/>
                  </a:cubicBezTo>
                  <a:cubicBezTo>
                    <a:pt x="2388" y="912"/>
                    <a:pt x="2325" y="875"/>
                    <a:pt x="2325" y="875"/>
                  </a:cubicBezTo>
                  <a:cubicBezTo>
                    <a:pt x="2325" y="875"/>
                    <a:pt x="2353" y="853"/>
                    <a:pt x="2355" y="837"/>
                  </a:cubicBezTo>
                  <a:cubicBezTo>
                    <a:pt x="2356" y="820"/>
                    <a:pt x="2378" y="801"/>
                    <a:pt x="2391" y="766"/>
                  </a:cubicBezTo>
                  <a:cubicBezTo>
                    <a:pt x="2404" y="730"/>
                    <a:pt x="2376" y="658"/>
                    <a:pt x="2372" y="644"/>
                  </a:cubicBezTo>
                  <a:cubicBezTo>
                    <a:pt x="2369" y="632"/>
                    <a:pt x="2343" y="617"/>
                    <a:pt x="2357" y="601"/>
                  </a:cubicBezTo>
                  <a:cubicBezTo>
                    <a:pt x="2372" y="584"/>
                    <a:pt x="2369" y="443"/>
                    <a:pt x="2328" y="263"/>
                  </a:cubicBezTo>
                  <a:cubicBezTo>
                    <a:pt x="2293" y="112"/>
                    <a:pt x="2036" y="1"/>
                    <a:pt x="1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0"/>
            <p:cNvSpPr/>
            <p:nvPr/>
          </p:nvSpPr>
          <p:spPr>
            <a:xfrm>
              <a:off x="3238285" y="166593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60"/>
          <p:cNvGrpSpPr/>
          <p:nvPr/>
        </p:nvGrpSpPr>
        <p:grpSpPr>
          <a:xfrm>
            <a:off x="4461265" y="1486585"/>
            <a:ext cx="296483" cy="686031"/>
            <a:chOff x="3797688" y="1562785"/>
            <a:chExt cx="296483" cy="686031"/>
          </a:xfrm>
        </p:grpSpPr>
        <p:sp>
          <p:nvSpPr>
            <p:cNvPr id="1279" name="Google Shape;1279;p60"/>
            <p:cNvSpPr/>
            <p:nvPr/>
          </p:nvSpPr>
          <p:spPr>
            <a:xfrm>
              <a:off x="3797688" y="1589954"/>
              <a:ext cx="260728" cy="658862"/>
            </a:xfrm>
            <a:custGeom>
              <a:avLst/>
              <a:gdLst/>
              <a:ahLst/>
              <a:cxnLst/>
              <a:rect l="l" t="t" r="r" b="b"/>
              <a:pathLst>
                <a:path w="3425" h="8655" extrusionOk="0">
                  <a:moveTo>
                    <a:pt x="3261" y="0"/>
                  </a:moveTo>
                  <a:cubicBezTo>
                    <a:pt x="3226" y="0"/>
                    <a:pt x="3231" y="41"/>
                    <a:pt x="3231" y="41"/>
                  </a:cubicBezTo>
                  <a:cubicBezTo>
                    <a:pt x="3231" y="41"/>
                    <a:pt x="3223" y="30"/>
                    <a:pt x="3210" y="30"/>
                  </a:cubicBezTo>
                  <a:cubicBezTo>
                    <a:pt x="3208" y="30"/>
                    <a:pt x="3206" y="30"/>
                    <a:pt x="3203" y="30"/>
                  </a:cubicBezTo>
                  <a:cubicBezTo>
                    <a:pt x="3184" y="35"/>
                    <a:pt x="3186" y="63"/>
                    <a:pt x="3189" y="119"/>
                  </a:cubicBezTo>
                  <a:cubicBezTo>
                    <a:pt x="3190" y="176"/>
                    <a:pt x="3203" y="323"/>
                    <a:pt x="3167" y="396"/>
                  </a:cubicBezTo>
                  <a:cubicBezTo>
                    <a:pt x="3132" y="469"/>
                    <a:pt x="3002" y="654"/>
                    <a:pt x="2962" y="727"/>
                  </a:cubicBezTo>
                  <a:cubicBezTo>
                    <a:pt x="2921" y="801"/>
                    <a:pt x="2876" y="890"/>
                    <a:pt x="2854" y="950"/>
                  </a:cubicBezTo>
                  <a:cubicBezTo>
                    <a:pt x="2833" y="1009"/>
                    <a:pt x="2779" y="1104"/>
                    <a:pt x="2733" y="1157"/>
                  </a:cubicBezTo>
                  <a:cubicBezTo>
                    <a:pt x="2686" y="1207"/>
                    <a:pt x="2599" y="1358"/>
                    <a:pt x="2574" y="1414"/>
                  </a:cubicBezTo>
                  <a:cubicBezTo>
                    <a:pt x="2549" y="1471"/>
                    <a:pt x="2530" y="1564"/>
                    <a:pt x="2469" y="1620"/>
                  </a:cubicBezTo>
                  <a:cubicBezTo>
                    <a:pt x="2408" y="1675"/>
                    <a:pt x="2319" y="1802"/>
                    <a:pt x="2297" y="1841"/>
                  </a:cubicBezTo>
                  <a:cubicBezTo>
                    <a:pt x="2275" y="1880"/>
                    <a:pt x="2270" y="1917"/>
                    <a:pt x="2240" y="1934"/>
                  </a:cubicBezTo>
                  <a:cubicBezTo>
                    <a:pt x="2211" y="1952"/>
                    <a:pt x="2101" y="2004"/>
                    <a:pt x="2063" y="2033"/>
                  </a:cubicBezTo>
                  <a:cubicBezTo>
                    <a:pt x="2025" y="2063"/>
                    <a:pt x="1972" y="2101"/>
                    <a:pt x="1942" y="2101"/>
                  </a:cubicBezTo>
                  <a:cubicBezTo>
                    <a:pt x="1941" y="2101"/>
                    <a:pt x="1940" y="2101"/>
                    <a:pt x="1939" y="2100"/>
                  </a:cubicBezTo>
                  <a:cubicBezTo>
                    <a:pt x="1911" y="2099"/>
                    <a:pt x="1897" y="2083"/>
                    <a:pt x="1891" y="2068"/>
                  </a:cubicBezTo>
                  <a:cubicBezTo>
                    <a:pt x="1884" y="2052"/>
                    <a:pt x="1860" y="2051"/>
                    <a:pt x="1875" y="2028"/>
                  </a:cubicBezTo>
                  <a:cubicBezTo>
                    <a:pt x="1889" y="2004"/>
                    <a:pt x="1901" y="1982"/>
                    <a:pt x="1852" y="1958"/>
                  </a:cubicBezTo>
                  <a:cubicBezTo>
                    <a:pt x="1802" y="1933"/>
                    <a:pt x="1718" y="1910"/>
                    <a:pt x="1720" y="1873"/>
                  </a:cubicBezTo>
                  <a:cubicBezTo>
                    <a:pt x="1723" y="1837"/>
                    <a:pt x="1712" y="1803"/>
                    <a:pt x="1672" y="1780"/>
                  </a:cubicBezTo>
                  <a:cubicBezTo>
                    <a:pt x="1633" y="1757"/>
                    <a:pt x="1579" y="1728"/>
                    <a:pt x="1573" y="1703"/>
                  </a:cubicBezTo>
                  <a:cubicBezTo>
                    <a:pt x="1566" y="1679"/>
                    <a:pt x="1589" y="1649"/>
                    <a:pt x="1565" y="1623"/>
                  </a:cubicBezTo>
                  <a:lnTo>
                    <a:pt x="1565" y="1623"/>
                  </a:lnTo>
                  <a:cubicBezTo>
                    <a:pt x="1565" y="1623"/>
                    <a:pt x="1569" y="1669"/>
                    <a:pt x="1557" y="1669"/>
                  </a:cubicBezTo>
                  <a:cubicBezTo>
                    <a:pt x="1556" y="1669"/>
                    <a:pt x="1554" y="1668"/>
                    <a:pt x="1551" y="1666"/>
                  </a:cubicBezTo>
                  <a:cubicBezTo>
                    <a:pt x="1551" y="1666"/>
                    <a:pt x="1533" y="1646"/>
                    <a:pt x="1556" y="1634"/>
                  </a:cubicBezTo>
                  <a:cubicBezTo>
                    <a:pt x="1556" y="1634"/>
                    <a:pt x="1553" y="1631"/>
                    <a:pt x="1547" y="1631"/>
                  </a:cubicBezTo>
                  <a:cubicBezTo>
                    <a:pt x="1541" y="1631"/>
                    <a:pt x="1533" y="1634"/>
                    <a:pt x="1522" y="1644"/>
                  </a:cubicBezTo>
                  <a:cubicBezTo>
                    <a:pt x="1522" y="1644"/>
                    <a:pt x="1526" y="1615"/>
                    <a:pt x="1551" y="1615"/>
                  </a:cubicBezTo>
                  <a:cubicBezTo>
                    <a:pt x="1552" y="1615"/>
                    <a:pt x="1554" y="1615"/>
                    <a:pt x="1556" y="1615"/>
                  </a:cubicBezTo>
                  <a:cubicBezTo>
                    <a:pt x="1556" y="1615"/>
                    <a:pt x="1550" y="1607"/>
                    <a:pt x="1538" y="1607"/>
                  </a:cubicBezTo>
                  <a:cubicBezTo>
                    <a:pt x="1530" y="1607"/>
                    <a:pt x="1521" y="1610"/>
                    <a:pt x="1509" y="1620"/>
                  </a:cubicBezTo>
                  <a:cubicBezTo>
                    <a:pt x="1509" y="1620"/>
                    <a:pt x="1509" y="1608"/>
                    <a:pt x="1524" y="1596"/>
                  </a:cubicBezTo>
                  <a:cubicBezTo>
                    <a:pt x="1524" y="1596"/>
                    <a:pt x="1523" y="1596"/>
                    <a:pt x="1521" y="1596"/>
                  </a:cubicBezTo>
                  <a:cubicBezTo>
                    <a:pt x="1515" y="1596"/>
                    <a:pt x="1504" y="1599"/>
                    <a:pt x="1496" y="1618"/>
                  </a:cubicBezTo>
                  <a:cubicBezTo>
                    <a:pt x="1496" y="1618"/>
                    <a:pt x="1498" y="1594"/>
                    <a:pt x="1486" y="1591"/>
                  </a:cubicBezTo>
                  <a:cubicBezTo>
                    <a:pt x="1486" y="1591"/>
                    <a:pt x="1486" y="1627"/>
                    <a:pt x="1458" y="1627"/>
                  </a:cubicBezTo>
                  <a:cubicBezTo>
                    <a:pt x="1458" y="1627"/>
                    <a:pt x="1457" y="1627"/>
                    <a:pt x="1457" y="1627"/>
                  </a:cubicBezTo>
                  <a:cubicBezTo>
                    <a:pt x="1435" y="1627"/>
                    <a:pt x="1475" y="1599"/>
                    <a:pt x="1467" y="1599"/>
                  </a:cubicBezTo>
                  <a:lnTo>
                    <a:pt x="1467" y="1599"/>
                  </a:lnTo>
                  <a:cubicBezTo>
                    <a:pt x="1467" y="1599"/>
                    <a:pt x="1465" y="1599"/>
                    <a:pt x="1464" y="1599"/>
                  </a:cubicBezTo>
                  <a:cubicBezTo>
                    <a:pt x="1445" y="1605"/>
                    <a:pt x="1436" y="1615"/>
                    <a:pt x="1426" y="1626"/>
                  </a:cubicBezTo>
                  <a:cubicBezTo>
                    <a:pt x="1424" y="1628"/>
                    <a:pt x="1422" y="1628"/>
                    <a:pt x="1421" y="1628"/>
                  </a:cubicBezTo>
                  <a:cubicBezTo>
                    <a:pt x="1417" y="1628"/>
                    <a:pt x="1414" y="1621"/>
                    <a:pt x="1408" y="1621"/>
                  </a:cubicBezTo>
                  <a:cubicBezTo>
                    <a:pt x="1405" y="1621"/>
                    <a:pt x="1401" y="1623"/>
                    <a:pt x="1396" y="1628"/>
                  </a:cubicBezTo>
                  <a:cubicBezTo>
                    <a:pt x="1377" y="1647"/>
                    <a:pt x="1362" y="1634"/>
                    <a:pt x="1343" y="1647"/>
                  </a:cubicBezTo>
                  <a:cubicBezTo>
                    <a:pt x="1324" y="1661"/>
                    <a:pt x="1221" y="1713"/>
                    <a:pt x="1162" y="1735"/>
                  </a:cubicBezTo>
                  <a:cubicBezTo>
                    <a:pt x="1104" y="1757"/>
                    <a:pt x="1030" y="1844"/>
                    <a:pt x="1015" y="1953"/>
                  </a:cubicBezTo>
                  <a:cubicBezTo>
                    <a:pt x="1001" y="2063"/>
                    <a:pt x="1024" y="2156"/>
                    <a:pt x="1052" y="2192"/>
                  </a:cubicBezTo>
                  <a:cubicBezTo>
                    <a:pt x="1081" y="2229"/>
                    <a:pt x="1120" y="2277"/>
                    <a:pt x="1103" y="2293"/>
                  </a:cubicBezTo>
                  <a:cubicBezTo>
                    <a:pt x="1103" y="2293"/>
                    <a:pt x="1102" y="2289"/>
                    <a:pt x="1096" y="2289"/>
                  </a:cubicBezTo>
                  <a:cubicBezTo>
                    <a:pt x="1091" y="2289"/>
                    <a:pt x="1082" y="2293"/>
                    <a:pt x="1065" y="2309"/>
                  </a:cubicBezTo>
                  <a:cubicBezTo>
                    <a:pt x="1031" y="2339"/>
                    <a:pt x="874" y="2548"/>
                    <a:pt x="886" y="2612"/>
                  </a:cubicBezTo>
                  <a:cubicBezTo>
                    <a:pt x="886" y="2619"/>
                    <a:pt x="889" y="2631"/>
                    <a:pt x="890" y="2639"/>
                  </a:cubicBezTo>
                  <a:cubicBezTo>
                    <a:pt x="881" y="2676"/>
                    <a:pt x="894" y="2702"/>
                    <a:pt x="906" y="2728"/>
                  </a:cubicBezTo>
                  <a:cubicBezTo>
                    <a:pt x="915" y="2779"/>
                    <a:pt x="921" y="2836"/>
                    <a:pt x="915" y="2891"/>
                  </a:cubicBezTo>
                  <a:cubicBezTo>
                    <a:pt x="903" y="2995"/>
                    <a:pt x="913" y="3384"/>
                    <a:pt x="892" y="3473"/>
                  </a:cubicBezTo>
                  <a:cubicBezTo>
                    <a:pt x="870" y="3560"/>
                    <a:pt x="894" y="3537"/>
                    <a:pt x="894" y="3595"/>
                  </a:cubicBezTo>
                  <a:cubicBezTo>
                    <a:pt x="894" y="3652"/>
                    <a:pt x="884" y="3682"/>
                    <a:pt x="827" y="3726"/>
                  </a:cubicBezTo>
                  <a:cubicBezTo>
                    <a:pt x="810" y="3739"/>
                    <a:pt x="791" y="3761"/>
                    <a:pt x="774" y="3784"/>
                  </a:cubicBezTo>
                  <a:cubicBezTo>
                    <a:pt x="711" y="3828"/>
                    <a:pt x="705" y="3866"/>
                    <a:pt x="715" y="3904"/>
                  </a:cubicBezTo>
                  <a:cubicBezTo>
                    <a:pt x="711" y="3918"/>
                    <a:pt x="709" y="3932"/>
                    <a:pt x="711" y="3945"/>
                  </a:cubicBezTo>
                  <a:cubicBezTo>
                    <a:pt x="716" y="4001"/>
                    <a:pt x="733" y="4027"/>
                    <a:pt x="752" y="4027"/>
                  </a:cubicBezTo>
                  <a:cubicBezTo>
                    <a:pt x="754" y="4027"/>
                    <a:pt x="756" y="4027"/>
                    <a:pt x="758" y="4026"/>
                  </a:cubicBezTo>
                  <a:cubicBezTo>
                    <a:pt x="763" y="4025"/>
                    <a:pt x="770" y="4024"/>
                    <a:pt x="776" y="4024"/>
                  </a:cubicBezTo>
                  <a:cubicBezTo>
                    <a:pt x="792" y="4024"/>
                    <a:pt x="804" y="4030"/>
                    <a:pt x="791" y="4044"/>
                  </a:cubicBezTo>
                  <a:cubicBezTo>
                    <a:pt x="774" y="4063"/>
                    <a:pt x="759" y="4125"/>
                    <a:pt x="707" y="4153"/>
                  </a:cubicBezTo>
                  <a:cubicBezTo>
                    <a:pt x="656" y="4181"/>
                    <a:pt x="536" y="4310"/>
                    <a:pt x="500" y="4443"/>
                  </a:cubicBezTo>
                  <a:cubicBezTo>
                    <a:pt x="463" y="4577"/>
                    <a:pt x="396" y="4824"/>
                    <a:pt x="337" y="4941"/>
                  </a:cubicBezTo>
                  <a:cubicBezTo>
                    <a:pt x="277" y="5056"/>
                    <a:pt x="181" y="5393"/>
                    <a:pt x="165" y="5516"/>
                  </a:cubicBezTo>
                  <a:cubicBezTo>
                    <a:pt x="149" y="5639"/>
                    <a:pt x="102" y="5780"/>
                    <a:pt x="109" y="5851"/>
                  </a:cubicBezTo>
                  <a:cubicBezTo>
                    <a:pt x="115" y="5915"/>
                    <a:pt x="88" y="6008"/>
                    <a:pt x="140" y="6008"/>
                  </a:cubicBezTo>
                  <a:cubicBezTo>
                    <a:pt x="146" y="6008"/>
                    <a:pt x="153" y="6007"/>
                    <a:pt x="162" y="6004"/>
                  </a:cubicBezTo>
                  <a:cubicBezTo>
                    <a:pt x="238" y="5979"/>
                    <a:pt x="239" y="5936"/>
                    <a:pt x="277" y="5936"/>
                  </a:cubicBezTo>
                  <a:cubicBezTo>
                    <a:pt x="279" y="5936"/>
                    <a:pt x="281" y="5936"/>
                    <a:pt x="283" y="5936"/>
                  </a:cubicBezTo>
                  <a:cubicBezTo>
                    <a:pt x="325" y="5940"/>
                    <a:pt x="389" y="5990"/>
                    <a:pt x="420" y="5997"/>
                  </a:cubicBezTo>
                  <a:cubicBezTo>
                    <a:pt x="450" y="6003"/>
                    <a:pt x="478" y="6015"/>
                    <a:pt x="478" y="6015"/>
                  </a:cubicBezTo>
                  <a:cubicBezTo>
                    <a:pt x="478" y="6015"/>
                    <a:pt x="437" y="6150"/>
                    <a:pt x="414" y="6226"/>
                  </a:cubicBezTo>
                  <a:cubicBezTo>
                    <a:pt x="390" y="6300"/>
                    <a:pt x="287" y="6610"/>
                    <a:pt x="303" y="6757"/>
                  </a:cubicBezTo>
                  <a:cubicBezTo>
                    <a:pt x="319" y="6905"/>
                    <a:pt x="358" y="7213"/>
                    <a:pt x="366" y="7308"/>
                  </a:cubicBezTo>
                  <a:cubicBezTo>
                    <a:pt x="372" y="7404"/>
                    <a:pt x="380" y="7447"/>
                    <a:pt x="380" y="7447"/>
                  </a:cubicBezTo>
                  <a:cubicBezTo>
                    <a:pt x="380" y="7447"/>
                    <a:pt x="373" y="7441"/>
                    <a:pt x="368" y="7441"/>
                  </a:cubicBezTo>
                  <a:cubicBezTo>
                    <a:pt x="366" y="7441"/>
                    <a:pt x="364" y="7443"/>
                    <a:pt x="367" y="7451"/>
                  </a:cubicBezTo>
                  <a:cubicBezTo>
                    <a:pt x="374" y="7468"/>
                    <a:pt x="360" y="7484"/>
                    <a:pt x="369" y="7511"/>
                  </a:cubicBezTo>
                  <a:cubicBezTo>
                    <a:pt x="377" y="7538"/>
                    <a:pt x="353" y="7541"/>
                    <a:pt x="364" y="7556"/>
                  </a:cubicBezTo>
                  <a:cubicBezTo>
                    <a:pt x="376" y="7572"/>
                    <a:pt x="385" y="7630"/>
                    <a:pt x="360" y="7643"/>
                  </a:cubicBezTo>
                  <a:cubicBezTo>
                    <a:pt x="335" y="7655"/>
                    <a:pt x="256" y="7703"/>
                    <a:pt x="221" y="7741"/>
                  </a:cubicBezTo>
                  <a:cubicBezTo>
                    <a:pt x="187" y="7780"/>
                    <a:pt x="149" y="7792"/>
                    <a:pt x="106" y="7815"/>
                  </a:cubicBezTo>
                  <a:cubicBezTo>
                    <a:pt x="66" y="7838"/>
                    <a:pt x="0" y="7872"/>
                    <a:pt x="13" y="7900"/>
                  </a:cubicBezTo>
                  <a:cubicBezTo>
                    <a:pt x="26" y="7926"/>
                    <a:pt x="61" y="8019"/>
                    <a:pt x="121" y="8089"/>
                  </a:cubicBezTo>
                  <a:cubicBezTo>
                    <a:pt x="182" y="8159"/>
                    <a:pt x="271" y="8187"/>
                    <a:pt x="288" y="8243"/>
                  </a:cubicBezTo>
                  <a:cubicBezTo>
                    <a:pt x="306" y="8300"/>
                    <a:pt x="357" y="8427"/>
                    <a:pt x="449" y="8542"/>
                  </a:cubicBezTo>
                  <a:cubicBezTo>
                    <a:pt x="515" y="8625"/>
                    <a:pt x="594" y="8654"/>
                    <a:pt x="649" y="8654"/>
                  </a:cubicBezTo>
                  <a:cubicBezTo>
                    <a:pt x="671" y="8654"/>
                    <a:pt x="689" y="8650"/>
                    <a:pt x="701" y="8642"/>
                  </a:cubicBezTo>
                  <a:cubicBezTo>
                    <a:pt x="744" y="8616"/>
                    <a:pt x="730" y="8490"/>
                    <a:pt x="730" y="8489"/>
                  </a:cubicBezTo>
                  <a:lnTo>
                    <a:pt x="730" y="8489"/>
                  </a:lnTo>
                  <a:cubicBezTo>
                    <a:pt x="730" y="8490"/>
                    <a:pt x="789" y="8520"/>
                    <a:pt x="846" y="8520"/>
                  </a:cubicBezTo>
                  <a:cubicBezTo>
                    <a:pt x="878" y="8520"/>
                    <a:pt x="910" y="8510"/>
                    <a:pt x="929" y="8479"/>
                  </a:cubicBezTo>
                  <a:cubicBezTo>
                    <a:pt x="982" y="8395"/>
                    <a:pt x="892" y="8357"/>
                    <a:pt x="846" y="8288"/>
                  </a:cubicBezTo>
                  <a:cubicBezTo>
                    <a:pt x="801" y="8220"/>
                    <a:pt x="772" y="8103"/>
                    <a:pt x="759" y="8045"/>
                  </a:cubicBezTo>
                  <a:cubicBezTo>
                    <a:pt x="750" y="8000"/>
                    <a:pt x="753" y="7953"/>
                    <a:pt x="762" y="7953"/>
                  </a:cubicBezTo>
                  <a:cubicBezTo>
                    <a:pt x="764" y="7953"/>
                    <a:pt x="767" y="7957"/>
                    <a:pt x="771" y="7967"/>
                  </a:cubicBezTo>
                  <a:cubicBezTo>
                    <a:pt x="786" y="8007"/>
                    <a:pt x="808" y="8068"/>
                    <a:pt x="815" y="8068"/>
                  </a:cubicBezTo>
                  <a:cubicBezTo>
                    <a:pt x="815" y="8068"/>
                    <a:pt x="816" y="8067"/>
                    <a:pt x="816" y="8067"/>
                  </a:cubicBezTo>
                  <a:cubicBezTo>
                    <a:pt x="820" y="8060"/>
                    <a:pt x="784" y="7967"/>
                    <a:pt x="792" y="7967"/>
                  </a:cubicBezTo>
                  <a:lnTo>
                    <a:pt x="792" y="7967"/>
                  </a:lnTo>
                  <a:cubicBezTo>
                    <a:pt x="792" y="7967"/>
                    <a:pt x="793" y="7967"/>
                    <a:pt x="794" y="7968"/>
                  </a:cubicBezTo>
                  <a:cubicBezTo>
                    <a:pt x="806" y="7981"/>
                    <a:pt x="873" y="8128"/>
                    <a:pt x="924" y="8128"/>
                  </a:cubicBezTo>
                  <a:cubicBezTo>
                    <a:pt x="929" y="8128"/>
                    <a:pt x="935" y="8126"/>
                    <a:pt x="940" y="8122"/>
                  </a:cubicBezTo>
                  <a:cubicBezTo>
                    <a:pt x="984" y="8087"/>
                    <a:pt x="943" y="8026"/>
                    <a:pt x="931" y="8014"/>
                  </a:cubicBezTo>
                  <a:lnTo>
                    <a:pt x="931" y="8014"/>
                  </a:lnTo>
                  <a:cubicBezTo>
                    <a:pt x="937" y="8016"/>
                    <a:pt x="952" y="8019"/>
                    <a:pt x="968" y="8019"/>
                  </a:cubicBezTo>
                  <a:cubicBezTo>
                    <a:pt x="998" y="8019"/>
                    <a:pt x="1033" y="8009"/>
                    <a:pt x="1033" y="7968"/>
                  </a:cubicBezTo>
                  <a:cubicBezTo>
                    <a:pt x="1033" y="7898"/>
                    <a:pt x="931" y="7872"/>
                    <a:pt x="876" y="7866"/>
                  </a:cubicBezTo>
                  <a:cubicBezTo>
                    <a:pt x="866" y="7865"/>
                    <a:pt x="858" y="7865"/>
                    <a:pt x="851" y="7865"/>
                  </a:cubicBezTo>
                  <a:cubicBezTo>
                    <a:pt x="838" y="7865"/>
                    <a:pt x="828" y="7866"/>
                    <a:pt x="822" y="7866"/>
                  </a:cubicBezTo>
                  <a:cubicBezTo>
                    <a:pt x="812" y="7866"/>
                    <a:pt x="809" y="7864"/>
                    <a:pt x="807" y="7853"/>
                  </a:cubicBezTo>
                  <a:cubicBezTo>
                    <a:pt x="805" y="7841"/>
                    <a:pt x="798" y="7838"/>
                    <a:pt x="792" y="7838"/>
                  </a:cubicBezTo>
                  <a:cubicBezTo>
                    <a:pt x="787" y="7838"/>
                    <a:pt x="782" y="7840"/>
                    <a:pt x="782" y="7840"/>
                  </a:cubicBezTo>
                  <a:cubicBezTo>
                    <a:pt x="782" y="7840"/>
                    <a:pt x="794" y="7815"/>
                    <a:pt x="781" y="7795"/>
                  </a:cubicBezTo>
                  <a:cubicBezTo>
                    <a:pt x="766" y="7773"/>
                    <a:pt x="753" y="7768"/>
                    <a:pt x="753" y="7768"/>
                  </a:cubicBezTo>
                  <a:cubicBezTo>
                    <a:pt x="753" y="7768"/>
                    <a:pt x="865" y="7687"/>
                    <a:pt x="854" y="7602"/>
                  </a:cubicBezTo>
                  <a:cubicBezTo>
                    <a:pt x="843" y="7519"/>
                    <a:pt x="750" y="7495"/>
                    <a:pt x="750" y="7495"/>
                  </a:cubicBezTo>
                  <a:cubicBezTo>
                    <a:pt x="750" y="7495"/>
                    <a:pt x="843" y="7229"/>
                    <a:pt x="873" y="7120"/>
                  </a:cubicBezTo>
                  <a:cubicBezTo>
                    <a:pt x="902" y="7012"/>
                    <a:pt x="924" y="6944"/>
                    <a:pt x="940" y="6836"/>
                  </a:cubicBezTo>
                  <a:cubicBezTo>
                    <a:pt x="957" y="6730"/>
                    <a:pt x="975" y="6616"/>
                    <a:pt x="1012" y="6567"/>
                  </a:cubicBezTo>
                  <a:cubicBezTo>
                    <a:pt x="1049" y="6516"/>
                    <a:pt x="1104" y="6456"/>
                    <a:pt x="1109" y="6411"/>
                  </a:cubicBezTo>
                  <a:cubicBezTo>
                    <a:pt x="1114" y="6366"/>
                    <a:pt x="1128" y="6328"/>
                    <a:pt x="1128" y="6328"/>
                  </a:cubicBezTo>
                  <a:lnTo>
                    <a:pt x="1142" y="6334"/>
                  </a:lnTo>
                  <a:cubicBezTo>
                    <a:pt x="1142" y="6334"/>
                    <a:pt x="1183" y="6252"/>
                    <a:pt x="1205" y="6205"/>
                  </a:cubicBezTo>
                  <a:cubicBezTo>
                    <a:pt x="1227" y="6160"/>
                    <a:pt x="1401" y="5883"/>
                    <a:pt x="1422" y="5784"/>
                  </a:cubicBezTo>
                  <a:cubicBezTo>
                    <a:pt x="1442" y="5685"/>
                    <a:pt x="1554" y="5486"/>
                    <a:pt x="1588" y="5359"/>
                  </a:cubicBezTo>
                  <a:cubicBezTo>
                    <a:pt x="1621" y="5232"/>
                    <a:pt x="1693" y="5040"/>
                    <a:pt x="1741" y="4875"/>
                  </a:cubicBezTo>
                  <a:cubicBezTo>
                    <a:pt x="1787" y="4709"/>
                    <a:pt x="1768" y="4631"/>
                    <a:pt x="1751" y="4567"/>
                  </a:cubicBezTo>
                  <a:cubicBezTo>
                    <a:pt x="1732" y="4504"/>
                    <a:pt x="1696" y="4475"/>
                    <a:pt x="1696" y="4475"/>
                  </a:cubicBezTo>
                  <a:cubicBezTo>
                    <a:pt x="1696" y="4475"/>
                    <a:pt x="1723" y="4428"/>
                    <a:pt x="1735" y="4361"/>
                  </a:cubicBezTo>
                  <a:cubicBezTo>
                    <a:pt x="1745" y="4293"/>
                    <a:pt x="1703" y="4281"/>
                    <a:pt x="1703" y="4281"/>
                  </a:cubicBezTo>
                  <a:cubicBezTo>
                    <a:pt x="1703" y="4281"/>
                    <a:pt x="1752" y="4234"/>
                    <a:pt x="1839" y="4234"/>
                  </a:cubicBezTo>
                  <a:cubicBezTo>
                    <a:pt x="1842" y="4234"/>
                    <a:pt x="1845" y="4234"/>
                    <a:pt x="1847" y="4234"/>
                  </a:cubicBezTo>
                  <a:cubicBezTo>
                    <a:pt x="1930" y="4238"/>
                    <a:pt x="2016" y="4283"/>
                    <a:pt x="2060" y="4283"/>
                  </a:cubicBezTo>
                  <a:cubicBezTo>
                    <a:pt x="2065" y="4283"/>
                    <a:pt x="2069" y="4282"/>
                    <a:pt x="2073" y="4281"/>
                  </a:cubicBezTo>
                  <a:cubicBezTo>
                    <a:pt x="2079" y="4279"/>
                    <a:pt x="2085" y="4278"/>
                    <a:pt x="2089" y="4278"/>
                  </a:cubicBezTo>
                  <a:cubicBezTo>
                    <a:pt x="2106" y="4278"/>
                    <a:pt x="2113" y="4288"/>
                    <a:pt x="2120" y="4288"/>
                  </a:cubicBezTo>
                  <a:cubicBezTo>
                    <a:pt x="2122" y="4288"/>
                    <a:pt x="2124" y="4287"/>
                    <a:pt x="2127" y="4284"/>
                  </a:cubicBezTo>
                  <a:cubicBezTo>
                    <a:pt x="2137" y="4268"/>
                    <a:pt x="2150" y="4133"/>
                    <a:pt x="2136" y="4096"/>
                  </a:cubicBezTo>
                  <a:cubicBezTo>
                    <a:pt x="2120" y="4060"/>
                    <a:pt x="2131" y="4029"/>
                    <a:pt x="2114" y="4000"/>
                  </a:cubicBezTo>
                  <a:cubicBezTo>
                    <a:pt x="2096" y="3971"/>
                    <a:pt x="2118" y="3892"/>
                    <a:pt x="2096" y="3805"/>
                  </a:cubicBezTo>
                  <a:cubicBezTo>
                    <a:pt x="2074" y="3717"/>
                    <a:pt x="2076" y="3636"/>
                    <a:pt x="2048" y="3610"/>
                  </a:cubicBezTo>
                  <a:cubicBezTo>
                    <a:pt x="2022" y="3583"/>
                    <a:pt x="2088" y="3580"/>
                    <a:pt x="2069" y="3547"/>
                  </a:cubicBezTo>
                  <a:cubicBezTo>
                    <a:pt x="2050" y="3513"/>
                    <a:pt x="2108" y="3393"/>
                    <a:pt x="2156" y="3321"/>
                  </a:cubicBezTo>
                  <a:cubicBezTo>
                    <a:pt x="2205" y="3250"/>
                    <a:pt x="2278" y="3133"/>
                    <a:pt x="2306" y="3043"/>
                  </a:cubicBezTo>
                  <a:cubicBezTo>
                    <a:pt x="2334" y="2951"/>
                    <a:pt x="2345" y="2814"/>
                    <a:pt x="2345" y="2814"/>
                  </a:cubicBezTo>
                  <a:cubicBezTo>
                    <a:pt x="2345" y="2814"/>
                    <a:pt x="2476" y="2567"/>
                    <a:pt x="2516" y="2438"/>
                  </a:cubicBezTo>
                  <a:cubicBezTo>
                    <a:pt x="2555" y="2310"/>
                    <a:pt x="2594" y="2156"/>
                    <a:pt x="2619" y="2140"/>
                  </a:cubicBezTo>
                  <a:cubicBezTo>
                    <a:pt x="2644" y="2122"/>
                    <a:pt x="2718" y="2095"/>
                    <a:pt x="2747" y="2067"/>
                  </a:cubicBezTo>
                  <a:cubicBezTo>
                    <a:pt x="2775" y="2038"/>
                    <a:pt x="2787" y="2017"/>
                    <a:pt x="2833" y="2010"/>
                  </a:cubicBezTo>
                  <a:cubicBezTo>
                    <a:pt x="2880" y="2003"/>
                    <a:pt x="2924" y="1975"/>
                    <a:pt x="2924" y="1943"/>
                  </a:cubicBezTo>
                  <a:cubicBezTo>
                    <a:pt x="2923" y="1934"/>
                    <a:pt x="2919" y="1930"/>
                    <a:pt x="2912" y="1930"/>
                  </a:cubicBezTo>
                  <a:cubicBezTo>
                    <a:pt x="2896" y="1930"/>
                    <a:pt x="2866" y="1950"/>
                    <a:pt x="2845" y="1958"/>
                  </a:cubicBezTo>
                  <a:cubicBezTo>
                    <a:pt x="2834" y="1961"/>
                    <a:pt x="2823" y="1963"/>
                    <a:pt x="2814" y="1963"/>
                  </a:cubicBezTo>
                  <a:cubicBezTo>
                    <a:pt x="2797" y="1963"/>
                    <a:pt x="2786" y="1956"/>
                    <a:pt x="2791" y="1937"/>
                  </a:cubicBezTo>
                  <a:cubicBezTo>
                    <a:pt x="2800" y="1910"/>
                    <a:pt x="2822" y="1860"/>
                    <a:pt x="2862" y="1795"/>
                  </a:cubicBezTo>
                  <a:cubicBezTo>
                    <a:pt x="2903" y="1729"/>
                    <a:pt x="2897" y="1726"/>
                    <a:pt x="2880" y="1709"/>
                  </a:cubicBezTo>
                  <a:cubicBezTo>
                    <a:pt x="2878" y="1706"/>
                    <a:pt x="2875" y="1705"/>
                    <a:pt x="2872" y="1705"/>
                  </a:cubicBezTo>
                  <a:cubicBezTo>
                    <a:pt x="2854" y="1705"/>
                    <a:pt x="2829" y="1742"/>
                    <a:pt x="2829" y="1742"/>
                  </a:cubicBezTo>
                  <a:cubicBezTo>
                    <a:pt x="2829" y="1742"/>
                    <a:pt x="2860" y="1674"/>
                    <a:pt x="2845" y="1662"/>
                  </a:cubicBezTo>
                  <a:cubicBezTo>
                    <a:pt x="2840" y="1658"/>
                    <a:pt x="2836" y="1656"/>
                    <a:pt x="2833" y="1656"/>
                  </a:cubicBezTo>
                  <a:cubicBezTo>
                    <a:pt x="2828" y="1656"/>
                    <a:pt x="2826" y="1661"/>
                    <a:pt x="2826" y="1661"/>
                  </a:cubicBezTo>
                  <a:cubicBezTo>
                    <a:pt x="2826" y="1661"/>
                    <a:pt x="2842" y="1601"/>
                    <a:pt x="2867" y="1545"/>
                  </a:cubicBezTo>
                  <a:cubicBezTo>
                    <a:pt x="2890" y="1489"/>
                    <a:pt x="2966" y="1353"/>
                    <a:pt x="3011" y="1248"/>
                  </a:cubicBezTo>
                  <a:cubicBezTo>
                    <a:pt x="3056" y="1145"/>
                    <a:pt x="3129" y="939"/>
                    <a:pt x="3149" y="868"/>
                  </a:cubicBezTo>
                  <a:cubicBezTo>
                    <a:pt x="3170" y="797"/>
                    <a:pt x="3164" y="750"/>
                    <a:pt x="3205" y="724"/>
                  </a:cubicBezTo>
                  <a:cubicBezTo>
                    <a:pt x="3244" y="696"/>
                    <a:pt x="3298" y="638"/>
                    <a:pt x="3311" y="588"/>
                  </a:cubicBezTo>
                  <a:cubicBezTo>
                    <a:pt x="3326" y="539"/>
                    <a:pt x="3339" y="479"/>
                    <a:pt x="3369" y="462"/>
                  </a:cubicBezTo>
                  <a:cubicBezTo>
                    <a:pt x="3400" y="446"/>
                    <a:pt x="3425" y="403"/>
                    <a:pt x="3409" y="384"/>
                  </a:cubicBezTo>
                  <a:cubicBezTo>
                    <a:pt x="3406" y="380"/>
                    <a:pt x="3400" y="379"/>
                    <a:pt x="3394" y="379"/>
                  </a:cubicBezTo>
                  <a:cubicBezTo>
                    <a:pt x="3368" y="379"/>
                    <a:pt x="3323" y="406"/>
                    <a:pt x="3323" y="406"/>
                  </a:cubicBezTo>
                  <a:cubicBezTo>
                    <a:pt x="3323" y="406"/>
                    <a:pt x="3390" y="307"/>
                    <a:pt x="3406" y="224"/>
                  </a:cubicBezTo>
                  <a:cubicBezTo>
                    <a:pt x="3422" y="141"/>
                    <a:pt x="3399" y="128"/>
                    <a:pt x="3380" y="124"/>
                  </a:cubicBezTo>
                  <a:cubicBezTo>
                    <a:pt x="3378" y="124"/>
                    <a:pt x="3377" y="123"/>
                    <a:pt x="3376" y="123"/>
                  </a:cubicBezTo>
                  <a:cubicBezTo>
                    <a:pt x="3358" y="123"/>
                    <a:pt x="3347" y="145"/>
                    <a:pt x="3342" y="176"/>
                  </a:cubicBezTo>
                  <a:cubicBezTo>
                    <a:pt x="3337" y="203"/>
                    <a:pt x="3322" y="248"/>
                    <a:pt x="3316" y="248"/>
                  </a:cubicBezTo>
                  <a:cubicBezTo>
                    <a:pt x="3314" y="248"/>
                    <a:pt x="3313" y="245"/>
                    <a:pt x="3313" y="237"/>
                  </a:cubicBezTo>
                  <a:cubicBezTo>
                    <a:pt x="3310" y="202"/>
                    <a:pt x="3317" y="10"/>
                    <a:pt x="3272" y="1"/>
                  </a:cubicBezTo>
                  <a:cubicBezTo>
                    <a:pt x="3268" y="1"/>
                    <a:pt x="3264" y="0"/>
                    <a:pt x="3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0"/>
            <p:cNvSpPr/>
            <p:nvPr/>
          </p:nvSpPr>
          <p:spPr>
            <a:xfrm>
              <a:off x="39953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60"/>
          <p:cNvGrpSpPr/>
          <p:nvPr/>
        </p:nvGrpSpPr>
        <p:grpSpPr>
          <a:xfrm>
            <a:off x="5288435" y="1560418"/>
            <a:ext cx="394328" cy="565533"/>
            <a:chOff x="4423208" y="1636618"/>
            <a:chExt cx="394328" cy="565533"/>
          </a:xfrm>
        </p:grpSpPr>
        <p:sp>
          <p:nvSpPr>
            <p:cNvPr id="1282" name="Google Shape;1282;p60"/>
            <p:cNvSpPr/>
            <p:nvPr/>
          </p:nvSpPr>
          <p:spPr>
            <a:xfrm>
              <a:off x="4423208" y="1636618"/>
              <a:ext cx="394328" cy="565533"/>
            </a:xfrm>
            <a:custGeom>
              <a:avLst/>
              <a:gdLst/>
              <a:ahLst/>
              <a:cxnLst/>
              <a:rect l="l" t="t" r="r" b="b"/>
              <a:pathLst>
                <a:path w="5180" h="7429" extrusionOk="0">
                  <a:moveTo>
                    <a:pt x="2840" y="1"/>
                  </a:moveTo>
                  <a:cubicBezTo>
                    <a:pt x="2740" y="1"/>
                    <a:pt x="2588" y="41"/>
                    <a:pt x="2419" y="103"/>
                  </a:cubicBezTo>
                  <a:cubicBezTo>
                    <a:pt x="2206" y="181"/>
                    <a:pt x="2238" y="588"/>
                    <a:pt x="2247" y="622"/>
                  </a:cubicBezTo>
                  <a:cubicBezTo>
                    <a:pt x="2257" y="657"/>
                    <a:pt x="2266" y="752"/>
                    <a:pt x="2266" y="800"/>
                  </a:cubicBezTo>
                  <a:cubicBezTo>
                    <a:pt x="2266" y="848"/>
                    <a:pt x="2320" y="899"/>
                    <a:pt x="2319" y="937"/>
                  </a:cubicBezTo>
                  <a:cubicBezTo>
                    <a:pt x="2316" y="976"/>
                    <a:pt x="2375" y="972"/>
                    <a:pt x="2389" y="976"/>
                  </a:cubicBezTo>
                  <a:cubicBezTo>
                    <a:pt x="2403" y="980"/>
                    <a:pt x="2389" y="1041"/>
                    <a:pt x="2375" y="1041"/>
                  </a:cubicBezTo>
                  <a:cubicBezTo>
                    <a:pt x="2361" y="1041"/>
                    <a:pt x="2355" y="1053"/>
                    <a:pt x="2316" y="1066"/>
                  </a:cubicBezTo>
                  <a:cubicBezTo>
                    <a:pt x="2302" y="1071"/>
                    <a:pt x="2287" y="1072"/>
                    <a:pt x="2271" y="1072"/>
                  </a:cubicBezTo>
                  <a:cubicBezTo>
                    <a:pt x="2265" y="1072"/>
                    <a:pt x="2258" y="1072"/>
                    <a:pt x="2252" y="1072"/>
                  </a:cubicBezTo>
                  <a:cubicBezTo>
                    <a:pt x="2229" y="1072"/>
                    <a:pt x="2207" y="1074"/>
                    <a:pt x="2189" y="1087"/>
                  </a:cubicBezTo>
                  <a:cubicBezTo>
                    <a:pt x="2153" y="1114"/>
                    <a:pt x="2157" y="1145"/>
                    <a:pt x="2129" y="1162"/>
                  </a:cubicBezTo>
                  <a:cubicBezTo>
                    <a:pt x="2102" y="1181"/>
                    <a:pt x="2037" y="1251"/>
                    <a:pt x="2033" y="1267"/>
                  </a:cubicBezTo>
                  <a:cubicBezTo>
                    <a:pt x="2029" y="1283"/>
                    <a:pt x="1952" y="1324"/>
                    <a:pt x="1870" y="1375"/>
                  </a:cubicBezTo>
                  <a:cubicBezTo>
                    <a:pt x="1787" y="1425"/>
                    <a:pt x="1694" y="1566"/>
                    <a:pt x="1672" y="1646"/>
                  </a:cubicBezTo>
                  <a:cubicBezTo>
                    <a:pt x="1649" y="1725"/>
                    <a:pt x="1685" y="1929"/>
                    <a:pt x="1685" y="1950"/>
                  </a:cubicBezTo>
                  <a:cubicBezTo>
                    <a:pt x="1685" y="1974"/>
                    <a:pt x="1660" y="2016"/>
                    <a:pt x="1637" y="2068"/>
                  </a:cubicBezTo>
                  <a:cubicBezTo>
                    <a:pt x="1615" y="2121"/>
                    <a:pt x="1548" y="2240"/>
                    <a:pt x="1532" y="2269"/>
                  </a:cubicBezTo>
                  <a:cubicBezTo>
                    <a:pt x="1516" y="2299"/>
                    <a:pt x="1450" y="2331"/>
                    <a:pt x="1407" y="2357"/>
                  </a:cubicBezTo>
                  <a:cubicBezTo>
                    <a:pt x="1364" y="2382"/>
                    <a:pt x="1293" y="2475"/>
                    <a:pt x="1228" y="2555"/>
                  </a:cubicBezTo>
                  <a:cubicBezTo>
                    <a:pt x="1161" y="2634"/>
                    <a:pt x="946" y="2851"/>
                    <a:pt x="910" y="2883"/>
                  </a:cubicBezTo>
                  <a:cubicBezTo>
                    <a:pt x="874" y="2915"/>
                    <a:pt x="793" y="2980"/>
                    <a:pt x="792" y="2999"/>
                  </a:cubicBezTo>
                  <a:cubicBezTo>
                    <a:pt x="789" y="3017"/>
                    <a:pt x="763" y="3026"/>
                    <a:pt x="731" y="3047"/>
                  </a:cubicBezTo>
                  <a:cubicBezTo>
                    <a:pt x="699" y="3068"/>
                    <a:pt x="721" y="3110"/>
                    <a:pt x="712" y="3129"/>
                  </a:cubicBezTo>
                  <a:cubicBezTo>
                    <a:pt x="703" y="3148"/>
                    <a:pt x="671" y="3211"/>
                    <a:pt x="642" y="3245"/>
                  </a:cubicBezTo>
                  <a:cubicBezTo>
                    <a:pt x="611" y="3279"/>
                    <a:pt x="601" y="3346"/>
                    <a:pt x="601" y="3379"/>
                  </a:cubicBezTo>
                  <a:cubicBezTo>
                    <a:pt x="601" y="3414"/>
                    <a:pt x="595" y="3497"/>
                    <a:pt x="591" y="3516"/>
                  </a:cubicBezTo>
                  <a:cubicBezTo>
                    <a:pt x="587" y="3534"/>
                    <a:pt x="627" y="3541"/>
                    <a:pt x="646" y="3562"/>
                  </a:cubicBezTo>
                  <a:cubicBezTo>
                    <a:pt x="664" y="3582"/>
                    <a:pt x="651" y="3613"/>
                    <a:pt x="651" y="3650"/>
                  </a:cubicBezTo>
                  <a:cubicBezTo>
                    <a:pt x="651" y="3690"/>
                    <a:pt x="680" y="3703"/>
                    <a:pt x="694" y="3703"/>
                  </a:cubicBezTo>
                  <a:cubicBezTo>
                    <a:pt x="707" y="3703"/>
                    <a:pt x="716" y="3710"/>
                    <a:pt x="740" y="3726"/>
                  </a:cubicBezTo>
                  <a:cubicBezTo>
                    <a:pt x="746" y="3730"/>
                    <a:pt x="752" y="3732"/>
                    <a:pt x="758" y="3732"/>
                  </a:cubicBezTo>
                  <a:cubicBezTo>
                    <a:pt x="769" y="3732"/>
                    <a:pt x="779" y="3727"/>
                    <a:pt x="785" y="3723"/>
                  </a:cubicBezTo>
                  <a:cubicBezTo>
                    <a:pt x="865" y="3851"/>
                    <a:pt x="1008" y="3936"/>
                    <a:pt x="1169" y="3936"/>
                  </a:cubicBezTo>
                  <a:cubicBezTo>
                    <a:pt x="1421" y="3936"/>
                    <a:pt x="1625" y="3732"/>
                    <a:pt x="1625" y="3480"/>
                  </a:cubicBezTo>
                  <a:cubicBezTo>
                    <a:pt x="1625" y="3264"/>
                    <a:pt x="1477" y="3084"/>
                    <a:pt x="1276" y="3036"/>
                  </a:cubicBezTo>
                  <a:cubicBezTo>
                    <a:pt x="1279" y="3030"/>
                    <a:pt x="1280" y="3027"/>
                    <a:pt x="1280" y="3027"/>
                  </a:cubicBezTo>
                  <a:cubicBezTo>
                    <a:pt x="1264" y="3027"/>
                    <a:pt x="1245" y="2999"/>
                    <a:pt x="1265" y="2976"/>
                  </a:cubicBezTo>
                  <a:cubicBezTo>
                    <a:pt x="1286" y="2954"/>
                    <a:pt x="1427" y="2875"/>
                    <a:pt x="1474" y="2849"/>
                  </a:cubicBezTo>
                  <a:cubicBezTo>
                    <a:pt x="1519" y="2822"/>
                    <a:pt x="1641" y="2714"/>
                    <a:pt x="1665" y="2692"/>
                  </a:cubicBezTo>
                  <a:cubicBezTo>
                    <a:pt x="1688" y="2669"/>
                    <a:pt x="1704" y="2656"/>
                    <a:pt x="1724" y="2637"/>
                  </a:cubicBezTo>
                  <a:cubicBezTo>
                    <a:pt x="1745" y="2619"/>
                    <a:pt x="1806" y="2562"/>
                    <a:pt x="1850" y="2526"/>
                  </a:cubicBezTo>
                  <a:cubicBezTo>
                    <a:pt x="1893" y="2489"/>
                    <a:pt x="1978" y="2269"/>
                    <a:pt x="1994" y="2223"/>
                  </a:cubicBezTo>
                  <a:cubicBezTo>
                    <a:pt x="2004" y="2189"/>
                    <a:pt x="2012" y="2165"/>
                    <a:pt x="2021" y="2165"/>
                  </a:cubicBezTo>
                  <a:cubicBezTo>
                    <a:pt x="2024" y="2165"/>
                    <a:pt x="2028" y="2170"/>
                    <a:pt x="2032" y="2179"/>
                  </a:cubicBezTo>
                  <a:cubicBezTo>
                    <a:pt x="2045" y="2211"/>
                    <a:pt x="2125" y="2338"/>
                    <a:pt x="2153" y="2361"/>
                  </a:cubicBezTo>
                  <a:cubicBezTo>
                    <a:pt x="2180" y="2385"/>
                    <a:pt x="2243" y="2463"/>
                    <a:pt x="2265" y="2535"/>
                  </a:cubicBezTo>
                  <a:cubicBezTo>
                    <a:pt x="2285" y="2605"/>
                    <a:pt x="2253" y="2765"/>
                    <a:pt x="2225" y="2826"/>
                  </a:cubicBezTo>
                  <a:cubicBezTo>
                    <a:pt x="2198" y="2887"/>
                    <a:pt x="2266" y="2956"/>
                    <a:pt x="2278" y="3012"/>
                  </a:cubicBezTo>
                  <a:cubicBezTo>
                    <a:pt x="2289" y="3069"/>
                    <a:pt x="2278" y="3120"/>
                    <a:pt x="2234" y="3149"/>
                  </a:cubicBezTo>
                  <a:cubicBezTo>
                    <a:pt x="2192" y="3178"/>
                    <a:pt x="2244" y="3314"/>
                    <a:pt x="2246" y="3342"/>
                  </a:cubicBezTo>
                  <a:cubicBezTo>
                    <a:pt x="2249" y="3368"/>
                    <a:pt x="2234" y="3375"/>
                    <a:pt x="2176" y="3410"/>
                  </a:cubicBezTo>
                  <a:cubicBezTo>
                    <a:pt x="2116" y="3444"/>
                    <a:pt x="2048" y="3576"/>
                    <a:pt x="2011" y="3613"/>
                  </a:cubicBezTo>
                  <a:cubicBezTo>
                    <a:pt x="1975" y="3649"/>
                    <a:pt x="1991" y="3808"/>
                    <a:pt x="1986" y="3856"/>
                  </a:cubicBezTo>
                  <a:cubicBezTo>
                    <a:pt x="1982" y="3904"/>
                    <a:pt x="1952" y="3917"/>
                    <a:pt x="1909" y="3965"/>
                  </a:cubicBezTo>
                  <a:cubicBezTo>
                    <a:pt x="1866" y="4013"/>
                    <a:pt x="1765" y="4271"/>
                    <a:pt x="1732" y="4325"/>
                  </a:cubicBezTo>
                  <a:cubicBezTo>
                    <a:pt x="1697" y="4380"/>
                    <a:pt x="1681" y="4497"/>
                    <a:pt x="1681" y="4504"/>
                  </a:cubicBezTo>
                  <a:cubicBezTo>
                    <a:pt x="1681" y="4510"/>
                    <a:pt x="1663" y="4538"/>
                    <a:pt x="1653" y="4574"/>
                  </a:cubicBezTo>
                  <a:cubicBezTo>
                    <a:pt x="1644" y="4610"/>
                    <a:pt x="1560" y="4752"/>
                    <a:pt x="1538" y="4775"/>
                  </a:cubicBezTo>
                  <a:cubicBezTo>
                    <a:pt x="1514" y="4797"/>
                    <a:pt x="1449" y="4937"/>
                    <a:pt x="1418" y="4993"/>
                  </a:cubicBezTo>
                  <a:cubicBezTo>
                    <a:pt x="1389" y="5050"/>
                    <a:pt x="1236" y="5232"/>
                    <a:pt x="1184" y="5305"/>
                  </a:cubicBezTo>
                  <a:cubicBezTo>
                    <a:pt x="1131" y="5378"/>
                    <a:pt x="993" y="5732"/>
                    <a:pt x="957" y="5811"/>
                  </a:cubicBezTo>
                  <a:cubicBezTo>
                    <a:pt x="920" y="5891"/>
                    <a:pt x="840" y="6191"/>
                    <a:pt x="833" y="6191"/>
                  </a:cubicBezTo>
                  <a:cubicBezTo>
                    <a:pt x="827" y="6191"/>
                    <a:pt x="817" y="6201"/>
                    <a:pt x="817" y="6201"/>
                  </a:cubicBezTo>
                  <a:cubicBezTo>
                    <a:pt x="817" y="6201"/>
                    <a:pt x="764" y="6335"/>
                    <a:pt x="731" y="6360"/>
                  </a:cubicBezTo>
                  <a:cubicBezTo>
                    <a:pt x="696" y="6385"/>
                    <a:pt x="671" y="6465"/>
                    <a:pt x="664" y="6484"/>
                  </a:cubicBezTo>
                  <a:cubicBezTo>
                    <a:pt x="658" y="6501"/>
                    <a:pt x="601" y="6500"/>
                    <a:pt x="582" y="6501"/>
                  </a:cubicBezTo>
                  <a:cubicBezTo>
                    <a:pt x="565" y="6504"/>
                    <a:pt x="571" y="6536"/>
                    <a:pt x="565" y="6557"/>
                  </a:cubicBezTo>
                  <a:cubicBezTo>
                    <a:pt x="557" y="6577"/>
                    <a:pt x="533" y="6610"/>
                    <a:pt x="521" y="6618"/>
                  </a:cubicBezTo>
                  <a:cubicBezTo>
                    <a:pt x="509" y="6624"/>
                    <a:pt x="509" y="6691"/>
                    <a:pt x="505" y="6718"/>
                  </a:cubicBezTo>
                  <a:cubicBezTo>
                    <a:pt x="501" y="6744"/>
                    <a:pt x="352" y="6864"/>
                    <a:pt x="332" y="6886"/>
                  </a:cubicBezTo>
                  <a:cubicBezTo>
                    <a:pt x="311" y="6909"/>
                    <a:pt x="206" y="6970"/>
                    <a:pt x="163" y="7017"/>
                  </a:cubicBezTo>
                  <a:cubicBezTo>
                    <a:pt x="120" y="7062"/>
                    <a:pt x="1" y="7211"/>
                    <a:pt x="20" y="7313"/>
                  </a:cubicBezTo>
                  <a:cubicBezTo>
                    <a:pt x="35" y="7399"/>
                    <a:pt x="239" y="7429"/>
                    <a:pt x="352" y="7429"/>
                  </a:cubicBezTo>
                  <a:cubicBezTo>
                    <a:pt x="373" y="7429"/>
                    <a:pt x="390" y="7428"/>
                    <a:pt x="403" y="7426"/>
                  </a:cubicBezTo>
                  <a:cubicBezTo>
                    <a:pt x="486" y="7415"/>
                    <a:pt x="591" y="7199"/>
                    <a:pt x="606" y="7183"/>
                  </a:cubicBezTo>
                  <a:cubicBezTo>
                    <a:pt x="613" y="7174"/>
                    <a:pt x="642" y="7171"/>
                    <a:pt x="676" y="7171"/>
                  </a:cubicBezTo>
                  <a:cubicBezTo>
                    <a:pt x="703" y="7171"/>
                    <a:pt x="734" y="7173"/>
                    <a:pt x="760" y="7174"/>
                  </a:cubicBezTo>
                  <a:cubicBezTo>
                    <a:pt x="760" y="7174"/>
                    <a:pt x="761" y="7174"/>
                    <a:pt x="761" y="7174"/>
                  </a:cubicBezTo>
                  <a:cubicBezTo>
                    <a:pt x="821" y="7174"/>
                    <a:pt x="904" y="7059"/>
                    <a:pt x="925" y="7017"/>
                  </a:cubicBezTo>
                  <a:cubicBezTo>
                    <a:pt x="944" y="6975"/>
                    <a:pt x="945" y="6827"/>
                    <a:pt x="949" y="6827"/>
                  </a:cubicBezTo>
                  <a:cubicBezTo>
                    <a:pt x="949" y="6827"/>
                    <a:pt x="949" y="6827"/>
                    <a:pt x="949" y="6827"/>
                  </a:cubicBezTo>
                  <a:cubicBezTo>
                    <a:pt x="950" y="6830"/>
                    <a:pt x="952" y="6832"/>
                    <a:pt x="955" y="6832"/>
                  </a:cubicBezTo>
                  <a:cubicBezTo>
                    <a:pt x="963" y="6832"/>
                    <a:pt x="978" y="6819"/>
                    <a:pt x="989" y="6803"/>
                  </a:cubicBezTo>
                  <a:cubicBezTo>
                    <a:pt x="1002" y="6779"/>
                    <a:pt x="1027" y="6715"/>
                    <a:pt x="1027" y="6715"/>
                  </a:cubicBezTo>
                  <a:cubicBezTo>
                    <a:pt x="1027" y="6715"/>
                    <a:pt x="973" y="6682"/>
                    <a:pt x="961" y="6675"/>
                  </a:cubicBezTo>
                  <a:cubicBezTo>
                    <a:pt x="949" y="6669"/>
                    <a:pt x="984" y="6574"/>
                    <a:pt x="1005" y="6558"/>
                  </a:cubicBezTo>
                  <a:cubicBezTo>
                    <a:pt x="1025" y="6542"/>
                    <a:pt x="1021" y="6513"/>
                    <a:pt x="1027" y="6492"/>
                  </a:cubicBezTo>
                  <a:cubicBezTo>
                    <a:pt x="1034" y="6472"/>
                    <a:pt x="1127" y="6328"/>
                    <a:pt x="1136" y="6315"/>
                  </a:cubicBezTo>
                  <a:cubicBezTo>
                    <a:pt x="1146" y="6302"/>
                    <a:pt x="1131" y="6286"/>
                    <a:pt x="1131" y="6286"/>
                  </a:cubicBezTo>
                  <a:cubicBezTo>
                    <a:pt x="1131" y="6286"/>
                    <a:pt x="1184" y="6238"/>
                    <a:pt x="1204" y="6205"/>
                  </a:cubicBezTo>
                  <a:cubicBezTo>
                    <a:pt x="1225" y="6173"/>
                    <a:pt x="1394" y="6009"/>
                    <a:pt x="1474" y="5932"/>
                  </a:cubicBezTo>
                  <a:cubicBezTo>
                    <a:pt x="1554" y="5854"/>
                    <a:pt x="1651" y="5570"/>
                    <a:pt x="1679" y="5487"/>
                  </a:cubicBezTo>
                  <a:cubicBezTo>
                    <a:pt x="1705" y="5406"/>
                    <a:pt x="1772" y="5285"/>
                    <a:pt x="1788" y="5272"/>
                  </a:cubicBezTo>
                  <a:cubicBezTo>
                    <a:pt x="1804" y="5257"/>
                    <a:pt x="1911" y="5123"/>
                    <a:pt x="1947" y="5078"/>
                  </a:cubicBezTo>
                  <a:cubicBezTo>
                    <a:pt x="1984" y="5031"/>
                    <a:pt x="2088" y="4934"/>
                    <a:pt x="2154" y="4861"/>
                  </a:cubicBezTo>
                  <a:cubicBezTo>
                    <a:pt x="2220" y="4789"/>
                    <a:pt x="2340" y="4674"/>
                    <a:pt x="2362" y="4674"/>
                  </a:cubicBezTo>
                  <a:cubicBezTo>
                    <a:pt x="2362" y="4674"/>
                    <a:pt x="2362" y="4674"/>
                    <a:pt x="2362" y="4674"/>
                  </a:cubicBezTo>
                  <a:cubicBezTo>
                    <a:pt x="2366" y="4675"/>
                    <a:pt x="2371" y="4675"/>
                    <a:pt x="2378" y="4675"/>
                  </a:cubicBezTo>
                  <a:cubicBezTo>
                    <a:pt x="2401" y="4675"/>
                    <a:pt x="2438" y="4670"/>
                    <a:pt x="2476" y="4640"/>
                  </a:cubicBezTo>
                  <a:cubicBezTo>
                    <a:pt x="2524" y="4602"/>
                    <a:pt x="2572" y="4578"/>
                    <a:pt x="2576" y="4555"/>
                  </a:cubicBezTo>
                  <a:cubicBezTo>
                    <a:pt x="2581" y="4533"/>
                    <a:pt x="2652" y="4517"/>
                    <a:pt x="2689" y="4510"/>
                  </a:cubicBezTo>
                  <a:cubicBezTo>
                    <a:pt x="2725" y="4504"/>
                    <a:pt x="2871" y="4399"/>
                    <a:pt x="2891" y="4373"/>
                  </a:cubicBezTo>
                  <a:cubicBezTo>
                    <a:pt x="2906" y="4355"/>
                    <a:pt x="2937" y="4331"/>
                    <a:pt x="2958" y="4331"/>
                  </a:cubicBezTo>
                  <a:cubicBezTo>
                    <a:pt x="2965" y="4331"/>
                    <a:pt x="2971" y="4334"/>
                    <a:pt x="2976" y="4341"/>
                  </a:cubicBezTo>
                  <a:cubicBezTo>
                    <a:pt x="2992" y="4369"/>
                    <a:pt x="3162" y="4519"/>
                    <a:pt x="3185" y="4546"/>
                  </a:cubicBezTo>
                  <a:cubicBezTo>
                    <a:pt x="3207" y="4574"/>
                    <a:pt x="3247" y="4690"/>
                    <a:pt x="3247" y="4739"/>
                  </a:cubicBezTo>
                  <a:cubicBezTo>
                    <a:pt x="3247" y="4787"/>
                    <a:pt x="3365" y="4918"/>
                    <a:pt x="3365" y="4918"/>
                  </a:cubicBezTo>
                  <a:cubicBezTo>
                    <a:pt x="3365" y="4918"/>
                    <a:pt x="3383" y="5052"/>
                    <a:pt x="3388" y="5110"/>
                  </a:cubicBezTo>
                  <a:cubicBezTo>
                    <a:pt x="3392" y="5167"/>
                    <a:pt x="3478" y="5248"/>
                    <a:pt x="3501" y="5302"/>
                  </a:cubicBezTo>
                  <a:cubicBezTo>
                    <a:pt x="3525" y="5358"/>
                    <a:pt x="3670" y="5499"/>
                    <a:pt x="3735" y="5560"/>
                  </a:cubicBezTo>
                  <a:cubicBezTo>
                    <a:pt x="3797" y="5623"/>
                    <a:pt x="3839" y="5715"/>
                    <a:pt x="3861" y="5768"/>
                  </a:cubicBezTo>
                  <a:cubicBezTo>
                    <a:pt x="3885" y="5821"/>
                    <a:pt x="3922" y="5914"/>
                    <a:pt x="3954" y="5956"/>
                  </a:cubicBezTo>
                  <a:cubicBezTo>
                    <a:pt x="3987" y="6000"/>
                    <a:pt x="4139" y="6157"/>
                    <a:pt x="4190" y="6208"/>
                  </a:cubicBezTo>
                  <a:cubicBezTo>
                    <a:pt x="4240" y="6258"/>
                    <a:pt x="4300" y="6342"/>
                    <a:pt x="4306" y="6351"/>
                  </a:cubicBezTo>
                  <a:cubicBezTo>
                    <a:pt x="4313" y="6360"/>
                    <a:pt x="4349" y="6404"/>
                    <a:pt x="4345" y="6412"/>
                  </a:cubicBezTo>
                  <a:cubicBezTo>
                    <a:pt x="4341" y="6423"/>
                    <a:pt x="4362" y="6443"/>
                    <a:pt x="4374" y="6465"/>
                  </a:cubicBezTo>
                  <a:cubicBezTo>
                    <a:pt x="4386" y="6488"/>
                    <a:pt x="4441" y="6577"/>
                    <a:pt x="4442" y="6605"/>
                  </a:cubicBezTo>
                  <a:cubicBezTo>
                    <a:pt x="4445" y="6632"/>
                    <a:pt x="4451" y="6648"/>
                    <a:pt x="4461" y="6670"/>
                  </a:cubicBezTo>
                  <a:cubicBezTo>
                    <a:pt x="4470" y="6693"/>
                    <a:pt x="4463" y="6693"/>
                    <a:pt x="4450" y="6714"/>
                  </a:cubicBezTo>
                  <a:cubicBezTo>
                    <a:pt x="4435" y="6734"/>
                    <a:pt x="4426" y="6746"/>
                    <a:pt x="4426" y="6759"/>
                  </a:cubicBezTo>
                  <a:cubicBezTo>
                    <a:pt x="4426" y="6774"/>
                    <a:pt x="4475" y="6860"/>
                    <a:pt x="4475" y="6887"/>
                  </a:cubicBezTo>
                  <a:cubicBezTo>
                    <a:pt x="4475" y="6913"/>
                    <a:pt x="4539" y="6932"/>
                    <a:pt x="4550" y="6960"/>
                  </a:cubicBezTo>
                  <a:cubicBezTo>
                    <a:pt x="4560" y="6988"/>
                    <a:pt x="4593" y="7030"/>
                    <a:pt x="4609" y="7046"/>
                  </a:cubicBezTo>
                  <a:cubicBezTo>
                    <a:pt x="4625" y="7062"/>
                    <a:pt x="4652" y="7103"/>
                    <a:pt x="4671" y="7125"/>
                  </a:cubicBezTo>
                  <a:cubicBezTo>
                    <a:pt x="4689" y="7145"/>
                    <a:pt x="4687" y="7177"/>
                    <a:pt x="4676" y="7222"/>
                  </a:cubicBezTo>
                  <a:cubicBezTo>
                    <a:pt x="4664" y="7267"/>
                    <a:pt x="4712" y="7311"/>
                    <a:pt x="4708" y="7349"/>
                  </a:cubicBezTo>
                  <a:cubicBezTo>
                    <a:pt x="4703" y="7388"/>
                    <a:pt x="4732" y="7401"/>
                    <a:pt x="4754" y="7401"/>
                  </a:cubicBezTo>
                  <a:cubicBezTo>
                    <a:pt x="4778" y="7401"/>
                    <a:pt x="5037" y="7263"/>
                    <a:pt x="5089" y="7228"/>
                  </a:cubicBezTo>
                  <a:cubicBezTo>
                    <a:pt x="5140" y="7195"/>
                    <a:pt x="5180" y="7149"/>
                    <a:pt x="5164" y="7077"/>
                  </a:cubicBezTo>
                  <a:cubicBezTo>
                    <a:pt x="5148" y="7004"/>
                    <a:pt x="5066" y="6947"/>
                    <a:pt x="5054" y="6912"/>
                  </a:cubicBezTo>
                  <a:cubicBezTo>
                    <a:pt x="5043" y="6878"/>
                    <a:pt x="4948" y="6758"/>
                    <a:pt x="4929" y="6755"/>
                  </a:cubicBezTo>
                  <a:cubicBezTo>
                    <a:pt x="4912" y="6753"/>
                    <a:pt x="4885" y="6680"/>
                    <a:pt x="4856" y="6631"/>
                  </a:cubicBezTo>
                  <a:cubicBezTo>
                    <a:pt x="4827" y="6584"/>
                    <a:pt x="4812" y="6584"/>
                    <a:pt x="4799" y="6584"/>
                  </a:cubicBezTo>
                  <a:cubicBezTo>
                    <a:pt x="4786" y="6584"/>
                    <a:pt x="4779" y="6552"/>
                    <a:pt x="4780" y="6542"/>
                  </a:cubicBezTo>
                  <a:cubicBezTo>
                    <a:pt x="4783" y="6533"/>
                    <a:pt x="4756" y="6506"/>
                    <a:pt x="4743" y="6506"/>
                  </a:cubicBezTo>
                  <a:cubicBezTo>
                    <a:pt x="4729" y="6506"/>
                    <a:pt x="4718" y="6436"/>
                    <a:pt x="4706" y="6411"/>
                  </a:cubicBezTo>
                  <a:cubicBezTo>
                    <a:pt x="4694" y="6386"/>
                    <a:pt x="4641" y="6246"/>
                    <a:pt x="4635" y="6230"/>
                  </a:cubicBezTo>
                  <a:cubicBezTo>
                    <a:pt x="4633" y="6224"/>
                    <a:pt x="4630" y="6222"/>
                    <a:pt x="4627" y="6222"/>
                  </a:cubicBezTo>
                  <a:cubicBezTo>
                    <a:pt x="4622" y="6222"/>
                    <a:pt x="4617" y="6227"/>
                    <a:pt x="4617" y="6227"/>
                  </a:cubicBezTo>
                  <a:cubicBezTo>
                    <a:pt x="4617" y="6227"/>
                    <a:pt x="4585" y="6156"/>
                    <a:pt x="4568" y="6093"/>
                  </a:cubicBezTo>
                  <a:cubicBezTo>
                    <a:pt x="4549" y="6032"/>
                    <a:pt x="4476" y="5790"/>
                    <a:pt x="4399" y="5624"/>
                  </a:cubicBezTo>
                  <a:cubicBezTo>
                    <a:pt x="4320" y="5458"/>
                    <a:pt x="4182" y="5334"/>
                    <a:pt x="4116" y="5285"/>
                  </a:cubicBezTo>
                  <a:cubicBezTo>
                    <a:pt x="4049" y="5234"/>
                    <a:pt x="4029" y="5189"/>
                    <a:pt x="3979" y="5103"/>
                  </a:cubicBezTo>
                  <a:cubicBezTo>
                    <a:pt x="3930" y="5015"/>
                    <a:pt x="3963" y="4988"/>
                    <a:pt x="3963" y="4988"/>
                  </a:cubicBezTo>
                  <a:cubicBezTo>
                    <a:pt x="3963" y="4988"/>
                    <a:pt x="4007" y="4988"/>
                    <a:pt x="4016" y="4979"/>
                  </a:cubicBezTo>
                  <a:cubicBezTo>
                    <a:pt x="4024" y="4970"/>
                    <a:pt x="4016" y="4954"/>
                    <a:pt x="4033" y="4910"/>
                  </a:cubicBezTo>
                  <a:cubicBezTo>
                    <a:pt x="4052" y="4867"/>
                    <a:pt x="4109" y="4865"/>
                    <a:pt x="4113" y="4842"/>
                  </a:cubicBezTo>
                  <a:cubicBezTo>
                    <a:pt x="4118" y="4820"/>
                    <a:pt x="4081" y="4514"/>
                    <a:pt x="4068" y="4437"/>
                  </a:cubicBezTo>
                  <a:cubicBezTo>
                    <a:pt x="4055" y="4360"/>
                    <a:pt x="4027" y="4175"/>
                    <a:pt x="4020" y="4152"/>
                  </a:cubicBezTo>
                  <a:cubicBezTo>
                    <a:pt x="4013" y="4130"/>
                    <a:pt x="4003" y="4054"/>
                    <a:pt x="4008" y="4015"/>
                  </a:cubicBezTo>
                  <a:cubicBezTo>
                    <a:pt x="4016" y="3977"/>
                    <a:pt x="3984" y="3827"/>
                    <a:pt x="3984" y="3827"/>
                  </a:cubicBezTo>
                  <a:cubicBezTo>
                    <a:pt x="3984" y="3827"/>
                    <a:pt x="3956" y="3748"/>
                    <a:pt x="3970" y="3715"/>
                  </a:cubicBezTo>
                  <a:cubicBezTo>
                    <a:pt x="3984" y="3680"/>
                    <a:pt x="3984" y="3534"/>
                    <a:pt x="3984" y="3502"/>
                  </a:cubicBezTo>
                  <a:cubicBezTo>
                    <a:pt x="3984" y="3471"/>
                    <a:pt x="4004" y="3412"/>
                    <a:pt x="4024" y="3345"/>
                  </a:cubicBezTo>
                  <a:cubicBezTo>
                    <a:pt x="4045" y="3279"/>
                    <a:pt x="4107" y="3162"/>
                    <a:pt x="4107" y="3162"/>
                  </a:cubicBezTo>
                  <a:lnTo>
                    <a:pt x="4125" y="3162"/>
                  </a:lnTo>
                  <a:cubicBezTo>
                    <a:pt x="4125" y="3162"/>
                    <a:pt x="4137" y="3113"/>
                    <a:pt x="4154" y="3093"/>
                  </a:cubicBezTo>
                  <a:cubicBezTo>
                    <a:pt x="4173" y="3072"/>
                    <a:pt x="4189" y="2903"/>
                    <a:pt x="4205" y="2867"/>
                  </a:cubicBezTo>
                  <a:cubicBezTo>
                    <a:pt x="4221" y="2830"/>
                    <a:pt x="4193" y="2743"/>
                    <a:pt x="4193" y="2743"/>
                  </a:cubicBezTo>
                  <a:cubicBezTo>
                    <a:pt x="4193" y="2743"/>
                    <a:pt x="4185" y="2689"/>
                    <a:pt x="4177" y="2637"/>
                  </a:cubicBezTo>
                  <a:cubicBezTo>
                    <a:pt x="4170" y="2584"/>
                    <a:pt x="4129" y="2443"/>
                    <a:pt x="4116" y="2411"/>
                  </a:cubicBezTo>
                  <a:cubicBezTo>
                    <a:pt x="4102" y="2379"/>
                    <a:pt x="4040" y="2201"/>
                    <a:pt x="4023" y="2133"/>
                  </a:cubicBezTo>
                  <a:cubicBezTo>
                    <a:pt x="4004" y="2064"/>
                    <a:pt x="3931" y="1910"/>
                    <a:pt x="3918" y="1881"/>
                  </a:cubicBezTo>
                  <a:cubicBezTo>
                    <a:pt x="3903" y="1850"/>
                    <a:pt x="3799" y="1567"/>
                    <a:pt x="3730" y="1441"/>
                  </a:cubicBezTo>
                  <a:cubicBezTo>
                    <a:pt x="3663" y="1312"/>
                    <a:pt x="3469" y="1180"/>
                    <a:pt x="3475" y="1180"/>
                  </a:cubicBezTo>
                  <a:cubicBezTo>
                    <a:pt x="3483" y="1180"/>
                    <a:pt x="3475" y="1164"/>
                    <a:pt x="3466" y="1146"/>
                  </a:cubicBezTo>
                  <a:cubicBezTo>
                    <a:pt x="3458" y="1127"/>
                    <a:pt x="3348" y="1094"/>
                    <a:pt x="3308" y="1069"/>
                  </a:cubicBezTo>
                  <a:cubicBezTo>
                    <a:pt x="3265" y="1044"/>
                    <a:pt x="3075" y="1008"/>
                    <a:pt x="3075" y="1008"/>
                  </a:cubicBezTo>
                  <a:lnTo>
                    <a:pt x="3070" y="1008"/>
                  </a:lnTo>
                  <a:cubicBezTo>
                    <a:pt x="3083" y="1001"/>
                    <a:pt x="3066" y="937"/>
                    <a:pt x="3050" y="921"/>
                  </a:cubicBezTo>
                  <a:cubicBezTo>
                    <a:pt x="3034" y="905"/>
                    <a:pt x="3050" y="859"/>
                    <a:pt x="3062" y="848"/>
                  </a:cubicBezTo>
                  <a:cubicBezTo>
                    <a:pt x="3073" y="836"/>
                    <a:pt x="3086" y="819"/>
                    <a:pt x="3086" y="794"/>
                  </a:cubicBezTo>
                  <a:cubicBezTo>
                    <a:pt x="3086" y="768"/>
                    <a:pt x="3095" y="714"/>
                    <a:pt x="3095" y="714"/>
                  </a:cubicBezTo>
                  <a:cubicBezTo>
                    <a:pt x="3095" y="714"/>
                    <a:pt x="3118" y="709"/>
                    <a:pt x="3139" y="679"/>
                  </a:cubicBezTo>
                  <a:cubicBezTo>
                    <a:pt x="3159" y="650"/>
                    <a:pt x="3099" y="581"/>
                    <a:pt x="3083" y="552"/>
                  </a:cubicBezTo>
                  <a:cubicBezTo>
                    <a:pt x="3067" y="521"/>
                    <a:pt x="3073" y="500"/>
                    <a:pt x="3089" y="484"/>
                  </a:cubicBezTo>
                  <a:cubicBezTo>
                    <a:pt x="3104" y="468"/>
                    <a:pt x="3098" y="396"/>
                    <a:pt x="3079" y="360"/>
                  </a:cubicBezTo>
                  <a:cubicBezTo>
                    <a:pt x="3062" y="323"/>
                    <a:pt x="3037" y="271"/>
                    <a:pt x="3063" y="271"/>
                  </a:cubicBezTo>
                  <a:cubicBezTo>
                    <a:pt x="3091" y="271"/>
                    <a:pt x="3098" y="224"/>
                    <a:pt x="3114" y="192"/>
                  </a:cubicBezTo>
                  <a:cubicBezTo>
                    <a:pt x="3130" y="160"/>
                    <a:pt x="2997" y="36"/>
                    <a:pt x="2906" y="9"/>
                  </a:cubicBezTo>
                  <a:cubicBezTo>
                    <a:pt x="2888" y="3"/>
                    <a:pt x="2866" y="1"/>
                    <a:pt x="28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0"/>
            <p:cNvSpPr/>
            <p:nvPr/>
          </p:nvSpPr>
          <p:spPr>
            <a:xfrm>
              <a:off x="4467560" y="1867823"/>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60"/>
          <p:cNvGrpSpPr/>
          <p:nvPr/>
        </p:nvGrpSpPr>
        <p:grpSpPr>
          <a:xfrm>
            <a:off x="6213449" y="1477598"/>
            <a:ext cx="272409" cy="722195"/>
            <a:chOff x="6552623" y="1553798"/>
            <a:chExt cx="272409" cy="722195"/>
          </a:xfrm>
        </p:grpSpPr>
        <p:sp>
          <p:nvSpPr>
            <p:cNvPr id="1285" name="Google Shape;1285;p60"/>
            <p:cNvSpPr/>
            <p:nvPr/>
          </p:nvSpPr>
          <p:spPr>
            <a:xfrm>
              <a:off x="6567348" y="1562777"/>
              <a:ext cx="257683" cy="713215"/>
            </a:xfrm>
            <a:custGeom>
              <a:avLst/>
              <a:gdLst/>
              <a:ahLst/>
              <a:cxnLst/>
              <a:rect l="l" t="t" r="r" b="b"/>
              <a:pathLst>
                <a:path w="3385" h="9369" extrusionOk="0">
                  <a:moveTo>
                    <a:pt x="656" y="848"/>
                  </a:moveTo>
                  <a:cubicBezTo>
                    <a:pt x="743" y="895"/>
                    <a:pt x="829" y="901"/>
                    <a:pt x="866" y="901"/>
                  </a:cubicBezTo>
                  <a:cubicBezTo>
                    <a:pt x="880" y="901"/>
                    <a:pt x="887" y="900"/>
                    <a:pt x="886" y="900"/>
                  </a:cubicBezTo>
                  <a:cubicBezTo>
                    <a:pt x="850" y="899"/>
                    <a:pt x="817" y="893"/>
                    <a:pt x="787" y="886"/>
                  </a:cubicBezTo>
                  <a:lnTo>
                    <a:pt x="787" y="886"/>
                  </a:lnTo>
                  <a:cubicBezTo>
                    <a:pt x="812" y="890"/>
                    <a:pt x="836" y="895"/>
                    <a:pt x="863" y="895"/>
                  </a:cubicBezTo>
                  <a:cubicBezTo>
                    <a:pt x="902" y="895"/>
                    <a:pt x="938" y="887"/>
                    <a:pt x="975" y="879"/>
                  </a:cubicBezTo>
                  <a:cubicBezTo>
                    <a:pt x="976" y="940"/>
                    <a:pt x="988" y="1024"/>
                    <a:pt x="1030" y="1066"/>
                  </a:cubicBezTo>
                  <a:cubicBezTo>
                    <a:pt x="1102" y="1139"/>
                    <a:pt x="1102" y="1419"/>
                    <a:pt x="1102" y="1471"/>
                  </a:cubicBezTo>
                  <a:cubicBezTo>
                    <a:pt x="1102" y="1524"/>
                    <a:pt x="1110" y="1817"/>
                    <a:pt x="1110" y="1817"/>
                  </a:cubicBezTo>
                  <a:cubicBezTo>
                    <a:pt x="1110" y="1817"/>
                    <a:pt x="950" y="1828"/>
                    <a:pt x="899" y="1879"/>
                  </a:cubicBezTo>
                  <a:cubicBezTo>
                    <a:pt x="848" y="1930"/>
                    <a:pt x="796" y="1974"/>
                    <a:pt x="796" y="2012"/>
                  </a:cubicBezTo>
                  <a:cubicBezTo>
                    <a:pt x="796" y="2051"/>
                    <a:pt x="785" y="2089"/>
                    <a:pt x="785" y="2089"/>
                  </a:cubicBezTo>
                  <a:cubicBezTo>
                    <a:pt x="785" y="2089"/>
                    <a:pt x="753" y="2069"/>
                    <a:pt x="727" y="1981"/>
                  </a:cubicBezTo>
                  <a:cubicBezTo>
                    <a:pt x="701" y="1892"/>
                    <a:pt x="628" y="1725"/>
                    <a:pt x="643" y="1607"/>
                  </a:cubicBezTo>
                  <a:cubicBezTo>
                    <a:pt x="657" y="1490"/>
                    <a:pt x="657" y="1157"/>
                    <a:pt x="657" y="1093"/>
                  </a:cubicBezTo>
                  <a:cubicBezTo>
                    <a:pt x="657" y="1039"/>
                    <a:pt x="634" y="916"/>
                    <a:pt x="656" y="848"/>
                  </a:cubicBezTo>
                  <a:close/>
                  <a:moveTo>
                    <a:pt x="863" y="0"/>
                  </a:moveTo>
                  <a:cubicBezTo>
                    <a:pt x="749" y="0"/>
                    <a:pt x="646" y="45"/>
                    <a:pt x="567" y="118"/>
                  </a:cubicBezTo>
                  <a:cubicBezTo>
                    <a:pt x="561" y="108"/>
                    <a:pt x="552" y="99"/>
                    <a:pt x="539" y="99"/>
                  </a:cubicBezTo>
                  <a:cubicBezTo>
                    <a:pt x="513" y="99"/>
                    <a:pt x="464" y="137"/>
                    <a:pt x="497" y="171"/>
                  </a:cubicBezTo>
                  <a:cubicBezTo>
                    <a:pt x="497" y="171"/>
                    <a:pt x="501" y="178"/>
                    <a:pt x="506" y="187"/>
                  </a:cubicBezTo>
                  <a:cubicBezTo>
                    <a:pt x="472" y="235"/>
                    <a:pt x="447" y="289"/>
                    <a:pt x="433" y="348"/>
                  </a:cubicBezTo>
                  <a:cubicBezTo>
                    <a:pt x="429" y="348"/>
                    <a:pt x="425" y="347"/>
                    <a:pt x="420" y="347"/>
                  </a:cubicBezTo>
                  <a:cubicBezTo>
                    <a:pt x="404" y="347"/>
                    <a:pt x="386" y="353"/>
                    <a:pt x="386" y="373"/>
                  </a:cubicBezTo>
                  <a:cubicBezTo>
                    <a:pt x="386" y="411"/>
                    <a:pt x="385" y="444"/>
                    <a:pt x="418" y="444"/>
                  </a:cubicBezTo>
                  <a:lnTo>
                    <a:pt x="423" y="444"/>
                  </a:lnTo>
                  <a:cubicBezTo>
                    <a:pt x="423" y="446"/>
                    <a:pt x="421" y="446"/>
                    <a:pt x="421" y="447"/>
                  </a:cubicBezTo>
                  <a:cubicBezTo>
                    <a:pt x="421" y="504"/>
                    <a:pt x="433" y="559"/>
                    <a:pt x="453" y="610"/>
                  </a:cubicBezTo>
                  <a:cubicBezTo>
                    <a:pt x="452" y="664"/>
                    <a:pt x="447" y="723"/>
                    <a:pt x="436" y="759"/>
                  </a:cubicBezTo>
                  <a:cubicBezTo>
                    <a:pt x="411" y="845"/>
                    <a:pt x="300" y="1190"/>
                    <a:pt x="300" y="1374"/>
                  </a:cubicBezTo>
                  <a:cubicBezTo>
                    <a:pt x="300" y="1557"/>
                    <a:pt x="305" y="1710"/>
                    <a:pt x="293" y="1779"/>
                  </a:cubicBezTo>
                  <a:cubicBezTo>
                    <a:pt x="281" y="1849"/>
                    <a:pt x="270" y="2034"/>
                    <a:pt x="318" y="2124"/>
                  </a:cubicBezTo>
                  <a:cubicBezTo>
                    <a:pt x="367" y="2216"/>
                    <a:pt x="452" y="2434"/>
                    <a:pt x="452" y="2498"/>
                  </a:cubicBezTo>
                  <a:cubicBezTo>
                    <a:pt x="452" y="2562"/>
                    <a:pt x="466" y="2820"/>
                    <a:pt x="440" y="2895"/>
                  </a:cubicBezTo>
                  <a:cubicBezTo>
                    <a:pt x="440" y="2895"/>
                    <a:pt x="245" y="3144"/>
                    <a:pt x="197" y="3426"/>
                  </a:cubicBezTo>
                  <a:cubicBezTo>
                    <a:pt x="147" y="3709"/>
                    <a:pt x="13" y="4152"/>
                    <a:pt x="41" y="4259"/>
                  </a:cubicBezTo>
                  <a:cubicBezTo>
                    <a:pt x="43" y="4262"/>
                    <a:pt x="43" y="4265"/>
                    <a:pt x="43" y="4268"/>
                  </a:cubicBezTo>
                  <a:cubicBezTo>
                    <a:pt x="22" y="4331"/>
                    <a:pt x="0" y="4391"/>
                    <a:pt x="40" y="4468"/>
                  </a:cubicBezTo>
                  <a:cubicBezTo>
                    <a:pt x="41" y="4481"/>
                    <a:pt x="43" y="4495"/>
                    <a:pt x="48" y="4513"/>
                  </a:cubicBezTo>
                  <a:cubicBezTo>
                    <a:pt x="80" y="4616"/>
                    <a:pt x="143" y="4941"/>
                    <a:pt x="217" y="5017"/>
                  </a:cubicBezTo>
                  <a:cubicBezTo>
                    <a:pt x="292" y="5091"/>
                    <a:pt x="404" y="5037"/>
                    <a:pt x="404" y="5167"/>
                  </a:cubicBezTo>
                  <a:cubicBezTo>
                    <a:pt x="404" y="5295"/>
                    <a:pt x="436" y="5723"/>
                    <a:pt x="510" y="5859"/>
                  </a:cubicBezTo>
                  <a:cubicBezTo>
                    <a:pt x="584" y="5996"/>
                    <a:pt x="593" y="6064"/>
                    <a:pt x="555" y="6102"/>
                  </a:cubicBezTo>
                  <a:cubicBezTo>
                    <a:pt x="519" y="6140"/>
                    <a:pt x="558" y="6179"/>
                    <a:pt x="558" y="6179"/>
                  </a:cubicBezTo>
                  <a:cubicBezTo>
                    <a:pt x="558" y="6179"/>
                    <a:pt x="389" y="6535"/>
                    <a:pt x="433" y="6721"/>
                  </a:cubicBezTo>
                  <a:cubicBezTo>
                    <a:pt x="475" y="6906"/>
                    <a:pt x="573" y="7049"/>
                    <a:pt x="598" y="7152"/>
                  </a:cubicBezTo>
                  <a:cubicBezTo>
                    <a:pt x="622" y="7256"/>
                    <a:pt x="820" y="8143"/>
                    <a:pt x="820" y="8143"/>
                  </a:cubicBezTo>
                  <a:lnTo>
                    <a:pt x="791" y="8153"/>
                  </a:lnTo>
                  <a:cubicBezTo>
                    <a:pt x="791" y="8153"/>
                    <a:pt x="788" y="8439"/>
                    <a:pt x="823" y="8532"/>
                  </a:cubicBezTo>
                  <a:cubicBezTo>
                    <a:pt x="836" y="8567"/>
                    <a:pt x="840" y="8578"/>
                    <a:pt x="839" y="8578"/>
                  </a:cubicBezTo>
                  <a:cubicBezTo>
                    <a:pt x="837" y="8578"/>
                    <a:pt x="823" y="8547"/>
                    <a:pt x="823" y="8547"/>
                  </a:cubicBezTo>
                  <a:cubicBezTo>
                    <a:pt x="823" y="8547"/>
                    <a:pt x="791" y="8603"/>
                    <a:pt x="791" y="8635"/>
                  </a:cubicBezTo>
                  <a:cubicBezTo>
                    <a:pt x="791" y="8667"/>
                    <a:pt x="704" y="8979"/>
                    <a:pt x="662" y="8979"/>
                  </a:cubicBezTo>
                  <a:cubicBezTo>
                    <a:pt x="619" y="8979"/>
                    <a:pt x="305" y="9189"/>
                    <a:pt x="305" y="9240"/>
                  </a:cubicBezTo>
                  <a:cubicBezTo>
                    <a:pt x="305" y="9289"/>
                    <a:pt x="274" y="9368"/>
                    <a:pt x="436" y="9368"/>
                  </a:cubicBezTo>
                  <a:cubicBezTo>
                    <a:pt x="598" y="9368"/>
                    <a:pt x="781" y="9329"/>
                    <a:pt x="901" y="9268"/>
                  </a:cubicBezTo>
                  <a:cubicBezTo>
                    <a:pt x="1021" y="9208"/>
                    <a:pt x="1120" y="9122"/>
                    <a:pt x="1222" y="9122"/>
                  </a:cubicBezTo>
                  <a:cubicBezTo>
                    <a:pt x="1324" y="9122"/>
                    <a:pt x="1448" y="9068"/>
                    <a:pt x="1409" y="8965"/>
                  </a:cubicBezTo>
                  <a:cubicBezTo>
                    <a:pt x="1370" y="8861"/>
                    <a:pt x="1275" y="8694"/>
                    <a:pt x="1236" y="8654"/>
                  </a:cubicBezTo>
                  <a:cubicBezTo>
                    <a:pt x="1198" y="8615"/>
                    <a:pt x="1158" y="8544"/>
                    <a:pt x="1158" y="8525"/>
                  </a:cubicBezTo>
                  <a:cubicBezTo>
                    <a:pt x="1158" y="8507"/>
                    <a:pt x="1138" y="8507"/>
                    <a:pt x="1138" y="8507"/>
                  </a:cubicBezTo>
                  <a:cubicBezTo>
                    <a:pt x="1138" y="8507"/>
                    <a:pt x="1161" y="8239"/>
                    <a:pt x="1138" y="8165"/>
                  </a:cubicBezTo>
                  <a:lnTo>
                    <a:pt x="1109" y="8139"/>
                  </a:lnTo>
                  <a:cubicBezTo>
                    <a:pt x="1109" y="8139"/>
                    <a:pt x="1155" y="7453"/>
                    <a:pt x="1106" y="7310"/>
                  </a:cubicBezTo>
                  <a:cubicBezTo>
                    <a:pt x="1056" y="7167"/>
                    <a:pt x="915" y="6871"/>
                    <a:pt x="947" y="6803"/>
                  </a:cubicBezTo>
                  <a:cubicBezTo>
                    <a:pt x="979" y="6734"/>
                    <a:pt x="979" y="6688"/>
                    <a:pt x="979" y="6688"/>
                  </a:cubicBezTo>
                  <a:cubicBezTo>
                    <a:pt x="979" y="6688"/>
                    <a:pt x="1134" y="6982"/>
                    <a:pt x="1176" y="7078"/>
                  </a:cubicBezTo>
                  <a:cubicBezTo>
                    <a:pt x="1218" y="7174"/>
                    <a:pt x="1276" y="7289"/>
                    <a:pt x="1365" y="7332"/>
                  </a:cubicBezTo>
                  <a:cubicBezTo>
                    <a:pt x="1453" y="7374"/>
                    <a:pt x="2314" y="7911"/>
                    <a:pt x="2399" y="7954"/>
                  </a:cubicBezTo>
                  <a:lnTo>
                    <a:pt x="2399" y="7989"/>
                  </a:lnTo>
                  <a:cubicBezTo>
                    <a:pt x="2399" y="7989"/>
                    <a:pt x="2649" y="8171"/>
                    <a:pt x="2698" y="8171"/>
                  </a:cubicBezTo>
                  <a:cubicBezTo>
                    <a:pt x="2698" y="8171"/>
                    <a:pt x="2698" y="8217"/>
                    <a:pt x="2726" y="8246"/>
                  </a:cubicBezTo>
                  <a:cubicBezTo>
                    <a:pt x="2755" y="8274"/>
                    <a:pt x="2905" y="8517"/>
                    <a:pt x="2944" y="8660"/>
                  </a:cubicBezTo>
                  <a:cubicBezTo>
                    <a:pt x="2982" y="8804"/>
                    <a:pt x="3051" y="9004"/>
                    <a:pt x="3051" y="9046"/>
                  </a:cubicBezTo>
                  <a:cubicBezTo>
                    <a:pt x="3051" y="9079"/>
                    <a:pt x="3086" y="9110"/>
                    <a:pt x="3115" y="9110"/>
                  </a:cubicBezTo>
                  <a:cubicBezTo>
                    <a:pt x="3124" y="9110"/>
                    <a:pt x="3133" y="9107"/>
                    <a:pt x="3139" y="9100"/>
                  </a:cubicBezTo>
                  <a:cubicBezTo>
                    <a:pt x="3167" y="9071"/>
                    <a:pt x="3298" y="8611"/>
                    <a:pt x="3298" y="8517"/>
                  </a:cubicBezTo>
                  <a:cubicBezTo>
                    <a:pt x="3298" y="8426"/>
                    <a:pt x="3273" y="8322"/>
                    <a:pt x="3316" y="8236"/>
                  </a:cubicBezTo>
                  <a:cubicBezTo>
                    <a:pt x="3359" y="8150"/>
                    <a:pt x="3384" y="7971"/>
                    <a:pt x="3335" y="7885"/>
                  </a:cubicBezTo>
                  <a:cubicBezTo>
                    <a:pt x="3302" y="7828"/>
                    <a:pt x="3261" y="7810"/>
                    <a:pt x="3214" y="7810"/>
                  </a:cubicBezTo>
                  <a:cubicBezTo>
                    <a:pt x="3191" y="7810"/>
                    <a:pt x="3166" y="7815"/>
                    <a:pt x="3139" y="7821"/>
                  </a:cubicBezTo>
                  <a:cubicBezTo>
                    <a:pt x="3062" y="7839"/>
                    <a:pt x="2918" y="7860"/>
                    <a:pt x="2918" y="7860"/>
                  </a:cubicBezTo>
                  <a:lnTo>
                    <a:pt x="2903" y="7875"/>
                  </a:lnTo>
                  <a:lnTo>
                    <a:pt x="2654" y="7710"/>
                  </a:lnTo>
                  <a:lnTo>
                    <a:pt x="2631" y="7734"/>
                  </a:lnTo>
                  <a:cubicBezTo>
                    <a:pt x="2631" y="7734"/>
                    <a:pt x="2322" y="7381"/>
                    <a:pt x="2220" y="7278"/>
                  </a:cubicBezTo>
                  <a:cubicBezTo>
                    <a:pt x="2118" y="7174"/>
                    <a:pt x="1814" y="7084"/>
                    <a:pt x="1761" y="7032"/>
                  </a:cubicBezTo>
                  <a:cubicBezTo>
                    <a:pt x="1709" y="6978"/>
                    <a:pt x="1533" y="6624"/>
                    <a:pt x="1533" y="6574"/>
                  </a:cubicBezTo>
                  <a:cubicBezTo>
                    <a:pt x="1533" y="6523"/>
                    <a:pt x="1541" y="6498"/>
                    <a:pt x="1541" y="6498"/>
                  </a:cubicBezTo>
                  <a:lnTo>
                    <a:pt x="1541" y="6388"/>
                  </a:lnTo>
                  <a:cubicBezTo>
                    <a:pt x="1541" y="6338"/>
                    <a:pt x="1544" y="6016"/>
                    <a:pt x="1498" y="5903"/>
                  </a:cubicBezTo>
                  <a:cubicBezTo>
                    <a:pt x="1453" y="5788"/>
                    <a:pt x="1700" y="5584"/>
                    <a:pt x="1700" y="5544"/>
                  </a:cubicBezTo>
                  <a:cubicBezTo>
                    <a:pt x="1700" y="5505"/>
                    <a:pt x="1744" y="4959"/>
                    <a:pt x="1705" y="4833"/>
                  </a:cubicBezTo>
                  <a:cubicBezTo>
                    <a:pt x="1677" y="4745"/>
                    <a:pt x="1677" y="4732"/>
                    <a:pt x="1680" y="4732"/>
                  </a:cubicBezTo>
                  <a:lnTo>
                    <a:pt x="1680" y="4732"/>
                  </a:lnTo>
                  <a:cubicBezTo>
                    <a:pt x="1681" y="4732"/>
                    <a:pt x="1683" y="4734"/>
                    <a:pt x="1683" y="4734"/>
                  </a:cubicBezTo>
                  <a:lnTo>
                    <a:pt x="1705" y="4713"/>
                  </a:lnTo>
                  <a:cubicBezTo>
                    <a:pt x="1705" y="4713"/>
                    <a:pt x="1630" y="4327"/>
                    <a:pt x="1603" y="4297"/>
                  </a:cubicBezTo>
                  <a:cubicBezTo>
                    <a:pt x="1575" y="4270"/>
                    <a:pt x="1568" y="4187"/>
                    <a:pt x="1585" y="4133"/>
                  </a:cubicBezTo>
                  <a:cubicBezTo>
                    <a:pt x="1591" y="4114"/>
                    <a:pt x="1607" y="4038"/>
                    <a:pt x="1623" y="3948"/>
                  </a:cubicBezTo>
                  <a:cubicBezTo>
                    <a:pt x="1632" y="3922"/>
                    <a:pt x="1638" y="3895"/>
                    <a:pt x="1639" y="3866"/>
                  </a:cubicBezTo>
                  <a:cubicBezTo>
                    <a:pt x="1664" y="3728"/>
                    <a:pt x="1689" y="3591"/>
                    <a:pt x="1689" y="3591"/>
                  </a:cubicBezTo>
                  <a:cubicBezTo>
                    <a:pt x="1689" y="3591"/>
                    <a:pt x="1868" y="3441"/>
                    <a:pt x="1868" y="3286"/>
                  </a:cubicBezTo>
                  <a:cubicBezTo>
                    <a:pt x="1868" y="3133"/>
                    <a:pt x="1811" y="2991"/>
                    <a:pt x="1751" y="2930"/>
                  </a:cubicBezTo>
                  <a:cubicBezTo>
                    <a:pt x="1751" y="2930"/>
                    <a:pt x="1759" y="2629"/>
                    <a:pt x="1667" y="2536"/>
                  </a:cubicBezTo>
                  <a:cubicBezTo>
                    <a:pt x="1575" y="2443"/>
                    <a:pt x="1553" y="2283"/>
                    <a:pt x="1553" y="2229"/>
                  </a:cubicBezTo>
                  <a:cubicBezTo>
                    <a:pt x="1553" y="2175"/>
                    <a:pt x="1483" y="1783"/>
                    <a:pt x="1434" y="1611"/>
                  </a:cubicBezTo>
                  <a:cubicBezTo>
                    <a:pt x="1384" y="1439"/>
                    <a:pt x="1243" y="1018"/>
                    <a:pt x="1272" y="918"/>
                  </a:cubicBezTo>
                  <a:cubicBezTo>
                    <a:pt x="1300" y="817"/>
                    <a:pt x="1397" y="619"/>
                    <a:pt x="1371" y="504"/>
                  </a:cubicBezTo>
                  <a:cubicBezTo>
                    <a:pt x="1346" y="391"/>
                    <a:pt x="1313" y="264"/>
                    <a:pt x="1298" y="249"/>
                  </a:cubicBezTo>
                  <a:cubicBezTo>
                    <a:pt x="1290" y="241"/>
                    <a:pt x="1273" y="229"/>
                    <a:pt x="1259" y="229"/>
                  </a:cubicBezTo>
                  <a:cubicBezTo>
                    <a:pt x="1255" y="229"/>
                    <a:pt x="1251" y="230"/>
                    <a:pt x="1249" y="233"/>
                  </a:cubicBezTo>
                  <a:cubicBezTo>
                    <a:pt x="1173" y="95"/>
                    <a:pt x="1030" y="0"/>
                    <a:pt x="8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0"/>
            <p:cNvSpPr/>
            <p:nvPr/>
          </p:nvSpPr>
          <p:spPr>
            <a:xfrm>
              <a:off x="6552623" y="1553798"/>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60"/>
          <p:cNvGrpSpPr/>
          <p:nvPr/>
        </p:nvGrpSpPr>
        <p:grpSpPr>
          <a:xfrm>
            <a:off x="7016544" y="1477594"/>
            <a:ext cx="469159" cy="731181"/>
            <a:chOff x="7189824" y="1553794"/>
            <a:chExt cx="469159" cy="731181"/>
          </a:xfrm>
        </p:grpSpPr>
        <p:sp>
          <p:nvSpPr>
            <p:cNvPr id="1288" name="Google Shape;1288;p60"/>
            <p:cNvSpPr/>
            <p:nvPr/>
          </p:nvSpPr>
          <p:spPr>
            <a:xfrm>
              <a:off x="7189824" y="1553794"/>
              <a:ext cx="461774" cy="731181"/>
            </a:xfrm>
            <a:custGeom>
              <a:avLst/>
              <a:gdLst/>
              <a:ahLst/>
              <a:cxnLst/>
              <a:rect l="l" t="t" r="r" b="b"/>
              <a:pathLst>
                <a:path w="6066" h="9605" extrusionOk="0">
                  <a:moveTo>
                    <a:pt x="5129" y="1"/>
                  </a:moveTo>
                  <a:cubicBezTo>
                    <a:pt x="5081" y="1"/>
                    <a:pt x="5038" y="7"/>
                    <a:pt x="4994" y="18"/>
                  </a:cubicBezTo>
                  <a:cubicBezTo>
                    <a:pt x="4957" y="21"/>
                    <a:pt x="4921" y="27"/>
                    <a:pt x="4886" y="40"/>
                  </a:cubicBezTo>
                  <a:cubicBezTo>
                    <a:pt x="4911" y="32"/>
                    <a:pt x="4941" y="26"/>
                    <a:pt x="4978" y="23"/>
                  </a:cubicBezTo>
                  <a:lnTo>
                    <a:pt x="4978" y="23"/>
                  </a:lnTo>
                  <a:cubicBezTo>
                    <a:pt x="4768" y="87"/>
                    <a:pt x="4615" y="284"/>
                    <a:pt x="4615" y="514"/>
                  </a:cubicBezTo>
                  <a:cubicBezTo>
                    <a:pt x="4615" y="795"/>
                    <a:pt x="4839" y="1022"/>
                    <a:pt x="5118" y="1028"/>
                  </a:cubicBezTo>
                  <a:cubicBezTo>
                    <a:pt x="5090" y="1041"/>
                    <a:pt x="5065" y="1050"/>
                    <a:pt x="5049" y="1050"/>
                  </a:cubicBezTo>
                  <a:cubicBezTo>
                    <a:pt x="4975" y="1050"/>
                    <a:pt x="4542" y="1105"/>
                    <a:pt x="4443" y="1258"/>
                  </a:cubicBezTo>
                  <a:cubicBezTo>
                    <a:pt x="4343" y="1413"/>
                    <a:pt x="4104" y="1538"/>
                    <a:pt x="3968" y="1609"/>
                  </a:cubicBezTo>
                  <a:cubicBezTo>
                    <a:pt x="3833" y="1682"/>
                    <a:pt x="3759" y="1736"/>
                    <a:pt x="3524" y="1764"/>
                  </a:cubicBezTo>
                  <a:cubicBezTo>
                    <a:pt x="3290" y="1791"/>
                    <a:pt x="3263" y="1804"/>
                    <a:pt x="3234" y="1833"/>
                  </a:cubicBezTo>
                  <a:cubicBezTo>
                    <a:pt x="3234" y="1833"/>
                    <a:pt x="3217" y="1500"/>
                    <a:pt x="3154" y="1437"/>
                  </a:cubicBezTo>
                  <a:cubicBezTo>
                    <a:pt x="3091" y="1375"/>
                    <a:pt x="2917" y="1257"/>
                    <a:pt x="2745" y="1257"/>
                  </a:cubicBezTo>
                  <a:cubicBezTo>
                    <a:pt x="2573" y="1257"/>
                    <a:pt x="2443" y="1340"/>
                    <a:pt x="2424" y="1414"/>
                  </a:cubicBezTo>
                  <a:cubicBezTo>
                    <a:pt x="2405" y="1490"/>
                    <a:pt x="2386" y="1554"/>
                    <a:pt x="2410" y="1634"/>
                  </a:cubicBezTo>
                  <a:cubicBezTo>
                    <a:pt x="2433" y="1713"/>
                    <a:pt x="2410" y="1745"/>
                    <a:pt x="2410" y="1780"/>
                  </a:cubicBezTo>
                  <a:cubicBezTo>
                    <a:pt x="2410" y="1815"/>
                    <a:pt x="2432" y="1991"/>
                    <a:pt x="2462" y="2021"/>
                  </a:cubicBezTo>
                  <a:cubicBezTo>
                    <a:pt x="2490" y="2051"/>
                    <a:pt x="2536" y="2067"/>
                    <a:pt x="2541" y="2099"/>
                  </a:cubicBezTo>
                  <a:cubicBezTo>
                    <a:pt x="2536" y="2103"/>
                    <a:pt x="2531" y="2109"/>
                    <a:pt x="2526" y="2113"/>
                  </a:cubicBezTo>
                  <a:cubicBezTo>
                    <a:pt x="2483" y="2148"/>
                    <a:pt x="2356" y="2249"/>
                    <a:pt x="2249" y="2359"/>
                  </a:cubicBezTo>
                  <a:cubicBezTo>
                    <a:pt x="2213" y="2388"/>
                    <a:pt x="2182" y="2416"/>
                    <a:pt x="2161" y="2435"/>
                  </a:cubicBezTo>
                  <a:cubicBezTo>
                    <a:pt x="2137" y="2458"/>
                    <a:pt x="2121" y="2496"/>
                    <a:pt x="2113" y="2541"/>
                  </a:cubicBezTo>
                  <a:cubicBezTo>
                    <a:pt x="2107" y="2552"/>
                    <a:pt x="2102" y="2562"/>
                    <a:pt x="2099" y="2573"/>
                  </a:cubicBezTo>
                  <a:cubicBezTo>
                    <a:pt x="2038" y="2758"/>
                    <a:pt x="2108" y="2960"/>
                    <a:pt x="2108" y="2960"/>
                  </a:cubicBezTo>
                  <a:cubicBezTo>
                    <a:pt x="2108" y="2960"/>
                    <a:pt x="1741" y="3488"/>
                    <a:pt x="1708" y="3592"/>
                  </a:cubicBezTo>
                  <a:cubicBezTo>
                    <a:pt x="1676" y="3694"/>
                    <a:pt x="1493" y="3819"/>
                    <a:pt x="1355" y="3908"/>
                  </a:cubicBezTo>
                  <a:cubicBezTo>
                    <a:pt x="1215" y="3995"/>
                    <a:pt x="1039" y="4126"/>
                    <a:pt x="936" y="4173"/>
                  </a:cubicBezTo>
                  <a:cubicBezTo>
                    <a:pt x="834" y="4220"/>
                    <a:pt x="577" y="4396"/>
                    <a:pt x="490" y="4438"/>
                  </a:cubicBezTo>
                  <a:cubicBezTo>
                    <a:pt x="475" y="4444"/>
                    <a:pt x="456" y="4458"/>
                    <a:pt x="436" y="4474"/>
                  </a:cubicBezTo>
                  <a:cubicBezTo>
                    <a:pt x="436" y="4474"/>
                    <a:pt x="436" y="4474"/>
                    <a:pt x="436" y="4474"/>
                  </a:cubicBezTo>
                  <a:lnTo>
                    <a:pt x="436" y="4474"/>
                  </a:lnTo>
                  <a:cubicBezTo>
                    <a:pt x="430" y="4474"/>
                    <a:pt x="236" y="4590"/>
                    <a:pt x="181" y="4591"/>
                  </a:cubicBezTo>
                  <a:cubicBezTo>
                    <a:pt x="53" y="4597"/>
                    <a:pt x="89" y="4686"/>
                    <a:pt x="184" y="4686"/>
                  </a:cubicBezTo>
                  <a:cubicBezTo>
                    <a:pt x="200" y="4686"/>
                    <a:pt x="235" y="4683"/>
                    <a:pt x="249" y="4681"/>
                  </a:cubicBezTo>
                  <a:lnTo>
                    <a:pt x="249" y="4681"/>
                  </a:lnTo>
                  <a:cubicBezTo>
                    <a:pt x="212" y="4747"/>
                    <a:pt x="145" y="4786"/>
                    <a:pt x="128" y="4804"/>
                  </a:cubicBezTo>
                  <a:cubicBezTo>
                    <a:pt x="102" y="4830"/>
                    <a:pt x="34" y="4893"/>
                    <a:pt x="15" y="4929"/>
                  </a:cubicBezTo>
                  <a:cubicBezTo>
                    <a:pt x="0" y="4957"/>
                    <a:pt x="9" y="4960"/>
                    <a:pt x="18" y="4968"/>
                  </a:cubicBezTo>
                  <a:cubicBezTo>
                    <a:pt x="19" y="4970"/>
                    <a:pt x="22" y="4971"/>
                    <a:pt x="25" y="4971"/>
                  </a:cubicBezTo>
                  <a:cubicBezTo>
                    <a:pt x="60" y="4971"/>
                    <a:pt x="176" y="4883"/>
                    <a:pt x="214" y="4858"/>
                  </a:cubicBezTo>
                  <a:lnTo>
                    <a:pt x="214" y="4858"/>
                  </a:lnTo>
                  <a:lnTo>
                    <a:pt x="70" y="5015"/>
                  </a:lnTo>
                  <a:cubicBezTo>
                    <a:pt x="70" y="5015"/>
                    <a:pt x="38" y="5062"/>
                    <a:pt x="70" y="5086"/>
                  </a:cubicBezTo>
                  <a:cubicBezTo>
                    <a:pt x="72" y="5088"/>
                    <a:pt x="76" y="5089"/>
                    <a:pt x="79" y="5089"/>
                  </a:cubicBezTo>
                  <a:cubicBezTo>
                    <a:pt x="120" y="5089"/>
                    <a:pt x="242" y="4990"/>
                    <a:pt x="292" y="4923"/>
                  </a:cubicBezTo>
                  <a:lnTo>
                    <a:pt x="292" y="4923"/>
                  </a:lnTo>
                  <a:cubicBezTo>
                    <a:pt x="291" y="4923"/>
                    <a:pt x="197" y="5064"/>
                    <a:pt x="181" y="5098"/>
                  </a:cubicBezTo>
                  <a:cubicBezTo>
                    <a:pt x="168" y="5124"/>
                    <a:pt x="152" y="5146"/>
                    <a:pt x="181" y="5161"/>
                  </a:cubicBezTo>
                  <a:cubicBezTo>
                    <a:pt x="187" y="5164"/>
                    <a:pt x="194" y="5166"/>
                    <a:pt x="202" y="5166"/>
                  </a:cubicBezTo>
                  <a:cubicBezTo>
                    <a:pt x="229" y="5166"/>
                    <a:pt x="264" y="5142"/>
                    <a:pt x="300" y="5092"/>
                  </a:cubicBezTo>
                  <a:cubicBezTo>
                    <a:pt x="344" y="5032"/>
                    <a:pt x="439" y="4914"/>
                    <a:pt x="439" y="4914"/>
                  </a:cubicBezTo>
                  <a:cubicBezTo>
                    <a:pt x="439" y="4914"/>
                    <a:pt x="440" y="4914"/>
                    <a:pt x="442" y="4914"/>
                  </a:cubicBezTo>
                  <a:cubicBezTo>
                    <a:pt x="448" y="4914"/>
                    <a:pt x="460" y="4920"/>
                    <a:pt x="446" y="4973"/>
                  </a:cubicBezTo>
                  <a:cubicBezTo>
                    <a:pt x="430" y="5040"/>
                    <a:pt x="415" y="5094"/>
                    <a:pt x="417" y="5110"/>
                  </a:cubicBezTo>
                  <a:cubicBezTo>
                    <a:pt x="418" y="5120"/>
                    <a:pt x="427" y="5127"/>
                    <a:pt x="439" y="5127"/>
                  </a:cubicBezTo>
                  <a:cubicBezTo>
                    <a:pt x="456" y="5127"/>
                    <a:pt x="481" y="5111"/>
                    <a:pt x="500" y="5064"/>
                  </a:cubicBezTo>
                  <a:cubicBezTo>
                    <a:pt x="515" y="5028"/>
                    <a:pt x="549" y="4810"/>
                    <a:pt x="665" y="4724"/>
                  </a:cubicBezTo>
                  <a:cubicBezTo>
                    <a:pt x="729" y="4674"/>
                    <a:pt x="777" y="4607"/>
                    <a:pt x="778" y="4595"/>
                  </a:cubicBezTo>
                  <a:cubicBezTo>
                    <a:pt x="781" y="4569"/>
                    <a:pt x="1055" y="4463"/>
                    <a:pt x="1180" y="4434"/>
                  </a:cubicBezTo>
                  <a:cubicBezTo>
                    <a:pt x="1306" y="4403"/>
                    <a:pt x="1585" y="4266"/>
                    <a:pt x="1699" y="4204"/>
                  </a:cubicBezTo>
                  <a:cubicBezTo>
                    <a:pt x="1812" y="4139"/>
                    <a:pt x="1897" y="4099"/>
                    <a:pt x="1980" y="3963"/>
                  </a:cubicBezTo>
                  <a:cubicBezTo>
                    <a:pt x="2064" y="3829"/>
                    <a:pt x="2120" y="3721"/>
                    <a:pt x="2120" y="3721"/>
                  </a:cubicBezTo>
                  <a:lnTo>
                    <a:pt x="2120" y="3721"/>
                  </a:lnTo>
                  <a:cubicBezTo>
                    <a:pt x="2120" y="3721"/>
                    <a:pt x="2155" y="3896"/>
                    <a:pt x="2115" y="4014"/>
                  </a:cubicBezTo>
                  <a:cubicBezTo>
                    <a:pt x="2076" y="4134"/>
                    <a:pt x="2006" y="4348"/>
                    <a:pt x="2029" y="4457"/>
                  </a:cubicBezTo>
                  <a:cubicBezTo>
                    <a:pt x="2053" y="4566"/>
                    <a:pt x="1990" y="4632"/>
                    <a:pt x="1929" y="4693"/>
                  </a:cubicBezTo>
                  <a:cubicBezTo>
                    <a:pt x="1868" y="4756"/>
                    <a:pt x="1824" y="4808"/>
                    <a:pt x="1824" y="4863"/>
                  </a:cubicBezTo>
                  <a:cubicBezTo>
                    <a:pt x="1824" y="4919"/>
                    <a:pt x="1671" y="5130"/>
                    <a:pt x="1671" y="5200"/>
                  </a:cubicBezTo>
                  <a:cubicBezTo>
                    <a:pt x="1671" y="5270"/>
                    <a:pt x="1550" y="5619"/>
                    <a:pt x="1550" y="5619"/>
                  </a:cubicBezTo>
                  <a:cubicBezTo>
                    <a:pt x="1550" y="5619"/>
                    <a:pt x="1610" y="5643"/>
                    <a:pt x="1667" y="5643"/>
                  </a:cubicBezTo>
                  <a:cubicBezTo>
                    <a:pt x="1722" y="5643"/>
                    <a:pt x="1875" y="5787"/>
                    <a:pt x="1917" y="5787"/>
                  </a:cubicBezTo>
                  <a:cubicBezTo>
                    <a:pt x="1917" y="5787"/>
                    <a:pt x="1741" y="6070"/>
                    <a:pt x="1792" y="6196"/>
                  </a:cubicBezTo>
                  <a:cubicBezTo>
                    <a:pt x="1843" y="6322"/>
                    <a:pt x="2000" y="6489"/>
                    <a:pt x="2108" y="6670"/>
                  </a:cubicBezTo>
                  <a:cubicBezTo>
                    <a:pt x="2214" y="6852"/>
                    <a:pt x="2531" y="7446"/>
                    <a:pt x="2531" y="7446"/>
                  </a:cubicBezTo>
                  <a:lnTo>
                    <a:pt x="2503" y="7475"/>
                  </a:lnTo>
                  <a:cubicBezTo>
                    <a:pt x="2503" y="7475"/>
                    <a:pt x="2704" y="7730"/>
                    <a:pt x="2764" y="7902"/>
                  </a:cubicBezTo>
                  <a:cubicBezTo>
                    <a:pt x="2825" y="8075"/>
                    <a:pt x="2853" y="8345"/>
                    <a:pt x="2853" y="8345"/>
                  </a:cubicBezTo>
                  <a:cubicBezTo>
                    <a:pt x="2853" y="8345"/>
                    <a:pt x="2818" y="8335"/>
                    <a:pt x="2787" y="8335"/>
                  </a:cubicBezTo>
                  <a:cubicBezTo>
                    <a:pt x="2761" y="8335"/>
                    <a:pt x="2736" y="8342"/>
                    <a:pt x="2736" y="8368"/>
                  </a:cubicBezTo>
                  <a:cubicBezTo>
                    <a:pt x="2736" y="8424"/>
                    <a:pt x="2721" y="8456"/>
                    <a:pt x="2721" y="8489"/>
                  </a:cubicBezTo>
                  <a:cubicBezTo>
                    <a:pt x="2721" y="8521"/>
                    <a:pt x="2686" y="8531"/>
                    <a:pt x="2710" y="8556"/>
                  </a:cubicBezTo>
                  <a:cubicBezTo>
                    <a:pt x="2735" y="8581"/>
                    <a:pt x="2686" y="8645"/>
                    <a:pt x="2670" y="8645"/>
                  </a:cubicBezTo>
                  <a:cubicBezTo>
                    <a:pt x="2654" y="8645"/>
                    <a:pt x="2673" y="8715"/>
                    <a:pt x="2698" y="8715"/>
                  </a:cubicBezTo>
                  <a:cubicBezTo>
                    <a:pt x="2707" y="8715"/>
                    <a:pt x="2723" y="8713"/>
                    <a:pt x="2740" y="8713"/>
                  </a:cubicBezTo>
                  <a:cubicBezTo>
                    <a:pt x="2772" y="8713"/>
                    <a:pt x="2807" y="8720"/>
                    <a:pt x="2807" y="8763"/>
                  </a:cubicBezTo>
                  <a:cubicBezTo>
                    <a:pt x="2807" y="8829"/>
                    <a:pt x="2819" y="9050"/>
                    <a:pt x="2745" y="9187"/>
                  </a:cubicBezTo>
                  <a:cubicBezTo>
                    <a:pt x="2670" y="9324"/>
                    <a:pt x="2580" y="9423"/>
                    <a:pt x="2615" y="9477"/>
                  </a:cubicBezTo>
                  <a:cubicBezTo>
                    <a:pt x="2650" y="9531"/>
                    <a:pt x="2717" y="9605"/>
                    <a:pt x="2829" y="9605"/>
                  </a:cubicBezTo>
                  <a:cubicBezTo>
                    <a:pt x="2940" y="9605"/>
                    <a:pt x="3174" y="9494"/>
                    <a:pt x="3263" y="9405"/>
                  </a:cubicBezTo>
                  <a:cubicBezTo>
                    <a:pt x="3354" y="9315"/>
                    <a:pt x="3415" y="9153"/>
                    <a:pt x="3493" y="9054"/>
                  </a:cubicBezTo>
                  <a:cubicBezTo>
                    <a:pt x="3574" y="8954"/>
                    <a:pt x="3804" y="8767"/>
                    <a:pt x="3827" y="8665"/>
                  </a:cubicBezTo>
                  <a:cubicBezTo>
                    <a:pt x="3850" y="8563"/>
                    <a:pt x="3898" y="8451"/>
                    <a:pt x="3785" y="8400"/>
                  </a:cubicBezTo>
                  <a:cubicBezTo>
                    <a:pt x="3671" y="8349"/>
                    <a:pt x="3476" y="8268"/>
                    <a:pt x="3429" y="8221"/>
                  </a:cubicBezTo>
                  <a:cubicBezTo>
                    <a:pt x="3394" y="8186"/>
                    <a:pt x="3364" y="8160"/>
                    <a:pt x="3341" y="8160"/>
                  </a:cubicBezTo>
                  <a:cubicBezTo>
                    <a:pt x="3335" y="8160"/>
                    <a:pt x="3330" y="8162"/>
                    <a:pt x="3325" y="8166"/>
                  </a:cubicBezTo>
                  <a:cubicBezTo>
                    <a:pt x="3320" y="8157"/>
                    <a:pt x="3316" y="8147"/>
                    <a:pt x="3310" y="8138"/>
                  </a:cubicBezTo>
                  <a:cubicBezTo>
                    <a:pt x="3269" y="8038"/>
                    <a:pt x="3134" y="7694"/>
                    <a:pt x="3110" y="7582"/>
                  </a:cubicBezTo>
                  <a:cubicBezTo>
                    <a:pt x="3083" y="7449"/>
                    <a:pt x="3056" y="7292"/>
                    <a:pt x="3056" y="7292"/>
                  </a:cubicBezTo>
                  <a:cubicBezTo>
                    <a:pt x="3056" y="7292"/>
                    <a:pt x="3048" y="7265"/>
                    <a:pt x="3032" y="7265"/>
                  </a:cubicBezTo>
                  <a:cubicBezTo>
                    <a:pt x="3027" y="7265"/>
                    <a:pt x="3022" y="7267"/>
                    <a:pt x="3016" y="7273"/>
                  </a:cubicBezTo>
                  <a:cubicBezTo>
                    <a:pt x="3016" y="7273"/>
                    <a:pt x="2973" y="7011"/>
                    <a:pt x="2973" y="6894"/>
                  </a:cubicBezTo>
                  <a:cubicBezTo>
                    <a:pt x="2973" y="6894"/>
                    <a:pt x="3341" y="6852"/>
                    <a:pt x="3559" y="6744"/>
                  </a:cubicBezTo>
                  <a:cubicBezTo>
                    <a:pt x="3778" y="6638"/>
                    <a:pt x="4123" y="6526"/>
                    <a:pt x="4123" y="6526"/>
                  </a:cubicBezTo>
                  <a:lnTo>
                    <a:pt x="4140" y="6544"/>
                  </a:lnTo>
                  <a:cubicBezTo>
                    <a:pt x="4140" y="6544"/>
                    <a:pt x="4617" y="6292"/>
                    <a:pt x="4763" y="6292"/>
                  </a:cubicBezTo>
                  <a:cubicBezTo>
                    <a:pt x="4771" y="6292"/>
                    <a:pt x="4777" y="6293"/>
                    <a:pt x="4783" y="6294"/>
                  </a:cubicBezTo>
                  <a:cubicBezTo>
                    <a:pt x="4899" y="6322"/>
                    <a:pt x="4899" y="6377"/>
                    <a:pt x="4899" y="6377"/>
                  </a:cubicBezTo>
                  <a:cubicBezTo>
                    <a:pt x="4899" y="6377"/>
                    <a:pt x="4945" y="6392"/>
                    <a:pt x="4998" y="6392"/>
                  </a:cubicBezTo>
                  <a:cubicBezTo>
                    <a:pt x="5025" y="6392"/>
                    <a:pt x="5054" y="6388"/>
                    <a:pt x="5080" y="6377"/>
                  </a:cubicBezTo>
                  <a:cubicBezTo>
                    <a:pt x="5124" y="6359"/>
                    <a:pt x="5179" y="6347"/>
                    <a:pt x="5228" y="6347"/>
                  </a:cubicBezTo>
                  <a:cubicBezTo>
                    <a:pt x="5269" y="6347"/>
                    <a:pt x="5305" y="6355"/>
                    <a:pt x="5327" y="6377"/>
                  </a:cubicBezTo>
                  <a:cubicBezTo>
                    <a:pt x="5376" y="6426"/>
                    <a:pt x="5690" y="6489"/>
                    <a:pt x="5824" y="6716"/>
                  </a:cubicBezTo>
                  <a:cubicBezTo>
                    <a:pt x="5875" y="6802"/>
                    <a:pt x="5922" y="6832"/>
                    <a:pt x="5961" y="6832"/>
                  </a:cubicBezTo>
                  <a:cubicBezTo>
                    <a:pt x="6025" y="6832"/>
                    <a:pt x="6066" y="6750"/>
                    <a:pt x="6066" y="6703"/>
                  </a:cubicBezTo>
                  <a:cubicBezTo>
                    <a:pt x="6066" y="6629"/>
                    <a:pt x="6022" y="6316"/>
                    <a:pt x="5874" y="6116"/>
                  </a:cubicBezTo>
                  <a:cubicBezTo>
                    <a:pt x="5725" y="5917"/>
                    <a:pt x="5511" y="5554"/>
                    <a:pt x="5488" y="5484"/>
                  </a:cubicBezTo>
                  <a:cubicBezTo>
                    <a:pt x="5473" y="5439"/>
                    <a:pt x="5394" y="5363"/>
                    <a:pt x="5309" y="5363"/>
                  </a:cubicBezTo>
                  <a:cubicBezTo>
                    <a:pt x="5262" y="5363"/>
                    <a:pt x="5213" y="5386"/>
                    <a:pt x="5172" y="5450"/>
                  </a:cubicBezTo>
                  <a:cubicBezTo>
                    <a:pt x="5055" y="5633"/>
                    <a:pt x="4939" y="5739"/>
                    <a:pt x="4902" y="5739"/>
                  </a:cubicBezTo>
                  <a:cubicBezTo>
                    <a:pt x="4864" y="5739"/>
                    <a:pt x="4864" y="5800"/>
                    <a:pt x="4864" y="5800"/>
                  </a:cubicBezTo>
                  <a:cubicBezTo>
                    <a:pt x="4864" y="5800"/>
                    <a:pt x="4429" y="5908"/>
                    <a:pt x="4242" y="5934"/>
                  </a:cubicBezTo>
                  <a:cubicBezTo>
                    <a:pt x="4229" y="5934"/>
                    <a:pt x="4215" y="5934"/>
                    <a:pt x="4202" y="5934"/>
                  </a:cubicBezTo>
                  <a:cubicBezTo>
                    <a:pt x="4162" y="5934"/>
                    <a:pt x="4125" y="5935"/>
                    <a:pt x="4095" y="5938"/>
                  </a:cubicBezTo>
                  <a:cubicBezTo>
                    <a:pt x="4043" y="5940"/>
                    <a:pt x="4047" y="5947"/>
                    <a:pt x="4047" y="5987"/>
                  </a:cubicBezTo>
                  <a:cubicBezTo>
                    <a:pt x="4047" y="5987"/>
                    <a:pt x="3919" y="5939"/>
                    <a:pt x="3747" y="5939"/>
                  </a:cubicBezTo>
                  <a:cubicBezTo>
                    <a:pt x="3590" y="5939"/>
                    <a:pt x="3397" y="5979"/>
                    <a:pt x="3233" y="6131"/>
                  </a:cubicBezTo>
                  <a:lnTo>
                    <a:pt x="3233" y="6033"/>
                  </a:lnTo>
                  <a:cubicBezTo>
                    <a:pt x="3233" y="6033"/>
                    <a:pt x="3571" y="5793"/>
                    <a:pt x="3665" y="5698"/>
                  </a:cubicBezTo>
                  <a:cubicBezTo>
                    <a:pt x="3760" y="5602"/>
                    <a:pt x="3748" y="5577"/>
                    <a:pt x="3772" y="5577"/>
                  </a:cubicBezTo>
                  <a:cubicBezTo>
                    <a:pt x="3795" y="5577"/>
                    <a:pt x="3639" y="5427"/>
                    <a:pt x="3577" y="5365"/>
                  </a:cubicBezTo>
                  <a:cubicBezTo>
                    <a:pt x="3514" y="5302"/>
                    <a:pt x="3421" y="5127"/>
                    <a:pt x="3362" y="5069"/>
                  </a:cubicBezTo>
                  <a:cubicBezTo>
                    <a:pt x="3304" y="5012"/>
                    <a:pt x="3378" y="4898"/>
                    <a:pt x="3495" y="4782"/>
                  </a:cubicBezTo>
                  <a:cubicBezTo>
                    <a:pt x="3611" y="4665"/>
                    <a:pt x="3676" y="4373"/>
                    <a:pt x="3676" y="4065"/>
                  </a:cubicBezTo>
                  <a:cubicBezTo>
                    <a:pt x="3676" y="3758"/>
                    <a:pt x="3622" y="3718"/>
                    <a:pt x="3555" y="3651"/>
                  </a:cubicBezTo>
                  <a:cubicBezTo>
                    <a:pt x="3493" y="3592"/>
                    <a:pt x="3354" y="3570"/>
                    <a:pt x="3359" y="3532"/>
                  </a:cubicBezTo>
                  <a:cubicBezTo>
                    <a:pt x="3361" y="3532"/>
                    <a:pt x="3361" y="3531"/>
                    <a:pt x="3362" y="3531"/>
                  </a:cubicBezTo>
                  <a:cubicBezTo>
                    <a:pt x="3413" y="3531"/>
                    <a:pt x="3448" y="3528"/>
                    <a:pt x="3421" y="3496"/>
                  </a:cubicBezTo>
                  <a:cubicBezTo>
                    <a:pt x="3413" y="3487"/>
                    <a:pt x="3409" y="3480"/>
                    <a:pt x="3406" y="3472"/>
                  </a:cubicBezTo>
                  <a:cubicBezTo>
                    <a:pt x="3438" y="3430"/>
                    <a:pt x="3464" y="3381"/>
                    <a:pt x="3460" y="3334"/>
                  </a:cubicBezTo>
                  <a:cubicBezTo>
                    <a:pt x="3460" y="3316"/>
                    <a:pt x="3459" y="3297"/>
                    <a:pt x="3454" y="3279"/>
                  </a:cubicBezTo>
                  <a:cubicBezTo>
                    <a:pt x="3464" y="3236"/>
                    <a:pt x="3530" y="3214"/>
                    <a:pt x="3563" y="3130"/>
                  </a:cubicBezTo>
                  <a:cubicBezTo>
                    <a:pt x="3595" y="3050"/>
                    <a:pt x="3629" y="2907"/>
                    <a:pt x="3642" y="2824"/>
                  </a:cubicBezTo>
                  <a:cubicBezTo>
                    <a:pt x="3673" y="2705"/>
                    <a:pt x="3690" y="2576"/>
                    <a:pt x="3695" y="2536"/>
                  </a:cubicBezTo>
                  <a:cubicBezTo>
                    <a:pt x="3697" y="2508"/>
                    <a:pt x="3686" y="2489"/>
                    <a:pt x="3670" y="2474"/>
                  </a:cubicBezTo>
                  <a:lnTo>
                    <a:pt x="3676" y="2428"/>
                  </a:lnTo>
                  <a:cubicBezTo>
                    <a:pt x="3676" y="2428"/>
                    <a:pt x="3977" y="2256"/>
                    <a:pt x="4051" y="2093"/>
                  </a:cubicBezTo>
                  <a:cubicBezTo>
                    <a:pt x="4051" y="2093"/>
                    <a:pt x="4296" y="2002"/>
                    <a:pt x="4418" y="1880"/>
                  </a:cubicBezTo>
                  <a:cubicBezTo>
                    <a:pt x="4542" y="1756"/>
                    <a:pt x="4539" y="1717"/>
                    <a:pt x="4694" y="1662"/>
                  </a:cubicBezTo>
                  <a:cubicBezTo>
                    <a:pt x="4847" y="1605"/>
                    <a:pt x="5103" y="1442"/>
                    <a:pt x="5209" y="1335"/>
                  </a:cubicBezTo>
                  <a:cubicBezTo>
                    <a:pt x="5317" y="1229"/>
                    <a:pt x="5488" y="1169"/>
                    <a:pt x="5526" y="1130"/>
                  </a:cubicBezTo>
                  <a:cubicBezTo>
                    <a:pt x="5565" y="1092"/>
                    <a:pt x="5727" y="825"/>
                    <a:pt x="5727" y="638"/>
                  </a:cubicBezTo>
                  <a:cubicBezTo>
                    <a:pt x="5727" y="638"/>
                    <a:pt x="5699" y="447"/>
                    <a:pt x="5664" y="447"/>
                  </a:cubicBezTo>
                  <a:cubicBezTo>
                    <a:pt x="5629" y="447"/>
                    <a:pt x="5642" y="438"/>
                    <a:pt x="5642" y="438"/>
                  </a:cubicBezTo>
                  <a:cubicBezTo>
                    <a:pt x="5642" y="438"/>
                    <a:pt x="5661" y="272"/>
                    <a:pt x="5641" y="225"/>
                  </a:cubicBezTo>
                  <a:cubicBezTo>
                    <a:pt x="5628" y="196"/>
                    <a:pt x="5607" y="179"/>
                    <a:pt x="5588" y="179"/>
                  </a:cubicBezTo>
                  <a:cubicBezTo>
                    <a:pt x="5578" y="179"/>
                    <a:pt x="5569" y="183"/>
                    <a:pt x="5561" y="192"/>
                  </a:cubicBezTo>
                  <a:cubicBezTo>
                    <a:pt x="5552" y="199"/>
                    <a:pt x="5547" y="206"/>
                    <a:pt x="5543" y="212"/>
                  </a:cubicBezTo>
                  <a:cubicBezTo>
                    <a:pt x="5450" y="84"/>
                    <a:pt x="5298" y="1"/>
                    <a:pt x="5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0"/>
            <p:cNvSpPr/>
            <p:nvPr/>
          </p:nvSpPr>
          <p:spPr>
            <a:xfrm>
              <a:off x="7560173" y="1553798"/>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60"/>
          <p:cNvGrpSpPr/>
          <p:nvPr/>
        </p:nvGrpSpPr>
        <p:grpSpPr>
          <a:xfrm>
            <a:off x="8016390" y="1477598"/>
            <a:ext cx="304576" cy="725735"/>
            <a:chOff x="8016390" y="1553798"/>
            <a:chExt cx="304576" cy="725735"/>
          </a:xfrm>
        </p:grpSpPr>
        <p:sp>
          <p:nvSpPr>
            <p:cNvPr id="1291" name="Google Shape;1291;p60"/>
            <p:cNvSpPr/>
            <p:nvPr/>
          </p:nvSpPr>
          <p:spPr>
            <a:xfrm>
              <a:off x="8016390" y="1559237"/>
              <a:ext cx="304576" cy="720295"/>
            </a:xfrm>
            <a:custGeom>
              <a:avLst/>
              <a:gdLst/>
              <a:ahLst/>
              <a:cxnLst/>
              <a:rect l="l" t="t" r="r" b="b"/>
              <a:pathLst>
                <a:path w="4001" h="9462" extrusionOk="0">
                  <a:moveTo>
                    <a:pt x="2309" y="648"/>
                  </a:moveTo>
                  <a:cubicBezTo>
                    <a:pt x="2323" y="674"/>
                    <a:pt x="2342" y="707"/>
                    <a:pt x="2348" y="722"/>
                  </a:cubicBezTo>
                  <a:cubicBezTo>
                    <a:pt x="2356" y="741"/>
                    <a:pt x="2369" y="767"/>
                    <a:pt x="2372" y="791"/>
                  </a:cubicBezTo>
                  <a:cubicBezTo>
                    <a:pt x="2374" y="814"/>
                    <a:pt x="2382" y="882"/>
                    <a:pt x="2385" y="917"/>
                  </a:cubicBezTo>
                  <a:cubicBezTo>
                    <a:pt x="2373" y="894"/>
                    <a:pt x="2348" y="844"/>
                    <a:pt x="2328" y="824"/>
                  </a:cubicBezTo>
                  <a:cubicBezTo>
                    <a:pt x="2316" y="811"/>
                    <a:pt x="2300" y="789"/>
                    <a:pt x="2284" y="770"/>
                  </a:cubicBezTo>
                  <a:cubicBezTo>
                    <a:pt x="2296" y="734"/>
                    <a:pt x="2303" y="697"/>
                    <a:pt x="2307" y="659"/>
                  </a:cubicBezTo>
                  <a:cubicBezTo>
                    <a:pt x="2307" y="655"/>
                    <a:pt x="2307" y="651"/>
                    <a:pt x="2309" y="648"/>
                  </a:cubicBezTo>
                  <a:close/>
                  <a:moveTo>
                    <a:pt x="2246" y="865"/>
                  </a:moveTo>
                  <a:cubicBezTo>
                    <a:pt x="2267" y="897"/>
                    <a:pt x="2296" y="941"/>
                    <a:pt x="2296" y="943"/>
                  </a:cubicBezTo>
                  <a:cubicBezTo>
                    <a:pt x="2297" y="946"/>
                    <a:pt x="2312" y="976"/>
                    <a:pt x="2297" y="978"/>
                  </a:cubicBezTo>
                  <a:cubicBezTo>
                    <a:pt x="2295" y="979"/>
                    <a:pt x="2293" y="979"/>
                    <a:pt x="2291" y="979"/>
                  </a:cubicBezTo>
                  <a:cubicBezTo>
                    <a:pt x="2277" y="979"/>
                    <a:pt x="2263" y="971"/>
                    <a:pt x="2256" y="964"/>
                  </a:cubicBezTo>
                  <a:cubicBezTo>
                    <a:pt x="2249" y="957"/>
                    <a:pt x="2222" y="938"/>
                    <a:pt x="2207" y="929"/>
                  </a:cubicBezTo>
                  <a:cubicBezTo>
                    <a:pt x="2222" y="908"/>
                    <a:pt x="2235" y="887"/>
                    <a:pt x="2246" y="865"/>
                  </a:cubicBezTo>
                  <a:close/>
                  <a:moveTo>
                    <a:pt x="1658" y="2285"/>
                  </a:moveTo>
                  <a:cubicBezTo>
                    <a:pt x="1658" y="2285"/>
                    <a:pt x="1658" y="2286"/>
                    <a:pt x="1658" y="2286"/>
                  </a:cubicBezTo>
                  <a:lnTo>
                    <a:pt x="1658" y="2286"/>
                  </a:lnTo>
                  <a:cubicBezTo>
                    <a:pt x="1658" y="2286"/>
                    <a:pt x="1658" y="2285"/>
                    <a:pt x="1658" y="2285"/>
                  </a:cubicBezTo>
                  <a:close/>
                  <a:moveTo>
                    <a:pt x="1693" y="2288"/>
                  </a:moveTo>
                  <a:lnTo>
                    <a:pt x="1693" y="2288"/>
                  </a:lnTo>
                  <a:cubicBezTo>
                    <a:pt x="1693" y="2288"/>
                    <a:pt x="1693" y="2288"/>
                    <a:pt x="1693" y="2289"/>
                  </a:cubicBezTo>
                  <a:lnTo>
                    <a:pt x="1693" y="2289"/>
                  </a:lnTo>
                  <a:cubicBezTo>
                    <a:pt x="1693" y="2288"/>
                    <a:pt x="1693" y="2288"/>
                    <a:pt x="1693" y="2288"/>
                  </a:cubicBezTo>
                  <a:close/>
                  <a:moveTo>
                    <a:pt x="1653" y="2291"/>
                  </a:moveTo>
                  <a:cubicBezTo>
                    <a:pt x="1653" y="2295"/>
                    <a:pt x="1653" y="2298"/>
                    <a:pt x="1653" y="2303"/>
                  </a:cubicBezTo>
                  <a:cubicBezTo>
                    <a:pt x="1654" y="2304"/>
                    <a:pt x="1654" y="2305"/>
                    <a:pt x="1654" y="2305"/>
                  </a:cubicBezTo>
                  <a:lnTo>
                    <a:pt x="1654" y="2305"/>
                  </a:lnTo>
                  <a:cubicBezTo>
                    <a:pt x="1654" y="2301"/>
                    <a:pt x="1653" y="2296"/>
                    <a:pt x="1653" y="2291"/>
                  </a:cubicBezTo>
                  <a:close/>
                  <a:moveTo>
                    <a:pt x="1755" y="2306"/>
                  </a:moveTo>
                  <a:cubicBezTo>
                    <a:pt x="1755" y="2306"/>
                    <a:pt x="1755" y="2307"/>
                    <a:pt x="1755" y="2308"/>
                  </a:cubicBezTo>
                  <a:lnTo>
                    <a:pt x="1755" y="2308"/>
                  </a:lnTo>
                  <a:cubicBezTo>
                    <a:pt x="1755" y="2307"/>
                    <a:pt x="1755" y="2306"/>
                    <a:pt x="1755" y="2306"/>
                  </a:cubicBezTo>
                  <a:close/>
                  <a:moveTo>
                    <a:pt x="1758" y="2313"/>
                  </a:moveTo>
                  <a:cubicBezTo>
                    <a:pt x="1758" y="2315"/>
                    <a:pt x="1758" y="2319"/>
                    <a:pt x="1759" y="2321"/>
                  </a:cubicBezTo>
                  <a:lnTo>
                    <a:pt x="1759" y="2321"/>
                  </a:lnTo>
                  <a:cubicBezTo>
                    <a:pt x="1759" y="2318"/>
                    <a:pt x="1758" y="2316"/>
                    <a:pt x="1758" y="2313"/>
                  </a:cubicBezTo>
                  <a:close/>
                  <a:moveTo>
                    <a:pt x="1605" y="2321"/>
                  </a:moveTo>
                  <a:cubicBezTo>
                    <a:pt x="1605" y="2322"/>
                    <a:pt x="1605" y="2322"/>
                    <a:pt x="1605" y="2322"/>
                  </a:cubicBezTo>
                  <a:lnTo>
                    <a:pt x="1605" y="2322"/>
                  </a:lnTo>
                  <a:cubicBezTo>
                    <a:pt x="1605" y="2322"/>
                    <a:pt x="1605" y="2322"/>
                    <a:pt x="1605" y="2321"/>
                  </a:cubicBezTo>
                  <a:close/>
                  <a:moveTo>
                    <a:pt x="1846" y="2330"/>
                  </a:moveTo>
                  <a:cubicBezTo>
                    <a:pt x="1846" y="2331"/>
                    <a:pt x="1846" y="2332"/>
                    <a:pt x="1846" y="2333"/>
                  </a:cubicBezTo>
                  <a:lnTo>
                    <a:pt x="1846" y="2333"/>
                  </a:lnTo>
                  <a:cubicBezTo>
                    <a:pt x="1846" y="2332"/>
                    <a:pt x="1846" y="2331"/>
                    <a:pt x="1846" y="2330"/>
                  </a:cubicBezTo>
                  <a:close/>
                  <a:moveTo>
                    <a:pt x="1828" y="2329"/>
                  </a:moveTo>
                  <a:cubicBezTo>
                    <a:pt x="1827" y="2332"/>
                    <a:pt x="1827" y="2335"/>
                    <a:pt x="1828" y="2339"/>
                  </a:cubicBezTo>
                  <a:lnTo>
                    <a:pt x="1828" y="2339"/>
                  </a:lnTo>
                  <a:cubicBezTo>
                    <a:pt x="1828" y="2336"/>
                    <a:pt x="1829" y="2332"/>
                    <a:pt x="1828" y="2329"/>
                  </a:cubicBezTo>
                  <a:close/>
                  <a:moveTo>
                    <a:pt x="1854" y="2330"/>
                  </a:moveTo>
                  <a:lnTo>
                    <a:pt x="1854" y="2330"/>
                  </a:lnTo>
                  <a:cubicBezTo>
                    <a:pt x="1854" y="2334"/>
                    <a:pt x="1853" y="2338"/>
                    <a:pt x="1854" y="2341"/>
                  </a:cubicBezTo>
                  <a:lnTo>
                    <a:pt x="1854" y="2341"/>
                  </a:lnTo>
                  <a:cubicBezTo>
                    <a:pt x="1855" y="2338"/>
                    <a:pt x="1855" y="2334"/>
                    <a:pt x="1854" y="2330"/>
                  </a:cubicBezTo>
                  <a:close/>
                  <a:moveTo>
                    <a:pt x="1524" y="2376"/>
                  </a:moveTo>
                  <a:lnTo>
                    <a:pt x="1524" y="2376"/>
                  </a:lnTo>
                  <a:cubicBezTo>
                    <a:pt x="1524" y="2376"/>
                    <a:pt x="1524" y="2376"/>
                    <a:pt x="1524" y="2377"/>
                  </a:cubicBezTo>
                  <a:lnTo>
                    <a:pt x="1524" y="2377"/>
                  </a:lnTo>
                  <a:cubicBezTo>
                    <a:pt x="1524" y="2377"/>
                    <a:pt x="1524" y="2377"/>
                    <a:pt x="1524" y="2377"/>
                  </a:cubicBezTo>
                  <a:lnTo>
                    <a:pt x="1524" y="2377"/>
                  </a:lnTo>
                  <a:cubicBezTo>
                    <a:pt x="1524" y="2377"/>
                    <a:pt x="1524" y="2378"/>
                    <a:pt x="1523" y="2378"/>
                  </a:cubicBezTo>
                  <a:lnTo>
                    <a:pt x="1523" y="2378"/>
                  </a:lnTo>
                  <a:cubicBezTo>
                    <a:pt x="1523" y="2378"/>
                    <a:pt x="1523" y="2377"/>
                    <a:pt x="1522" y="2376"/>
                  </a:cubicBezTo>
                  <a:lnTo>
                    <a:pt x="1522" y="2376"/>
                  </a:lnTo>
                  <a:cubicBezTo>
                    <a:pt x="1523" y="2377"/>
                    <a:pt x="1523" y="2377"/>
                    <a:pt x="1524" y="2377"/>
                  </a:cubicBezTo>
                  <a:lnTo>
                    <a:pt x="1524" y="2377"/>
                  </a:lnTo>
                  <a:cubicBezTo>
                    <a:pt x="1524" y="2376"/>
                    <a:pt x="1524" y="2376"/>
                    <a:pt x="1524" y="2376"/>
                  </a:cubicBezTo>
                  <a:close/>
                  <a:moveTo>
                    <a:pt x="1904" y="2371"/>
                  </a:moveTo>
                  <a:cubicBezTo>
                    <a:pt x="1904" y="2372"/>
                    <a:pt x="1904" y="2376"/>
                    <a:pt x="1905" y="2380"/>
                  </a:cubicBezTo>
                  <a:lnTo>
                    <a:pt x="1905" y="2380"/>
                  </a:lnTo>
                  <a:cubicBezTo>
                    <a:pt x="1905" y="2376"/>
                    <a:pt x="1905" y="2372"/>
                    <a:pt x="1904" y="2371"/>
                  </a:cubicBezTo>
                  <a:close/>
                  <a:moveTo>
                    <a:pt x="1524" y="2377"/>
                  </a:moveTo>
                  <a:cubicBezTo>
                    <a:pt x="1546" y="2378"/>
                    <a:pt x="1537" y="2381"/>
                    <a:pt x="1528" y="2383"/>
                  </a:cubicBezTo>
                  <a:lnTo>
                    <a:pt x="1528" y="2383"/>
                  </a:lnTo>
                  <a:cubicBezTo>
                    <a:pt x="1527" y="2381"/>
                    <a:pt x="1525" y="2378"/>
                    <a:pt x="1524" y="2377"/>
                  </a:cubicBezTo>
                  <a:close/>
                  <a:moveTo>
                    <a:pt x="1518" y="2387"/>
                  </a:moveTo>
                  <a:cubicBezTo>
                    <a:pt x="1518" y="2387"/>
                    <a:pt x="1518" y="2387"/>
                    <a:pt x="1518" y="2387"/>
                  </a:cubicBezTo>
                  <a:cubicBezTo>
                    <a:pt x="1518" y="2387"/>
                    <a:pt x="1518" y="2387"/>
                    <a:pt x="1518" y="2387"/>
                  </a:cubicBezTo>
                  <a:close/>
                  <a:moveTo>
                    <a:pt x="1961" y="2418"/>
                  </a:moveTo>
                  <a:cubicBezTo>
                    <a:pt x="1960" y="2419"/>
                    <a:pt x="1960" y="2420"/>
                    <a:pt x="1960" y="2422"/>
                  </a:cubicBezTo>
                  <a:lnTo>
                    <a:pt x="1960" y="2422"/>
                  </a:lnTo>
                  <a:cubicBezTo>
                    <a:pt x="1960" y="2420"/>
                    <a:pt x="1961" y="2418"/>
                    <a:pt x="1961" y="2418"/>
                  </a:cubicBezTo>
                  <a:close/>
                  <a:moveTo>
                    <a:pt x="1984" y="2444"/>
                  </a:moveTo>
                  <a:lnTo>
                    <a:pt x="1984" y="2444"/>
                  </a:lnTo>
                  <a:cubicBezTo>
                    <a:pt x="1984" y="2447"/>
                    <a:pt x="1983" y="2449"/>
                    <a:pt x="1983" y="2452"/>
                  </a:cubicBezTo>
                  <a:lnTo>
                    <a:pt x="1983" y="2452"/>
                  </a:lnTo>
                  <a:cubicBezTo>
                    <a:pt x="1984" y="2450"/>
                    <a:pt x="1984" y="2447"/>
                    <a:pt x="1984" y="2444"/>
                  </a:cubicBezTo>
                  <a:close/>
                  <a:moveTo>
                    <a:pt x="1999" y="2466"/>
                  </a:moveTo>
                  <a:cubicBezTo>
                    <a:pt x="1999" y="2470"/>
                    <a:pt x="1999" y="2473"/>
                    <a:pt x="1999" y="2476"/>
                  </a:cubicBezTo>
                  <a:lnTo>
                    <a:pt x="1999" y="2476"/>
                  </a:lnTo>
                  <a:cubicBezTo>
                    <a:pt x="2000" y="2473"/>
                    <a:pt x="1999" y="2469"/>
                    <a:pt x="1999" y="2466"/>
                  </a:cubicBezTo>
                  <a:close/>
                  <a:moveTo>
                    <a:pt x="2010" y="2474"/>
                  </a:moveTo>
                  <a:lnTo>
                    <a:pt x="2010" y="2474"/>
                  </a:lnTo>
                  <a:cubicBezTo>
                    <a:pt x="2010" y="2476"/>
                    <a:pt x="2010" y="2477"/>
                    <a:pt x="2010" y="2479"/>
                  </a:cubicBezTo>
                  <a:lnTo>
                    <a:pt x="2010" y="2479"/>
                  </a:lnTo>
                  <a:cubicBezTo>
                    <a:pt x="2010" y="2477"/>
                    <a:pt x="2010" y="2476"/>
                    <a:pt x="2010" y="2474"/>
                  </a:cubicBezTo>
                  <a:close/>
                  <a:moveTo>
                    <a:pt x="1414" y="2512"/>
                  </a:moveTo>
                  <a:cubicBezTo>
                    <a:pt x="1413" y="2512"/>
                    <a:pt x="1412" y="2512"/>
                    <a:pt x="1412" y="2512"/>
                  </a:cubicBezTo>
                  <a:lnTo>
                    <a:pt x="1416" y="2512"/>
                  </a:lnTo>
                  <a:cubicBezTo>
                    <a:pt x="1415" y="2512"/>
                    <a:pt x="1414" y="2512"/>
                    <a:pt x="1414" y="2512"/>
                  </a:cubicBezTo>
                  <a:close/>
                  <a:moveTo>
                    <a:pt x="1601" y="3443"/>
                  </a:moveTo>
                  <a:cubicBezTo>
                    <a:pt x="1602" y="3444"/>
                    <a:pt x="1602" y="3445"/>
                    <a:pt x="1602" y="3446"/>
                  </a:cubicBezTo>
                  <a:cubicBezTo>
                    <a:pt x="1602" y="3446"/>
                    <a:pt x="1602" y="3447"/>
                    <a:pt x="1602" y="3447"/>
                  </a:cubicBezTo>
                  <a:cubicBezTo>
                    <a:pt x="1602" y="3447"/>
                    <a:pt x="1602" y="3445"/>
                    <a:pt x="1601" y="3443"/>
                  </a:cubicBezTo>
                  <a:close/>
                  <a:moveTo>
                    <a:pt x="2272" y="6021"/>
                  </a:moveTo>
                  <a:lnTo>
                    <a:pt x="2272" y="6021"/>
                  </a:lnTo>
                  <a:cubicBezTo>
                    <a:pt x="2256" y="6029"/>
                    <a:pt x="2239" y="6035"/>
                    <a:pt x="2220" y="6040"/>
                  </a:cubicBezTo>
                  <a:cubicBezTo>
                    <a:pt x="2238" y="6033"/>
                    <a:pt x="2256" y="6027"/>
                    <a:pt x="2272" y="6021"/>
                  </a:cubicBezTo>
                  <a:close/>
                  <a:moveTo>
                    <a:pt x="2520" y="6342"/>
                  </a:moveTo>
                  <a:lnTo>
                    <a:pt x="2520" y="6342"/>
                  </a:lnTo>
                  <a:cubicBezTo>
                    <a:pt x="2519" y="6346"/>
                    <a:pt x="2517" y="6351"/>
                    <a:pt x="2516" y="6354"/>
                  </a:cubicBezTo>
                  <a:lnTo>
                    <a:pt x="2508" y="6384"/>
                  </a:lnTo>
                  <a:cubicBezTo>
                    <a:pt x="2504" y="6381"/>
                    <a:pt x="2514" y="6357"/>
                    <a:pt x="2520" y="6342"/>
                  </a:cubicBezTo>
                  <a:close/>
                  <a:moveTo>
                    <a:pt x="2717" y="6881"/>
                  </a:moveTo>
                  <a:cubicBezTo>
                    <a:pt x="2715" y="6882"/>
                    <a:pt x="2715" y="6882"/>
                    <a:pt x="2714" y="6884"/>
                  </a:cubicBezTo>
                  <a:lnTo>
                    <a:pt x="2712" y="6881"/>
                  </a:lnTo>
                  <a:close/>
                  <a:moveTo>
                    <a:pt x="1905" y="7611"/>
                  </a:moveTo>
                  <a:cubicBezTo>
                    <a:pt x="1900" y="7617"/>
                    <a:pt x="1894" y="7623"/>
                    <a:pt x="1889" y="7623"/>
                  </a:cubicBezTo>
                  <a:cubicBezTo>
                    <a:pt x="1889" y="7623"/>
                    <a:pt x="1888" y="7623"/>
                    <a:pt x="1888" y="7622"/>
                  </a:cubicBezTo>
                  <a:cubicBezTo>
                    <a:pt x="1894" y="7618"/>
                    <a:pt x="1900" y="7615"/>
                    <a:pt x="1905" y="7611"/>
                  </a:cubicBezTo>
                  <a:close/>
                  <a:moveTo>
                    <a:pt x="1719" y="0"/>
                  </a:moveTo>
                  <a:cubicBezTo>
                    <a:pt x="1419" y="0"/>
                    <a:pt x="1162" y="225"/>
                    <a:pt x="1128" y="530"/>
                  </a:cubicBezTo>
                  <a:cubicBezTo>
                    <a:pt x="1093" y="856"/>
                    <a:pt x="1327" y="1149"/>
                    <a:pt x="1653" y="1185"/>
                  </a:cubicBezTo>
                  <a:cubicBezTo>
                    <a:pt x="1675" y="1188"/>
                    <a:pt x="1697" y="1189"/>
                    <a:pt x="1718" y="1189"/>
                  </a:cubicBezTo>
                  <a:cubicBezTo>
                    <a:pt x="1884" y="1189"/>
                    <a:pt x="2036" y="1120"/>
                    <a:pt x="2146" y="1006"/>
                  </a:cubicBezTo>
                  <a:cubicBezTo>
                    <a:pt x="2163" y="1016"/>
                    <a:pt x="2176" y="1024"/>
                    <a:pt x="2178" y="1024"/>
                  </a:cubicBezTo>
                  <a:lnTo>
                    <a:pt x="2245" y="1070"/>
                  </a:lnTo>
                  <a:cubicBezTo>
                    <a:pt x="2254" y="1105"/>
                    <a:pt x="2270" y="1175"/>
                    <a:pt x="2277" y="1206"/>
                  </a:cubicBezTo>
                  <a:cubicBezTo>
                    <a:pt x="2284" y="1238"/>
                    <a:pt x="2313" y="1332"/>
                    <a:pt x="2345" y="1376"/>
                  </a:cubicBezTo>
                  <a:cubicBezTo>
                    <a:pt x="2376" y="1418"/>
                    <a:pt x="2393" y="1433"/>
                    <a:pt x="2393" y="1434"/>
                  </a:cubicBezTo>
                  <a:cubicBezTo>
                    <a:pt x="2408" y="1528"/>
                    <a:pt x="2434" y="1713"/>
                    <a:pt x="2437" y="1750"/>
                  </a:cubicBezTo>
                  <a:cubicBezTo>
                    <a:pt x="2439" y="1787"/>
                    <a:pt x="2409" y="2035"/>
                    <a:pt x="2427" y="2120"/>
                  </a:cubicBezTo>
                  <a:cubicBezTo>
                    <a:pt x="2446" y="2206"/>
                    <a:pt x="2476" y="2365"/>
                    <a:pt x="2481" y="2415"/>
                  </a:cubicBezTo>
                  <a:cubicBezTo>
                    <a:pt x="2484" y="2464"/>
                    <a:pt x="2463" y="2518"/>
                    <a:pt x="2450" y="2536"/>
                  </a:cubicBezTo>
                  <a:cubicBezTo>
                    <a:pt x="2439" y="2553"/>
                    <a:pt x="2360" y="2642"/>
                    <a:pt x="2342" y="2726"/>
                  </a:cubicBezTo>
                  <a:cubicBezTo>
                    <a:pt x="2323" y="2809"/>
                    <a:pt x="2303" y="2876"/>
                    <a:pt x="2293" y="2898"/>
                  </a:cubicBezTo>
                  <a:cubicBezTo>
                    <a:pt x="2283" y="2922"/>
                    <a:pt x="2249" y="2945"/>
                    <a:pt x="2216" y="2970"/>
                  </a:cubicBezTo>
                  <a:cubicBezTo>
                    <a:pt x="2182" y="2994"/>
                    <a:pt x="2141" y="3035"/>
                    <a:pt x="2124" y="3072"/>
                  </a:cubicBezTo>
                  <a:cubicBezTo>
                    <a:pt x="2117" y="3080"/>
                    <a:pt x="2112" y="3089"/>
                    <a:pt x="2106" y="3098"/>
                  </a:cubicBezTo>
                  <a:cubicBezTo>
                    <a:pt x="2105" y="3099"/>
                    <a:pt x="2104" y="3099"/>
                    <a:pt x="2102" y="3101"/>
                  </a:cubicBezTo>
                  <a:cubicBezTo>
                    <a:pt x="2086" y="3130"/>
                    <a:pt x="2063" y="3155"/>
                    <a:pt x="2055" y="3185"/>
                  </a:cubicBezTo>
                  <a:cubicBezTo>
                    <a:pt x="2054" y="3194"/>
                    <a:pt x="2051" y="3201"/>
                    <a:pt x="2045" y="3207"/>
                  </a:cubicBezTo>
                  <a:cubicBezTo>
                    <a:pt x="2044" y="3210"/>
                    <a:pt x="2042" y="3213"/>
                    <a:pt x="2039" y="3216"/>
                  </a:cubicBezTo>
                  <a:lnTo>
                    <a:pt x="2015" y="2999"/>
                  </a:lnTo>
                  <a:cubicBezTo>
                    <a:pt x="2015" y="2994"/>
                    <a:pt x="2013" y="2987"/>
                    <a:pt x="2019" y="2973"/>
                  </a:cubicBezTo>
                  <a:cubicBezTo>
                    <a:pt x="2025" y="2957"/>
                    <a:pt x="2032" y="2955"/>
                    <a:pt x="2035" y="2955"/>
                  </a:cubicBezTo>
                  <a:cubicBezTo>
                    <a:pt x="2036" y="2955"/>
                    <a:pt x="2038" y="2955"/>
                    <a:pt x="2040" y="2955"/>
                  </a:cubicBezTo>
                  <a:cubicBezTo>
                    <a:pt x="2058" y="2955"/>
                    <a:pt x="2087" y="2954"/>
                    <a:pt x="2099" y="2923"/>
                  </a:cubicBezTo>
                  <a:cubicBezTo>
                    <a:pt x="2111" y="2888"/>
                    <a:pt x="2121" y="2840"/>
                    <a:pt x="2115" y="2826"/>
                  </a:cubicBezTo>
                  <a:cubicBezTo>
                    <a:pt x="2109" y="2809"/>
                    <a:pt x="2095" y="2793"/>
                    <a:pt x="2093" y="2792"/>
                  </a:cubicBezTo>
                  <a:cubicBezTo>
                    <a:pt x="2089" y="2788"/>
                    <a:pt x="2083" y="2779"/>
                    <a:pt x="2083" y="2776"/>
                  </a:cubicBezTo>
                  <a:cubicBezTo>
                    <a:pt x="2083" y="2773"/>
                    <a:pt x="2086" y="2747"/>
                    <a:pt x="2083" y="2728"/>
                  </a:cubicBezTo>
                  <a:cubicBezTo>
                    <a:pt x="2080" y="2710"/>
                    <a:pt x="2070" y="2662"/>
                    <a:pt x="2057" y="2630"/>
                  </a:cubicBezTo>
                  <a:cubicBezTo>
                    <a:pt x="2044" y="2598"/>
                    <a:pt x="2038" y="2565"/>
                    <a:pt x="2022" y="2544"/>
                  </a:cubicBezTo>
                  <a:cubicBezTo>
                    <a:pt x="2023" y="2539"/>
                    <a:pt x="2026" y="2534"/>
                    <a:pt x="2029" y="2530"/>
                  </a:cubicBezTo>
                  <a:cubicBezTo>
                    <a:pt x="2029" y="2528"/>
                    <a:pt x="2034" y="2524"/>
                    <a:pt x="2032" y="2524"/>
                  </a:cubicBezTo>
                  <a:lnTo>
                    <a:pt x="2032" y="2524"/>
                  </a:lnTo>
                  <a:cubicBezTo>
                    <a:pt x="2028" y="2524"/>
                    <a:pt x="2020" y="2530"/>
                    <a:pt x="2019" y="2531"/>
                  </a:cubicBezTo>
                  <a:cubicBezTo>
                    <a:pt x="2018" y="2517"/>
                    <a:pt x="2026" y="2505"/>
                    <a:pt x="2025" y="2492"/>
                  </a:cubicBezTo>
                  <a:lnTo>
                    <a:pt x="2025" y="2492"/>
                  </a:lnTo>
                  <a:cubicBezTo>
                    <a:pt x="2020" y="2495"/>
                    <a:pt x="2010" y="2504"/>
                    <a:pt x="2007" y="2509"/>
                  </a:cubicBezTo>
                  <a:cubicBezTo>
                    <a:pt x="2007" y="2510"/>
                    <a:pt x="2007" y="2511"/>
                    <a:pt x="2007" y="2511"/>
                  </a:cubicBezTo>
                  <a:cubicBezTo>
                    <a:pt x="2006" y="2511"/>
                    <a:pt x="2006" y="2505"/>
                    <a:pt x="2006" y="2504"/>
                  </a:cubicBezTo>
                  <a:cubicBezTo>
                    <a:pt x="2007" y="2495"/>
                    <a:pt x="2010" y="2487"/>
                    <a:pt x="2010" y="2479"/>
                  </a:cubicBezTo>
                  <a:lnTo>
                    <a:pt x="2010" y="2479"/>
                  </a:lnTo>
                  <a:cubicBezTo>
                    <a:pt x="2010" y="2480"/>
                    <a:pt x="2010" y="2482"/>
                    <a:pt x="2009" y="2483"/>
                  </a:cubicBezTo>
                  <a:cubicBezTo>
                    <a:pt x="2009" y="2485"/>
                    <a:pt x="2005" y="2489"/>
                    <a:pt x="2003" y="2489"/>
                  </a:cubicBezTo>
                  <a:cubicBezTo>
                    <a:pt x="2002" y="2489"/>
                    <a:pt x="2001" y="2488"/>
                    <a:pt x="2000" y="2486"/>
                  </a:cubicBezTo>
                  <a:cubicBezTo>
                    <a:pt x="1999" y="2483"/>
                    <a:pt x="1999" y="2480"/>
                    <a:pt x="1999" y="2476"/>
                  </a:cubicBezTo>
                  <a:lnTo>
                    <a:pt x="1999" y="2476"/>
                  </a:lnTo>
                  <a:cubicBezTo>
                    <a:pt x="1999" y="2480"/>
                    <a:pt x="1998" y="2484"/>
                    <a:pt x="1996" y="2486"/>
                  </a:cubicBezTo>
                  <a:cubicBezTo>
                    <a:pt x="1995" y="2486"/>
                    <a:pt x="1995" y="2486"/>
                    <a:pt x="1995" y="2486"/>
                  </a:cubicBezTo>
                  <a:cubicBezTo>
                    <a:pt x="1992" y="2486"/>
                    <a:pt x="1991" y="2481"/>
                    <a:pt x="1990" y="2476"/>
                  </a:cubicBezTo>
                  <a:cubicBezTo>
                    <a:pt x="1990" y="2479"/>
                    <a:pt x="1988" y="2483"/>
                    <a:pt x="1987" y="2483"/>
                  </a:cubicBezTo>
                  <a:cubicBezTo>
                    <a:pt x="1984" y="2483"/>
                    <a:pt x="1984" y="2473"/>
                    <a:pt x="1984" y="2472"/>
                  </a:cubicBezTo>
                  <a:cubicBezTo>
                    <a:pt x="1984" y="2464"/>
                    <a:pt x="1983" y="2458"/>
                    <a:pt x="1983" y="2452"/>
                  </a:cubicBezTo>
                  <a:lnTo>
                    <a:pt x="1983" y="2452"/>
                  </a:lnTo>
                  <a:cubicBezTo>
                    <a:pt x="1983" y="2453"/>
                    <a:pt x="1983" y="2453"/>
                    <a:pt x="1983" y="2454"/>
                  </a:cubicBezTo>
                  <a:cubicBezTo>
                    <a:pt x="1981" y="2458"/>
                    <a:pt x="1981" y="2465"/>
                    <a:pt x="1979" y="2465"/>
                  </a:cubicBezTo>
                  <a:cubicBezTo>
                    <a:pt x="1979" y="2465"/>
                    <a:pt x="1979" y="2465"/>
                    <a:pt x="1978" y="2464"/>
                  </a:cubicBezTo>
                  <a:cubicBezTo>
                    <a:pt x="1975" y="2458"/>
                    <a:pt x="1977" y="2447"/>
                    <a:pt x="1975" y="2441"/>
                  </a:cubicBezTo>
                  <a:cubicBezTo>
                    <a:pt x="1975" y="2449"/>
                    <a:pt x="1972" y="2454"/>
                    <a:pt x="1971" y="2454"/>
                  </a:cubicBezTo>
                  <a:cubicBezTo>
                    <a:pt x="1969" y="2454"/>
                    <a:pt x="1968" y="2451"/>
                    <a:pt x="1968" y="2442"/>
                  </a:cubicBezTo>
                  <a:cubicBezTo>
                    <a:pt x="1967" y="2437"/>
                    <a:pt x="1969" y="2429"/>
                    <a:pt x="1968" y="2423"/>
                  </a:cubicBezTo>
                  <a:lnTo>
                    <a:pt x="1968" y="2423"/>
                  </a:lnTo>
                  <a:cubicBezTo>
                    <a:pt x="1969" y="2429"/>
                    <a:pt x="1962" y="2447"/>
                    <a:pt x="1962" y="2447"/>
                  </a:cubicBezTo>
                  <a:cubicBezTo>
                    <a:pt x="1957" y="2441"/>
                    <a:pt x="1959" y="2429"/>
                    <a:pt x="1960" y="2422"/>
                  </a:cubicBezTo>
                  <a:lnTo>
                    <a:pt x="1960" y="2422"/>
                  </a:lnTo>
                  <a:cubicBezTo>
                    <a:pt x="1958" y="2427"/>
                    <a:pt x="1956" y="2435"/>
                    <a:pt x="1954" y="2435"/>
                  </a:cubicBezTo>
                  <a:cubicBezTo>
                    <a:pt x="1954" y="2435"/>
                    <a:pt x="1954" y="2435"/>
                    <a:pt x="1953" y="2435"/>
                  </a:cubicBezTo>
                  <a:cubicBezTo>
                    <a:pt x="1951" y="2434"/>
                    <a:pt x="1951" y="2421"/>
                    <a:pt x="1951" y="2418"/>
                  </a:cubicBezTo>
                  <a:cubicBezTo>
                    <a:pt x="1948" y="2422"/>
                    <a:pt x="1940" y="2432"/>
                    <a:pt x="1940" y="2438"/>
                  </a:cubicBezTo>
                  <a:cubicBezTo>
                    <a:pt x="1940" y="2438"/>
                    <a:pt x="1940" y="2437"/>
                    <a:pt x="1940" y="2437"/>
                  </a:cubicBezTo>
                  <a:cubicBezTo>
                    <a:pt x="1942" y="2423"/>
                    <a:pt x="1943" y="2403"/>
                    <a:pt x="1936" y="2393"/>
                  </a:cubicBezTo>
                  <a:cubicBezTo>
                    <a:pt x="1935" y="2400"/>
                    <a:pt x="1933" y="2407"/>
                    <a:pt x="1932" y="2415"/>
                  </a:cubicBezTo>
                  <a:cubicBezTo>
                    <a:pt x="1930" y="2417"/>
                    <a:pt x="1931" y="2422"/>
                    <a:pt x="1930" y="2422"/>
                  </a:cubicBezTo>
                  <a:cubicBezTo>
                    <a:pt x="1929" y="2422"/>
                    <a:pt x="1929" y="2422"/>
                    <a:pt x="1929" y="2422"/>
                  </a:cubicBezTo>
                  <a:cubicBezTo>
                    <a:pt x="1923" y="2421"/>
                    <a:pt x="1924" y="2402"/>
                    <a:pt x="1924" y="2397"/>
                  </a:cubicBezTo>
                  <a:lnTo>
                    <a:pt x="1924" y="2397"/>
                  </a:lnTo>
                  <a:cubicBezTo>
                    <a:pt x="1923" y="2405"/>
                    <a:pt x="1921" y="2408"/>
                    <a:pt x="1920" y="2408"/>
                  </a:cubicBezTo>
                  <a:cubicBezTo>
                    <a:pt x="1917" y="2408"/>
                    <a:pt x="1917" y="2379"/>
                    <a:pt x="1916" y="2371"/>
                  </a:cubicBezTo>
                  <a:cubicBezTo>
                    <a:pt x="1916" y="2377"/>
                    <a:pt x="1914" y="2391"/>
                    <a:pt x="1910" y="2394"/>
                  </a:cubicBezTo>
                  <a:cubicBezTo>
                    <a:pt x="1910" y="2394"/>
                    <a:pt x="1910" y="2394"/>
                    <a:pt x="1909" y="2394"/>
                  </a:cubicBezTo>
                  <a:cubicBezTo>
                    <a:pt x="1907" y="2394"/>
                    <a:pt x="1905" y="2387"/>
                    <a:pt x="1905" y="2380"/>
                  </a:cubicBezTo>
                  <a:lnTo>
                    <a:pt x="1905" y="2380"/>
                  </a:lnTo>
                  <a:cubicBezTo>
                    <a:pt x="1904" y="2384"/>
                    <a:pt x="1903" y="2388"/>
                    <a:pt x="1901" y="2388"/>
                  </a:cubicBezTo>
                  <a:cubicBezTo>
                    <a:pt x="1898" y="2388"/>
                    <a:pt x="1897" y="2361"/>
                    <a:pt x="1897" y="2358"/>
                  </a:cubicBezTo>
                  <a:cubicBezTo>
                    <a:pt x="1896" y="2371"/>
                    <a:pt x="1895" y="2376"/>
                    <a:pt x="1893" y="2376"/>
                  </a:cubicBezTo>
                  <a:cubicBezTo>
                    <a:pt x="1890" y="2376"/>
                    <a:pt x="1885" y="2356"/>
                    <a:pt x="1884" y="2343"/>
                  </a:cubicBezTo>
                  <a:cubicBezTo>
                    <a:pt x="1884" y="2351"/>
                    <a:pt x="1881" y="2367"/>
                    <a:pt x="1876" y="2372"/>
                  </a:cubicBezTo>
                  <a:cubicBezTo>
                    <a:pt x="1876" y="2373"/>
                    <a:pt x="1876" y="2373"/>
                    <a:pt x="1876" y="2373"/>
                  </a:cubicBezTo>
                  <a:cubicBezTo>
                    <a:pt x="1875" y="2373"/>
                    <a:pt x="1875" y="2370"/>
                    <a:pt x="1875" y="2370"/>
                  </a:cubicBezTo>
                  <a:cubicBezTo>
                    <a:pt x="1875" y="2367"/>
                    <a:pt x="1875" y="2362"/>
                    <a:pt x="1873" y="2359"/>
                  </a:cubicBezTo>
                  <a:cubicBezTo>
                    <a:pt x="1873" y="2355"/>
                    <a:pt x="1873" y="2351"/>
                    <a:pt x="1873" y="2346"/>
                  </a:cubicBezTo>
                  <a:cubicBezTo>
                    <a:pt x="1873" y="2352"/>
                    <a:pt x="1872" y="2361"/>
                    <a:pt x="1869" y="2365"/>
                  </a:cubicBezTo>
                  <a:cubicBezTo>
                    <a:pt x="1869" y="2365"/>
                    <a:pt x="1868" y="2355"/>
                    <a:pt x="1866" y="2354"/>
                  </a:cubicBezTo>
                  <a:cubicBezTo>
                    <a:pt x="1866" y="2348"/>
                    <a:pt x="1865" y="2342"/>
                    <a:pt x="1865" y="2336"/>
                  </a:cubicBezTo>
                  <a:cubicBezTo>
                    <a:pt x="1864" y="2350"/>
                    <a:pt x="1861" y="2355"/>
                    <a:pt x="1859" y="2355"/>
                  </a:cubicBezTo>
                  <a:cubicBezTo>
                    <a:pt x="1856" y="2355"/>
                    <a:pt x="1854" y="2350"/>
                    <a:pt x="1854" y="2341"/>
                  </a:cubicBezTo>
                  <a:lnTo>
                    <a:pt x="1854" y="2341"/>
                  </a:lnTo>
                  <a:cubicBezTo>
                    <a:pt x="1852" y="2345"/>
                    <a:pt x="1851" y="2349"/>
                    <a:pt x="1850" y="2354"/>
                  </a:cubicBezTo>
                  <a:cubicBezTo>
                    <a:pt x="1847" y="2348"/>
                    <a:pt x="1847" y="2340"/>
                    <a:pt x="1846" y="2333"/>
                  </a:cubicBezTo>
                  <a:lnTo>
                    <a:pt x="1846" y="2333"/>
                  </a:lnTo>
                  <a:cubicBezTo>
                    <a:pt x="1847" y="2338"/>
                    <a:pt x="1845" y="2345"/>
                    <a:pt x="1843" y="2349"/>
                  </a:cubicBezTo>
                  <a:cubicBezTo>
                    <a:pt x="1840" y="2345"/>
                    <a:pt x="1838" y="2340"/>
                    <a:pt x="1837" y="2336"/>
                  </a:cubicBezTo>
                  <a:cubicBezTo>
                    <a:pt x="1837" y="2342"/>
                    <a:pt x="1835" y="2349"/>
                    <a:pt x="1833" y="2355"/>
                  </a:cubicBezTo>
                  <a:cubicBezTo>
                    <a:pt x="1831" y="2351"/>
                    <a:pt x="1828" y="2345"/>
                    <a:pt x="1828" y="2339"/>
                  </a:cubicBezTo>
                  <a:lnTo>
                    <a:pt x="1828" y="2339"/>
                  </a:lnTo>
                  <a:cubicBezTo>
                    <a:pt x="1826" y="2343"/>
                    <a:pt x="1824" y="2347"/>
                    <a:pt x="1822" y="2351"/>
                  </a:cubicBezTo>
                  <a:cubicBezTo>
                    <a:pt x="1821" y="2349"/>
                    <a:pt x="1820" y="2348"/>
                    <a:pt x="1819" y="2348"/>
                  </a:cubicBezTo>
                  <a:cubicBezTo>
                    <a:pt x="1816" y="2348"/>
                    <a:pt x="1817" y="2358"/>
                    <a:pt x="1814" y="2362"/>
                  </a:cubicBezTo>
                  <a:cubicBezTo>
                    <a:pt x="1812" y="2352"/>
                    <a:pt x="1809" y="2339"/>
                    <a:pt x="1803" y="2332"/>
                  </a:cubicBezTo>
                  <a:cubicBezTo>
                    <a:pt x="1803" y="2332"/>
                    <a:pt x="1803" y="2331"/>
                    <a:pt x="1803" y="2331"/>
                  </a:cubicBezTo>
                  <a:cubicBezTo>
                    <a:pt x="1801" y="2331"/>
                    <a:pt x="1800" y="2345"/>
                    <a:pt x="1796" y="2345"/>
                  </a:cubicBezTo>
                  <a:cubicBezTo>
                    <a:pt x="1795" y="2345"/>
                    <a:pt x="1793" y="2344"/>
                    <a:pt x="1792" y="2340"/>
                  </a:cubicBezTo>
                  <a:cubicBezTo>
                    <a:pt x="1790" y="2339"/>
                    <a:pt x="1790" y="2338"/>
                    <a:pt x="1790" y="2336"/>
                  </a:cubicBezTo>
                  <a:cubicBezTo>
                    <a:pt x="1790" y="2338"/>
                    <a:pt x="1789" y="2338"/>
                    <a:pt x="1788" y="2338"/>
                  </a:cubicBezTo>
                  <a:cubicBezTo>
                    <a:pt x="1788" y="2338"/>
                    <a:pt x="1787" y="2338"/>
                    <a:pt x="1787" y="2336"/>
                  </a:cubicBezTo>
                  <a:cubicBezTo>
                    <a:pt x="1786" y="2338"/>
                    <a:pt x="1786" y="2339"/>
                    <a:pt x="1784" y="2340"/>
                  </a:cubicBezTo>
                  <a:cubicBezTo>
                    <a:pt x="1783" y="2338"/>
                    <a:pt x="1782" y="2333"/>
                    <a:pt x="1780" y="2330"/>
                  </a:cubicBezTo>
                  <a:cubicBezTo>
                    <a:pt x="1778" y="2334"/>
                    <a:pt x="1776" y="2336"/>
                    <a:pt x="1775" y="2336"/>
                  </a:cubicBezTo>
                  <a:cubicBezTo>
                    <a:pt x="1774" y="2336"/>
                    <a:pt x="1773" y="2334"/>
                    <a:pt x="1773" y="2327"/>
                  </a:cubicBezTo>
                  <a:cubicBezTo>
                    <a:pt x="1771" y="2329"/>
                    <a:pt x="1771" y="2330"/>
                    <a:pt x="1771" y="2332"/>
                  </a:cubicBezTo>
                  <a:cubicBezTo>
                    <a:pt x="1767" y="2327"/>
                    <a:pt x="1766" y="2320"/>
                    <a:pt x="1764" y="2314"/>
                  </a:cubicBezTo>
                  <a:cubicBezTo>
                    <a:pt x="1764" y="2319"/>
                    <a:pt x="1763" y="2321"/>
                    <a:pt x="1761" y="2326"/>
                  </a:cubicBezTo>
                  <a:cubicBezTo>
                    <a:pt x="1760" y="2325"/>
                    <a:pt x="1759" y="2323"/>
                    <a:pt x="1759" y="2321"/>
                  </a:cubicBezTo>
                  <a:lnTo>
                    <a:pt x="1759" y="2321"/>
                  </a:lnTo>
                  <a:cubicBezTo>
                    <a:pt x="1759" y="2323"/>
                    <a:pt x="1759" y="2324"/>
                    <a:pt x="1758" y="2326"/>
                  </a:cubicBezTo>
                  <a:cubicBezTo>
                    <a:pt x="1754" y="2322"/>
                    <a:pt x="1755" y="2314"/>
                    <a:pt x="1755" y="2308"/>
                  </a:cubicBezTo>
                  <a:lnTo>
                    <a:pt x="1755" y="2308"/>
                  </a:lnTo>
                  <a:cubicBezTo>
                    <a:pt x="1755" y="2314"/>
                    <a:pt x="1754" y="2318"/>
                    <a:pt x="1752" y="2323"/>
                  </a:cubicBezTo>
                  <a:cubicBezTo>
                    <a:pt x="1750" y="2314"/>
                    <a:pt x="1748" y="2303"/>
                    <a:pt x="1748" y="2294"/>
                  </a:cubicBezTo>
                  <a:cubicBezTo>
                    <a:pt x="1747" y="2297"/>
                    <a:pt x="1745" y="2313"/>
                    <a:pt x="1744" y="2313"/>
                  </a:cubicBezTo>
                  <a:cubicBezTo>
                    <a:pt x="1744" y="2313"/>
                    <a:pt x="1744" y="2313"/>
                    <a:pt x="1744" y="2313"/>
                  </a:cubicBezTo>
                  <a:cubicBezTo>
                    <a:pt x="1738" y="2305"/>
                    <a:pt x="1736" y="2295"/>
                    <a:pt x="1731" y="2288"/>
                  </a:cubicBezTo>
                  <a:cubicBezTo>
                    <a:pt x="1731" y="2291"/>
                    <a:pt x="1726" y="2313"/>
                    <a:pt x="1725" y="2313"/>
                  </a:cubicBezTo>
                  <a:cubicBezTo>
                    <a:pt x="1725" y="2313"/>
                    <a:pt x="1725" y="2313"/>
                    <a:pt x="1725" y="2313"/>
                  </a:cubicBezTo>
                  <a:cubicBezTo>
                    <a:pt x="1719" y="2305"/>
                    <a:pt x="1717" y="2294"/>
                    <a:pt x="1713" y="2285"/>
                  </a:cubicBezTo>
                  <a:lnTo>
                    <a:pt x="1713" y="2285"/>
                  </a:lnTo>
                  <a:cubicBezTo>
                    <a:pt x="1715" y="2289"/>
                    <a:pt x="1715" y="2295"/>
                    <a:pt x="1713" y="2300"/>
                  </a:cubicBezTo>
                  <a:cubicBezTo>
                    <a:pt x="1713" y="2305"/>
                    <a:pt x="1712" y="2307"/>
                    <a:pt x="1711" y="2307"/>
                  </a:cubicBezTo>
                  <a:cubicBezTo>
                    <a:pt x="1708" y="2307"/>
                    <a:pt x="1703" y="2282"/>
                    <a:pt x="1701" y="2281"/>
                  </a:cubicBezTo>
                  <a:lnTo>
                    <a:pt x="1701" y="2281"/>
                  </a:lnTo>
                  <a:cubicBezTo>
                    <a:pt x="1701" y="2288"/>
                    <a:pt x="1703" y="2298"/>
                    <a:pt x="1699" y="2304"/>
                  </a:cubicBezTo>
                  <a:cubicBezTo>
                    <a:pt x="1696" y="2300"/>
                    <a:pt x="1694" y="2294"/>
                    <a:pt x="1693" y="2289"/>
                  </a:cubicBezTo>
                  <a:lnTo>
                    <a:pt x="1693" y="2289"/>
                  </a:lnTo>
                  <a:cubicBezTo>
                    <a:pt x="1694" y="2294"/>
                    <a:pt x="1693" y="2309"/>
                    <a:pt x="1691" y="2309"/>
                  </a:cubicBezTo>
                  <a:cubicBezTo>
                    <a:pt x="1691" y="2309"/>
                    <a:pt x="1690" y="2309"/>
                    <a:pt x="1690" y="2307"/>
                  </a:cubicBezTo>
                  <a:cubicBezTo>
                    <a:pt x="1688" y="2302"/>
                    <a:pt x="1683" y="2281"/>
                    <a:pt x="1680" y="2281"/>
                  </a:cubicBezTo>
                  <a:cubicBezTo>
                    <a:pt x="1680" y="2281"/>
                    <a:pt x="1680" y="2282"/>
                    <a:pt x="1680" y="2282"/>
                  </a:cubicBezTo>
                  <a:cubicBezTo>
                    <a:pt x="1680" y="2289"/>
                    <a:pt x="1678" y="2297"/>
                    <a:pt x="1678" y="2304"/>
                  </a:cubicBezTo>
                  <a:cubicBezTo>
                    <a:pt x="1678" y="2305"/>
                    <a:pt x="1678" y="2310"/>
                    <a:pt x="1677" y="2310"/>
                  </a:cubicBezTo>
                  <a:cubicBezTo>
                    <a:pt x="1677" y="2310"/>
                    <a:pt x="1677" y="2310"/>
                    <a:pt x="1677" y="2310"/>
                  </a:cubicBezTo>
                  <a:cubicBezTo>
                    <a:pt x="1673" y="2307"/>
                    <a:pt x="1668" y="2291"/>
                    <a:pt x="1666" y="2291"/>
                  </a:cubicBezTo>
                  <a:lnTo>
                    <a:pt x="1666" y="2291"/>
                  </a:lnTo>
                  <a:cubicBezTo>
                    <a:pt x="1666" y="2291"/>
                    <a:pt x="1666" y="2292"/>
                    <a:pt x="1666" y="2294"/>
                  </a:cubicBezTo>
                  <a:cubicBezTo>
                    <a:pt x="1668" y="2305"/>
                    <a:pt x="1667" y="2310"/>
                    <a:pt x="1666" y="2310"/>
                  </a:cubicBezTo>
                  <a:cubicBezTo>
                    <a:pt x="1663" y="2310"/>
                    <a:pt x="1659" y="2296"/>
                    <a:pt x="1658" y="2286"/>
                  </a:cubicBezTo>
                  <a:lnTo>
                    <a:pt x="1658" y="2286"/>
                  </a:lnTo>
                  <a:cubicBezTo>
                    <a:pt x="1659" y="2295"/>
                    <a:pt x="1657" y="2312"/>
                    <a:pt x="1656" y="2312"/>
                  </a:cubicBezTo>
                  <a:cubicBezTo>
                    <a:pt x="1655" y="2312"/>
                    <a:pt x="1654" y="2310"/>
                    <a:pt x="1654" y="2305"/>
                  </a:cubicBezTo>
                  <a:lnTo>
                    <a:pt x="1654" y="2305"/>
                  </a:lnTo>
                  <a:cubicBezTo>
                    <a:pt x="1654" y="2310"/>
                    <a:pt x="1653" y="2314"/>
                    <a:pt x="1652" y="2319"/>
                  </a:cubicBezTo>
                  <a:cubicBezTo>
                    <a:pt x="1648" y="2310"/>
                    <a:pt x="1648" y="2298"/>
                    <a:pt x="1646" y="2288"/>
                  </a:cubicBezTo>
                  <a:lnTo>
                    <a:pt x="1646" y="2288"/>
                  </a:lnTo>
                  <a:cubicBezTo>
                    <a:pt x="1648" y="2300"/>
                    <a:pt x="1646" y="2308"/>
                    <a:pt x="1645" y="2319"/>
                  </a:cubicBezTo>
                  <a:cubicBezTo>
                    <a:pt x="1639" y="2311"/>
                    <a:pt x="1639" y="2300"/>
                    <a:pt x="1636" y="2291"/>
                  </a:cubicBezTo>
                  <a:lnTo>
                    <a:pt x="1636" y="2291"/>
                  </a:lnTo>
                  <a:cubicBezTo>
                    <a:pt x="1636" y="2301"/>
                    <a:pt x="1639" y="2323"/>
                    <a:pt x="1637" y="2323"/>
                  </a:cubicBezTo>
                  <a:cubicBezTo>
                    <a:pt x="1636" y="2323"/>
                    <a:pt x="1635" y="2321"/>
                    <a:pt x="1633" y="2314"/>
                  </a:cubicBezTo>
                  <a:cubicBezTo>
                    <a:pt x="1632" y="2310"/>
                    <a:pt x="1630" y="2308"/>
                    <a:pt x="1630" y="2304"/>
                  </a:cubicBezTo>
                  <a:lnTo>
                    <a:pt x="1630" y="2304"/>
                  </a:lnTo>
                  <a:cubicBezTo>
                    <a:pt x="1630" y="2309"/>
                    <a:pt x="1632" y="2314"/>
                    <a:pt x="1632" y="2319"/>
                  </a:cubicBezTo>
                  <a:cubicBezTo>
                    <a:pt x="1632" y="2323"/>
                    <a:pt x="1633" y="2327"/>
                    <a:pt x="1633" y="2332"/>
                  </a:cubicBezTo>
                  <a:cubicBezTo>
                    <a:pt x="1633" y="2333"/>
                    <a:pt x="1633" y="2336"/>
                    <a:pt x="1633" y="2336"/>
                  </a:cubicBezTo>
                  <a:cubicBezTo>
                    <a:pt x="1629" y="2330"/>
                    <a:pt x="1623" y="2316"/>
                    <a:pt x="1621" y="2310"/>
                  </a:cubicBezTo>
                  <a:lnTo>
                    <a:pt x="1621" y="2310"/>
                  </a:lnTo>
                  <a:cubicBezTo>
                    <a:pt x="1623" y="2317"/>
                    <a:pt x="1626" y="2327"/>
                    <a:pt x="1624" y="2335"/>
                  </a:cubicBezTo>
                  <a:cubicBezTo>
                    <a:pt x="1618" y="2327"/>
                    <a:pt x="1614" y="2317"/>
                    <a:pt x="1611" y="2307"/>
                  </a:cubicBezTo>
                  <a:lnTo>
                    <a:pt x="1611" y="2307"/>
                  </a:lnTo>
                  <a:cubicBezTo>
                    <a:pt x="1611" y="2313"/>
                    <a:pt x="1617" y="2335"/>
                    <a:pt x="1614" y="2338"/>
                  </a:cubicBezTo>
                  <a:cubicBezTo>
                    <a:pt x="1614" y="2338"/>
                    <a:pt x="1614" y="2338"/>
                    <a:pt x="1614" y="2338"/>
                  </a:cubicBezTo>
                  <a:cubicBezTo>
                    <a:pt x="1612" y="2338"/>
                    <a:pt x="1606" y="2323"/>
                    <a:pt x="1605" y="2322"/>
                  </a:cubicBezTo>
                  <a:lnTo>
                    <a:pt x="1605" y="2322"/>
                  </a:lnTo>
                  <a:cubicBezTo>
                    <a:pt x="1606" y="2334"/>
                    <a:pt x="1605" y="2343"/>
                    <a:pt x="1602" y="2343"/>
                  </a:cubicBezTo>
                  <a:cubicBezTo>
                    <a:pt x="1599" y="2343"/>
                    <a:pt x="1597" y="2338"/>
                    <a:pt x="1594" y="2329"/>
                  </a:cubicBezTo>
                  <a:lnTo>
                    <a:pt x="1594" y="2329"/>
                  </a:lnTo>
                  <a:cubicBezTo>
                    <a:pt x="1594" y="2332"/>
                    <a:pt x="1597" y="2354"/>
                    <a:pt x="1595" y="2354"/>
                  </a:cubicBezTo>
                  <a:cubicBezTo>
                    <a:pt x="1591" y="2354"/>
                    <a:pt x="1583" y="2332"/>
                    <a:pt x="1582" y="2329"/>
                  </a:cubicBezTo>
                  <a:lnTo>
                    <a:pt x="1582" y="2329"/>
                  </a:lnTo>
                  <a:cubicBezTo>
                    <a:pt x="1583" y="2336"/>
                    <a:pt x="1585" y="2349"/>
                    <a:pt x="1581" y="2355"/>
                  </a:cubicBezTo>
                  <a:cubicBezTo>
                    <a:pt x="1581" y="2355"/>
                    <a:pt x="1581" y="2355"/>
                    <a:pt x="1580" y="2355"/>
                  </a:cubicBezTo>
                  <a:cubicBezTo>
                    <a:pt x="1580" y="2355"/>
                    <a:pt x="1569" y="2340"/>
                    <a:pt x="1566" y="2339"/>
                  </a:cubicBezTo>
                  <a:lnTo>
                    <a:pt x="1566" y="2339"/>
                  </a:lnTo>
                  <a:cubicBezTo>
                    <a:pt x="1565" y="2349"/>
                    <a:pt x="1567" y="2362"/>
                    <a:pt x="1566" y="2362"/>
                  </a:cubicBezTo>
                  <a:cubicBezTo>
                    <a:pt x="1566" y="2362"/>
                    <a:pt x="1565" y="2359"/>
                    <a:pt x="1562" y="2349"/>
                  </a:cubicBezTo>
                  <a:cubicBezTo>
                    <a:pt x="1560" y="2346"/>
                    <a:pt x="1559" y="2342"/>
                    <a:pt x="1557" y="2339"/>
                  </a:cubicBezTo>
                  <a:lnTo>
                    <a:pt x="1557" y="2339"/>
                  </a:lnTo>
                  <a:cubicBezTo>
                    <a:pt x="1559" y="2345"/>
                    <a:pt x="1563" y="2355"/>
                    <a:pt x="1560" y="2362"/>
                  </a:cubicBezTo>
                  <a:cubicBezTo>
                    <a:pt x="1560" y="2362"/>
                    <a:pt x="1557" y="2358"/>
                    <a:pt x="1557" y="2358"/>
                  </a:cubicBezTo>
                  <a:cubicBezTo>
                    <a:pt x="1556" y="2357"/>
                    <a:pt x="1549" y="2343"/>
                    <a:pt x="1549" y="2343"/>
                  </a:cubicBezTo>
                  <a:cubicBezTo>
                    <a:pt x="1549" y="2343"/>
                    <a:pt x="1549" y="2343"/>
                    <a:pt x="1549" y="2343"/>
                  </a:cubicBezTo>
                  <a:cubicBezTo>
                    <a:pt x="1549" y="2346"/>
                    <a:pt x="1553" y="2362"/>
                    <a:pt x="1551" y="2364"/>
                  </a:cubicBezTo>
                  <a:cubicBezTo>
                    <a:pt x="1549" y="2364"/>
                    <a:pt x="1538" y="2352"/>
                    <a:pt x="1537" y="2352"/>
                  </a:cubicBezTo>
                  <a:lnTo>
                    <a:pt x="1537" y="2352"/>
                  </a:lnTo>
                  <a:cubicBezTo>
                    <a:pt x="1538" y="2357"/>
                    <a:pt x="1541" y="2365"/>
                    <a:pt x="1541" y="2365"/>
                  </a:cubicBezTo>
                  <a:cubicBezTo>
                    <a:pt x="1541" y="2365"/>
                    <a:pt x="1540" y="2364"/>
                    <a:pt x="1540" y="2364"/>
                  </a:cubicBezTo>
                  <a:cubicBezTo>
                    <a:pt x="1537" y="2359"/>
                    <a:pt x="1534" y="2355"/>
                    <a:pt x="1531" y="2351"/>
                  </a:cubicBezTo>
                  <a:cubicBezTo>
                    <a:pt x="1530" y="2349"/>
                    <a:pt x="1529" y="2347"/>
                    <a:pt x="1528" y="2347"/>
                  </a:cubicBezTo>
                  <a:cubicBezTo>
                    <a:pt x="1528" y="2347"/>
                    <a:pt x="1528" y="2347"/>
                    <a:pt x="1528" y="2348"/>
                  </a:cubicBezTo>
                  <a:cubicBezTo>
                    <a:pt x="1530" y="2355"/>
                    <a:pt x="1532" y="2362"/>
                    <a:pt x="1535" y="2368"/>
                  </a:cubicBezTo>
                  <a:cubicBezTo>
                    <a:pt x="1532" y="2364"/>
                    <a:pt x="1509" y="2361"/>
                    <a:pt x="1506" y="2358"/>
                  </a:cubicBezTo>
                  <a:lnTo>
                    <a:pt x="1506" y="2358"/>
                  </a:lnTo>
                  <a:cubicBezTo>
                    <a:pt x="1508" y="2364"/>
                    <a:pt x="1492" y="2370"/>
                    <a:pt x="1492" y="2375"/>
                  </a:cubicBezTo>
                  <a:cubicBezTo>
                    <a:pt x="1505" y="2376"/>
                    <a:pt x="1515" y="2376"/>
                    <a:pt x="1522" y="2376"/>
                  </a:cubicBezTo>
                  <a:lnTo>
                    <a:pt x="1522" y="2376"/>
                  </a:lnTo>
                  <a:cubicBezTo>
                    <a:pt x="1522" y="2377"/>
                    <a:pt x="1522" y="2378"/>
                    <a:pt x="1523" y="2379"/>
                  </a:cubicBezTo>
                  <a:lnTo>
                    <a:pt x="1523" y="2379"/>
                  </a:lnTo>
                  <a:cubicBezTo>
                    <a:pt x="1523" y="2379"/>
                    <a:pt x="1523" y="2379"/>
                    <a:pt x="1523" y="2378"/>
                  </a:cubicBezTo>
                  <a:lnTo>
                    <a:pt x="1523" y="2378"/>
                  </a:lnTo>
                  <a:cubicBezTo>
                    <a:pt x="1524" y="2380"/>
                    <a:pt x="1525" y="2382"/>
                    <a:pt x="1526" y="2384"/>
                  </a:cubicBezTo>
                  <a:lnTo>
                    <a:pt x="1526" y="2384"/>
                  </a:lnTo>
                  <a:cubicBezTo>
                    <a:pt x="1526" y="2384"/>
                    <a:pt x="1527" y="2384"/>
                    <a:pt x="1528" y="2383"/>
                  </a:cubicBezTo>
                  <a:lnTo>
                    <a:pt x="1528" y="2383"/>
                  </a:lnTo>
                  <a:cubicBezTo>
                    <a:pt x="1530" y="2387"/>
                    <a:pt x="1533" y="2391"/>
                    <a:pt x="1531" y="2391"/>
                  </a:cubicBezTo>
                  <a:cubicBezTo>
                    <a:pt x="1531" y="2391"/>
                    <a:pt x="1531" y="2391"/>
                    <a:pt x="1531" y="2391"/>
                  </a:cubicBezTo>
                  <a:cubicBezTo>
                    <a:pt x="1529" y="2391"/>
                    <a:pt x="1527" y="2388"/>
                    <a:pt x="1526" y="2384"/>
                  </a:cubicBezTo>
                  <a:lnTo>
                    <a:pt x="1526" y="2384"/>
                  </a:lnTo>
                  <a:cubicBezTo>
                    <a:pt x="1525" y="2384"/>
                    <a:pt x="1524" y="2384"/>
                    <a:pt x="1524" y="2385"/>
                  </a:cubicBezTo>
                  <a:lnTo>
                    <a:pt x="1524" y="2385"/>
                  </a:lnTo>
                  <a:cubicBezTo>
                    <a:pt x="1523" y="2383"/>
                    <a:pt x="1523" y="2381"/>
                    <a:pt x="1523" y="2379"/>
                  </a:cubicBezTo>
                  <a:lnTo>
                    <a:pt x="1523" y="2379"/>
                  </a:lnTo>
                  <a:cubicBezTo>
                    <a:pt x="1520" y="2382"/>
                    <a:pt x="1517" y="2384"/>
                    <a:pt x="1518" y="2387"/>
                  </a:cubicBezTo>
                  <a:lnTo>
                    <a:pt x="1518" y="2387"/>
                  </a:lnTo>
                  <a:cubicBezTo>
                    <a:pt x="1518" y="2386"/>
                    <a:pt x="1520" y="2385"/>
                    <a:pt x="1524" y="2385"/>
                  </a:cubicBezTo>
                  <a:lnTo>
                    <a:pt x="1524" y="2385"/>
                  </a:lnTo>
                  <a:cubicBezTo>
                    <a:pt x="1526" y="2393"/>
                    <a:pt x="1529" y="2402"/>
                    <a:pt x="1531" y="2413"/>
                  </a:cubicBezTo>
                  <a:cubicBezTo>
                    <a:pt x="1518" y="2386"/>
                    <a:pt x="1495" y="2377"/>
                    <a:pt x="1470" y="2368"/>
                  </a:cubicBezTo>
                  <a:lnTo>
                    <a:pt x="1470" y="2368"/>
                  </a:lnTo>
                  <a:cubicBezTo>
                    <a:pt x="1481" y="2374"/>
                    <a:pt x="1506" y="2390"/>
                    <a:pt x="1508" y="2406"/>
                  </a:cubicBezTo>
                  <a:cubicBezTo>
                    <a:pt x="1500" y="2394"/>
                    <a:pt x="1492" y="2393"/>
                    <a:pt x="1479" y="2390"/>
                  </a:cubicBezTo>
                  <a:lnTo>
                    <a:pt x="1479" y="2390"/>
                  </a:lnTo>
                  <a:cubicBezTo>
                    <a:pt x="1492" y="2393"/>
                    <a:pt x="1499" y="2406"/>
                    <a:pt x="1506" y="2416"/>
                  </a:cubicBezTo>
                  <a:cubicBezTo>
                    <a:pt x="1496" y="2409"/>
                    <a:pt x="1489" y="2405"/>
                    <a:pt x="1474" y="2402"/>
                  </a:cubicBezTo>
                  <a:lnTo>
                    <a:pt x="1474" y="2402"/>
                  </a:lnTo>
                  <a:cubicBezTo>
                    <a:pt x="1478" y="2405"/>
                    <a:pt x="1483" y="2410"/>
                    <a:pt x="1487" y="2414"/>
                  </a:cubicBezTo>
                  <a:lnTo>
                    <a:pt x="1487" y="2414"/>
                  </a:lnTo>
                  <a:cubicBezTo>
                    <a:pt x="1484" y="2412"/>
                    <a:pt x="1480" y="2411"/>
                    <a:pt x="1477" y="2410"/>
                  </a:cubicBezTo>
                  <a:lnTo>
                    <a:pt x="1477" y="2410"/>
                  </a:lnTo>
                  <a:cubicBezTo>
                    <a:pt x="1480" y="2413"/>
                    <a:pt x="1483" y="2418"/>
                    <a:pt x="1486" y="2421"/>
                  </a:cubicBezTo>
                  <a:cubicBezTo>
                    <a:pt x="1492" y="2427"/>
                    <a:pt x="1493" y="2430"/>
                    <a:pt x="1493" y="2430"/>
                  </a:cubicBezTo>
                  <a:cubicBezTo>
                    <a:pt x="1491" y="2430"/>
                    <a:pt x="1477" y="2418"/>
                    <a:pt x="1470" y="2415"/>
                  </a:cubicBezTo>
                  <a:lnTo>
                    <a:pt x="1470" y="2415"/>
                  </a:lnTo>
                  <a:cubicBezTo>
                    <a:pt x="1474" y="2420"/>
                    <a:pt x="1478" y="2427"/>
                    <a:pt x="1483" y="2432"/>
                  </a:cubicBezTo>
                  <a:lnTo>
                    <a:pt x="1483" y="2432"/>
                  </a:lnTo>
                  <a:cubicBezTo>
                    <a:pt x="1478" y="2428"/>
                    <a:pt x="1472" y="2423"/>
                    <a:pt x="1468" y="2423"/>
                  </a:cubicBezTo>
                  <a:cubicBezTo>
                    <a:pt x="1468" y="2423"/>
                    <a:pt x="1467" y="2423"/>
                    <a:pt x="1467" y="2423"/>
                  </a:cubicBezTo>
                  <a:cubicBezTo>
                    <a:pt x="1465" y="2423"/>
                    <a:pt x="1477" y="2439"/>
                    <a:pt x="1479" y="2441"/>
                  </a:cubicBezTo>
                  <a:cubicBezTo>
                    <a:pt x="1474" y="2437"/>
                    <a:pt x="1468" y="2432"/>
                    <a:pt x="1463" y="2431"/>
                  </a:cubicBezTo>
                  <a:lnTo>
                    <a:pt x="1463" y="2431"/>
                  </a:lnTo>
                  <a:cubicBezTo>
                    <a:pt x="1464" y="2432"/>
                    <a:pt x="1476" y="2451"/>
                    <a:pt x="1474" y="2451"/>
                  </a:cubicBezTo>
                  <a:cubicBezTo>
                    <a:pt x="1474" y="2451"/>
                    <a:pt x="1474" y="2451"/>
                    <a:pt x="1474" y="2451"/>
                  </a:cubicBezTo>
                  <a:cubicBezTo>
                    <a:pt x="1473" y="2451"/>
                    <a:pt x="1470" y="2448"/>
                    <a:pt x="1468" y="2448"/>
                  </a:cubicBezTo>
                  <a:cubicBezTo>
                    <a:pt x="1463" y="2444"/>
                    <a:pt x="1457" y="2442"/>
                    <a:pt x="1448" y="2441"/>
                  </a:cubicBezTo>
                  <a:lnTo>
                    <a:pt x="1448" y="2441"/>
                  </a:lnTo>
                  <a:cubicBezTo>
                    <a:pt x="1454" y="2444"/>
                    <a:pt x="1465" y="2456"/>
                    <a:pt x="1468" y="2461"/>
                  </a:cubicBezTo>
                  <a:cubicBezTo>
                    <a:pt x="1470" y="2464"/>
                    <a:pt x="1471" y="2470"/>
                    <a:pt x="1472" y="2471"/>
                  </a:cubicBezTo>
                  <a:lnTo>
                    <a:pt x="1472" y="2471"/>
                  </a:lnTo>
                  <a:cubicBezTo>
                    <a:pt x="1458" y="2463"/>
                    <a:pt x="1443" y="2463"/>
                    <a:pt x="1428" y="2458"/>
                  </a:cubicBezTo>
                  <a:lnTo>
                    <a:pt x="1428" y="2458"/>
                  </a:lnTo>
                  <a:cubicBezTo>
                    <a:pt x="1435" y="2464"/>
                    <a:pt x="1448" y="2470"/>
                    <a:pt x="1454" y="2477"/>
                  </a:cubicBezTo>
                  <a:cubicBezTo>
                    <a:pt x="1446" y="2476"/>
                    <a:pt x="1440" y="2473"/>
                    <a:pt x="1432" y="2473"/>
                  </a:cubicBezTo>
                  <a:cubicBezTo>
                    <a:pt x="1430" y="2473"/>
                    <a:pt x="1429" y="2473"/>
                    <a:pt x="1428" y="2473"/>
                  </a:cubicBezTo>
                  <a:cubicBezTo>
                    <a:pt x="1435" y="2477"/>
                    <a:pt x="1441" y="2482"/>
                    <a:pt x="1448" y="2486"/>
                  </a:cubicBezTo>
                  <a:cubicBezTo>
                    <a:pt x="1440" y="2485"/>
                    <a:pt x="1433" y="2481"/>
                    <a:pt x="1425" y="2481"/>
                  </a:cubicBezTo>
                  <a:cubicBezTo>
                    <a:pt x="1423" y="2481"/>
                    <a:pt x="1422" y="2482"/>
                    <a:pt x="1420" y="2482"/>
                  </a:cubicBezTo>
                  <a:cubicBezTo>
                    <a:pt x="1428" y="2484"/>
                    <a:pt x="1439" y="2494"/>
                    <a:pt x="1449" y="2494"/>
                  </a:cubicBezTo>
                  <a:cubicBezTo>
                    <a:pt x="1449" y="2494"/>
                    <a:pt x="1449" y="2494"/>
                    <a:pt x="1450" y="2493"/>
                  </a:cubicBezTo>
                  <a:lnTo>
                    <a:pt x="1450" y="2493"/>
                  </a:lnTo>
                  <a:cubicBezTo>
                    <a:pt x="1447" y="2494"/>
                    <a:pt x="1445" y="2494"/>
                    <a:pt x="1442" y="2494"/>
                  </a:cubicBezTo>
                  <a:cubicBezTo>
                    <a:pt x="1434" y="2494"/>
                    <a:pt x="1425" y="2493"/>
                    <a:pt x="1417" y="2493"/>
                  </a:cubicBezTo>
                  <a:cubicBezTo>
                    <a:pt x="1413" y="2493"/>
                    <a:pt x="1410" y="2493"/>
                    <a:pt x="1407" y="2493"/>
                  </a:cubicBezTo>
                  <a:cubicBezTo>
                    <a:pt x="1415" y="2496"/>
                    <a:pt x="1426" y="2499"/>
                    <a:pt x="1436" y="2499"/>
                  </a:cubicBezTo>
                  <a:cubicBezTo>
                    <a:pt x="1437" y="2499"/>
                    <a:pt x="1439" y="2499"/>
                    <a:pt x="1441" y="2499"/>
                  </a:cubicBezTo>
                  <a:lnTo>
                    <a:pt x="1441" y="2499"/>
                  </a:lnTo>
                  <a:cubicBezTo>
                    <a:pt x="1431" y="2501"/>
                    <a:pt x="1419" y="2499"/>
                    <a:pt x="1409" y="2504"/>
                  </a:cubicBezTo>
                  <a:cubicBezTo>
                    <a:pt x="1419" y="2505"/>
                    <a:pt x="1447" y="2513"/>
                    <a:pt x="1432" y="2513"/>
                  </a:cubicBezTo>
                  <a:cubicBezTo>
                    <a:pt x="1430" y="2513"/>
                    <a:pt x="1427" y="2513"/>
                    <a:pt x="1423" y="2512"/>
                  </a:cubicBezTo>
                  <a:lnTo>
                    <a:pt x="1416" y="2512"/>
                  </a:lnTo>
                  <a:cubicBezTo>
                    <a:pt x="1422" y="2513"/>
                    <a:pt x="1429" y="2517"/>
                    <a:pt x="1433" y="2518"/>
                  </a:cubicBezTo>
                  <a:cubicBezTo>
                    <a:pt x="1430" y="2518"/>
                    <a:pt x="1427" y="2517"/>
                    <a:pt x="1423" y="2517"/>
                  </a:cubicBezTo>
                  <a:cubicBezTo>
                    <a:pt x="1418" y="2517"/>
                    <a:pt x="1412" y="2518"/>
                    <a:pt x="1406" y="2520"/>
                  </a:cubicBezTo>
                  <a:cubicBezTo>
                    <a:pt x="1414" y="2521"/>
                    <a:pt x="1423" y="2523"/>
                    <a:pt x="1432" y="2524"/>
                  </a:cubicBezTo>
                  <a:cubicBezTo>
                    <a:pt x="1426" y="2525"/>
                    <a:pt x="1419" y="2525"/>
                    <a:pt x="1413" y="2527"/>
                  </a:cubicBezTo>
                  <a:cubicBezTo>
                    <a:pt x="1419" y="2528"/>
                    <a:pt x="1425" y="2528"/>
                    <a:pt x="1429" y="2531"/>
                  </a:cubicBezTo>
                  <a:cubicBezTo>
                    <a:pt x="1425" y="2531"/>
                    <a:pt x="1419" y="2531"/>
                    <a:pt x="1414" y="2533"/>
                  </a:cubicBezTo>
                  <a:cubicBezTo>
                    <a:pt x="1423" y="2540"/>
                    <a:pt x="1428" y="2539"/>
                    <a:pt x="1410" y="2540"/>
                  </a:cubicBezTo>
                  <a:cubicBezTo>
                    <a:pt x="1416" y="2543"/>
                    <a:pt x="1420" y="2543"/>
                    <a:pt x="1425" y="2546"/>
                  </a:cubicBezTo>
                  <a:cubicBezTo>
                    <a:pt x="1410" y="2547"/>
                    <a:pt x="1406" y="2547"/>
                    <a:pt x="1422" y="2552"/>
                  </a:cubicBezTo>
                  <a:cubicBezTo>
                    <a:pt x="1431" y="2553"/>
                    <a:pt x="1413" y="2555"/>
                    <a:pt x="1410" y="2556"/>
                  </a:cubicBezTo>
                  <a:cubicBezTo>
                    <a:pt x="1420" y="2560"/>
                    <a:pt x="1425" y="2562"/>
                    <a:pt x="1410" y="2566"/>
                  </a:cubicBezTo>
                  <a:cubicBezTo>
                    <a:pt x="1414" y="2568"/>
                    <a:pt x="1419" y="2568"/>
                    <a:pt x="1420" y="2569"/>
                  </a:cubicBezTo>
                  <a:cubicBezTo>
                    <a:pt x="1417" y="2571"/>
                    <a:pt x="1414" y="2571"/>
                    <a:pt x="1410" y="2571"/>
                  </a:cubicBezTo>
                  <a:cubicBezTo>
                    <a:pt x="1413" y="2572"/>
                    <a:pt x="1420" y="2573"/>
                    <a:pt x="1422" y="2576"/>
                  </a:cubicBezTo>
                  <a:cubicBezTo>
                    <a:pt x="1423" y="2579"/>
                    <a:pt x="1407" y="2578"/>
                    <a:pt x="1417" y="2582"/>
                  </a:cubicBezTo>
                  <a:lnTo>
                    <a:pt x="1412" y="2582"/>
                  </a:lnTo>
                  <a:cubicBezTo>
                    <a:pt x="1413" y="2584"/>
                    <a:pt x="1417" y="2588"/>
                    <a:pt x="1416" y="2588"/>
                  </a:cubicBezTo>
                  <a:cubicBezTo>
                    <a:pt x="1412" y="2591"/>
                    <a:pt x="1406" y="2592"/>
                    <a:pt x="1409" y="2598"/>
                  </a:cubicBezTo>
                  <a:cubicBezTo>
                    <a:pt x="1410" y="2600"/>
                    <a:pt x="1413" y="2603"/>
                    <a:pt x="1412" y="2604"/>
                  </a:cubicBezTo>
                  <a:cubicBezTo>
                    <a:pt x="1412" y="2607"/>
                    <a:pt x="1404" y="2604"/>
                    <a:pt x="1410" y="2608"/>
                  </a:cubicBezTo>
                  <a:cubicBezTo>
                    <a:pt x="1407" y="2613"/>
                    <a:pt x="1404" y="2611"/>
                    <a:pt x="1409" y="2617"/>
                  </a:cubicBezTo>
                  <a:cubicBezTo>
                    <a:pt x="1401" y="2649"/>
                    <a:pt x="1382" y="2740"/>
                    <a:pt x="1387" y="2777"/>
                  </a:cubicBezTo>
                  <a:cubicBezTo>
                    <a:pt x="1391" y="2815"/>
                    <a:pt x="1410" y="2871"/>
                    <a:pt x="1413" y="2871"/>
                  </a:cubicBezTo>
                  <a:cubicBezTo>
                    <a:pt x="1416" y="2871"/>
                    <a:pt x="1403" y="2882"/>
                    <a:pt x="1397" y="2888"/>
                  </a:cubicBezTo>
                  <a:cubicBezTo>
                    <a:pt x="1381" y="2898"/>
                    <a:pt x="1349" y="2920"/>
                    <a:pt x="1374" y="2974"/>
                  </a:cubicBezTo>
                  <a:cubicBezTo>
                    <a:pt x="1398" y="3028"/>
                    <a:pt x="1410" y="3037"/>
                    <a:pt x="1420" y="3044"/>
                  </a:cubicBezTo>
                  <a:cubicBezTo>
                    <a:pt x="1425" y="3048"/>
                    <a:pt x="1432" y="3049"/>
                    <a:pt x="1437" y="3049"/>
                  </a:cubicBezTo>
                  <a:cubicBezTo>
                    <a:pt x="1442" y="3049"/>
                    <a:pt x="1446" y="3048"/>
                    <a:pt x="1447" y="3048"/>
                  </a:cubicBezTo>
                  <a:cubicBezTo>
                    <a:pt x="1452" y="3047"/>
                    <a:pt x="1464" y="3045"/>
                    <a:pt x="1467" y="3045"/>
                  </a:cubicBezTo>
                  <a:cubicBezTo>
                    <a:pt x="1470" y="3044"/>
                    <a:pt x="1476" y="3044"/>
                    <a:pt x="1479" y="3044"/>
                  </a:cubicBezTo>
                  <a:cubicBezTo>
                    <a:pt x="1481" y="3051"/>
                    <a:pt x="1486" y="3066"/>
                    <a:pt x="1492" y="3078"/>
                  </a:cubicBezTo>
                  <a:cubicBezTo>
                    <a:pt x="1496" y="3088"/>
                    <a:pt x="1502" y="3096"/>
                    <a:pt x="1505" y="3101"/>
                  </a:cubicBezTo>
                  <a:cubicBezTo>
                    <a:pt x="1511" y="3124"/>
                    <a:pt x="1522" y="3172"/>
                    <a:pt x="1531" y="3214"/>
                  </a:cubicBezTo>
                  <a:cubicBezTo>
                    <a:pt x="1541" y="3255"/>
                    <a:pt x="1567" y="3350"/>
                    <a:pt x="1579" y="3389"/>
                  </a:cubicBezTo>
                  <a:cubicBezTo>
                    <a:pt x="1588" y="3420"/>
                    <a:pt x="1595" y="3431"/>
                    <a:pt x="1599" y="3439"/>
                  </a:cubicBezTo>
                  <a:lnTo>
                    <a:pt x="1599" y="3439"/>
                  </a:lnTo>
                  <a:lnTo>
                    <a:pt x="1598" y="3449"/>
                  </a:lnTo>
                  <a:cubicBezTo>
                    <a:pt x="1586" y="3455"/>
                    <a:pt x="1562" y="3472"/>
                    <a:pt x="1553" y="3484"/>
                  </a:cubicBezTo>
                  <a:cubicBezTo>
                    <a:pt x="1544" y="3497"/>
                    <a:pt x="1538" y="3529"/>
                    <a:pt x="1522" y="3539"/>
                  </a:cubicBezTo>
                  <a:cubicBezTo>
                    <a:pt x="1505" y="3549"/>
                    <a:pt x="1486" y="3554"/>
                    <a:pt x="1471" y="3555"/>
                  </a:cubicBezTo>
                  <a:cubicBezTo>
                    <a:pt x="1457" y="3557"/>
                    <a:pt x="1454" y="3564"/>
                    <a:pt x="1433" y="3577"/>
                  </a:cubicBezTo>
                  <a:cubicBezTo>
                    <a:pt x="1412" y="3592"/>
                    <a:pt x="1355" y="3580"/>
                    <a:pt x="1327" y="3600"/>
                  </a:cubicBezTo>
                  <a:cubicBezTo>
                    <a:pt x="1298" y="3621"/>
                    <a:pt x="1304" y="3622"/>
                    <a:pt x="1273" y="3624"/>
                  </a:cubicBezTo>
                  <a:cubicBezTo>
                    <a:pt x="1243" y="3624"/>
                    <a:pt x="1228" y="3627"/>
                    <a:pt x="1221" y="3627"/>
                  </a:cubicBezTo>
                  <a:cubicBezTo>
                    <a:pt x="1219" y="3631"/>
                    <a:pt x="1218" y="3635"/>
                    <a:pt x="1216" y="3640"/>
                  </a:cubicBezTo>
                  <a:cubicBezTo>
                    <a:pt x="1211" y="3638"/>
                    <a:pt x="1204" y="3638"/>
                    <a:pt x="1197" y="3638"/>
                  </a:cubicBezTo>
                  <a:cubicBezTo>
                    <a:pt x="1182" y="3638"/>
                    <a:pt x="1164" y="3641"/>
                    <a:pt x="1142" y="3646"/>
                  </a:cubicBezTo>
                  <a:cubicBezTo>
                    <a:pt x="1114" y="3660"/>
                    <a:pt x="1059" y="3688"/>
                    <a:pt x="1021" y="3737"/>
                  </a:cubicBezTo>
                  <a:cubicBezTo>
                    <a:pt x="983" y="3785"/>
                    <a:pt x="916" y="3876"/>
                    <a:pt x="894" y="3914"/>
                  </a:cubicBezTo>
                  <a:cubicBezTo>
                    <a:pt x="873" y="3953"/>
                    <a:pt x="829" y="3988"/>
                    <a:pt x="763" y="4042"/>
                  </a:cubicBezTo>
                  <a:cubicBezTo>
                    <a:pt x="696" y="4097"/>
                    <a:pt x="606" y="4161"/>
                    <a:pt x="593" y="4173"/>
                  </a:cubicBezTo>
                  <a:cubicBezTo>
                    <a:pt x="580" y="4185"/>
                    <a:pt x="514" y="4224"/>
                    <a:pt x="506" y="4227"/>
                  </a:cubicBezTo>
                  <a:cubicBezTo>
                    <a:pt x="500" y="4230"/>
                    <a:pt x="476" y="4246"/>
                    <a:pt x="457" y="4260"/>
                  </a:cubicBezTo>
                  <a:cubicBezTo>
                    <a:pt x="469" y="4233"/>
                    <a:pt x="478" y="4206"/>
                    <a:pt x="479" y="4192"/>
                  </a:cubicBezTo>
                  <a:cubicBezTo>
                    <a:pt x="484" y="4167"/>
                    <a:pt x="500" y="4126"/>
                    <a:pt x="508" y="4115"/>
                  </a:cubicBezTo>
                  <a:cubicBezTo>
                    <a:pt x="517" y="4103"/>
                    <a:pt x="516" y="4087"/>
                    <a:pt x="514" y="4087"/>
                  </a:cubicBezTo>
                  <a:lnTo>
                    <a:pt x="497" y="4075"/>
                  </a:lnTo>
                  <a:lnTo>
                    <a:pt x="476" y="4077"/>
                  </a:lnTo>
                  <a:cubicBezTo>
                    <a:pt x="459" y="4091"/>
                    <a:pt x="452" y="4078"/>
                    <a:pt x="425" y="4122"/>
                  </a:cubicBezTo>
                  <a:cubicBezTo>
                    <a:pt x="399" y="4166"/>
                    <a:pt x="385" y="4188"/>
                    <a:pt x="379" y="4198"/>
                  </a:cubicBezTo>
                  <a:cubicBezTo>
                    <a:pt x="373" y="4190"/>
                    <a:pt x="361" y="4177"/>
                    <a:pt x="351" y="4158"/>
                  </a:cubicBezTo>
                  <a:cubicBezTo>
                    <a:pt x="341" y="4138"/>
                    <a:pt x="334" y="4106"/>
                    <a:pt x="339" y="4097"/>
                  </a:cubicBezTo>
                  <a:cubicBezTo>
                    <a:pt x="344" y="4088"/>
                    <a:pt x="360" y="4061"/>
                    <a:pt x="364" y="4049"/>
                  </a:cubicBezTo>
                  <a:cubicBezTo>
                    <a:pt x="370" y="4039"/>
                    <a:pt x="415" y="4000"/>
                    <a:pt x="399" y="3992"/>
                  </a:cubicBezTo>
                  <a:cubicBezTo>
                    <a:pt x="390" y="3989"/>
                    <a:pt x="387" y="3983"/>
                    <a:pt x="379" y="3983"/>
                  </a:cubicBezTo>
                  <a:cubicBezTo>
                    <a:pt x="373" y="3983"/>
                    <a:pt x="365" y="3986"/>
                    <a:pt x="351" y="3994"/>
                  </a:cubicBezTo>
                  <a:cubicBezTo>
                    <a:pt x="316" y="4014"/>
                    <a:pt x="280" y="4035"/>
                    <a:pt x="272" y="4059"/>
                  </a:cubicBezTo>
                  <a:cubicBezTo>
                    <a:pt x="264" y="4086"/>
                    <a:pt x="252" y="4094"/>
                    <a:pt x="245" y="4099"/>
                  </a:cubicBezTo>
                  <a:cubicBezTo>
                    <a:pt x="243" y="4090"/>
                    <a:pt x="237" y="4070"/>
                    <a:pt x="249" y="4049"/>
                  </a:cubicBezTo>
                  <a:cubicBezTo>
                    <a:pt x="258" y="4030"/>
                    <a:pt x="267" y="4021"/>
                    <a:pt x="265" y="4020"/>
                  </a:cubicBezTo>
                  <a:cubicBezTo>
                    <a:pt x="265" y="4010"/>
                    <a:pt x="265" y="3992"/>
                    <a:pt x="252" y="3992"/>
                  </a:cubicBezTo>
                  <a:cubicBezTo>
                    <a:pt x="252" y="3992"/>
                    <a:pt x="251" y="3992"/>
                    <a:pt x="251" y="3992"/>
                  </a:cubicBezTo>
                  <a:cubicBezTo>
                    <a:pt x="236" y="3994"/>
                    <a:pt x="205" y="4005"/>
                    <a:pt x="203" y="4007"/>
                  </a:cubicBezTo>
                  <a:cubicBezTo>
                    <a:pt x="197" y="4007"/>
                    <a:pt x="185" y="4007"/>
                    <a:pt x="178" y="4014"/>
                  </a:cubicBezTo>
                  <a:cubicBezTo>
                    <a:pt x="169" y="4021"/>
                    <a:pt x="152" y="4048"/>
                    <a:pt x="150" y="4052"/>
                  </a:cubicBezTo>
                  <a:cubicBezTo>
                    <a:pt x="149" y="4056"/>
                    <a:pt x="128" y="4061"/>
                    <a:pt x="127" y="4061"/>
                  </a:cubicBezTo>
                  <a:cubicBezTo>
                    <a:pt x="115" y="4062"/>
                    <a:pt x="90" y="4067"/>
                    <a:pt x="87" y="4080"/>
                  </a:cubicBezTo>
                  <a:cubicBezTo>
                    <a:pt x="86" y="4091"/>
                    <a:pt x="101" y="4134"/>
                    <a:pt x="89" y="4163"/>
                  </a:cubicBezTo>
                  <a:cubicBezTo>
                    <a:pt x="77" y="4193"/>
                    <a:pt x="71" y="4209"/>
                    <a:pt x="54" y="4228"/>
                  </a:cubicBezTo>
                  <a:cubicBezTo>
                    <a:pt x="38" y="4246"/>
                    <a:pt x="20" y="4269"/>
                    <a:pt x="15" y="4288"/>
                  </a:cubicBezTo>
                  <a:cubicBezTo>
                    <a:pt x="7" y="4307"/>
                    <a:pt x="0" y="4332"/>
                    <a:pt x="13" y="4343"/>
                  </a:cubicBezTo>
                  <a:cubicBezTo>
                    <a:pt x="28" y="4354"/>
                    <a:pt x="29" y="4352"/>
                    <a:pt x="39" y="4373"/>
                  </a:cubicBezTo>
                  <a:cubicBezTo>
                    <a:pt x="50" y="4394"/>
                    <a:pt x="41" y="4426"/>
                    <a:pt x="63" y="4444"/>
                  </a:cubicBezTo>
                  <a:cubicBezTo>
                    <a:pt x="82" y="4459"/>
                    <a:pt x="78" y="4481"/>
                    <a:pt x="102" y="4481"/>
                  </a:cubicBezTo>
                  <a:cubicBezTo>
                    <a:pt x="106" y="4481"/>
                    <a:pt x="111" y="4480"/>
                    <a:pt x="117" y="4479"/>
                  </a:cubicBezTo>
                  <a:cubicBezTo>
                    <a:pt x="165" y="4536"/>
                    <a:pt x="236" y="4608"/>
                    <a:pt x="300" y="4617"/>
                  </a:cubicBezTo>
                  <a:cubicBezTo>
                    <a:pt x="346" y="4623"/>
                    <a:pt x="417" y="4630"/>
                    <a:pt x="478" y="4630"/>
                  </a:cubicBezTo>
                  <a:cubicBezTo>
                    <a:pt x="520" y="4630"/>
                    <a:pt x="557" y="4627"/>
                    <a:pt x="577" y="4617"/>
                  </a:cubicBezTo>
                  <a:cubicBezTo>
                    <a:pt x="625" y="4592"/>
                    <a:pt x="628" y="4565"/>
                    <a:pt x="676" y="4549"/>
                  </a:cubicBezTo>
                  <a:cubicBezTo>
                    <a:pt x="724" y="4534"/>
                    <a:pt x="819" y="4464"/>
                    <a:pt x="910" y="4409"/>
                  </a:cubicBezTo>
                  <a:cubicBezTo>
                    <a:pt x="1004" y="4355"/>
                    <a:pt x="1079" y="4256"/>
                    <a:pt x="1106" y="4225"/>
                  </a:cubicBezTo>
                  <a:cubicBezTo>
                    <a:pt x="1133" y="4193"/>
                    <a:pt x="1171" y="4167"/>
                    <a:pt x="1177" y="4160"/>
                  </a:cubicBezTo>
                  <a:cubicBezTo>
                    <a:pt x="1183" y="4154"/>
                    <a:pt x="1215" y="4134"/>
                    <a:pt x="1231" y="4123"/>
                  </a:cubicBezTo>
                  <a:lnTo>
                    <a:pt x="1240" y="4118"/>
                  </a:lnTo>
                  <a:cubicBezTo>
                    <a:pt x="1286" y="4186"/>
                    <a:pt x="1266" y="4176"/>
                    <a:pt x="1288" y="4212"/>
                  </a:cubicBezTo>
                  <a:cubicBezTo>
                    <a:pt x="1311" y="4252"/>
                    <a:pt x="1308" y="4275"/>
                    <a:pt x="1305" y="4294"/>
                  </a:cubicBezTo>
                  <a:cubicBezTo>
                    <a:pt x="1304" y="4314"/>
                    <a:pt x="1305" y="4365"/>
                    <a:pt x="1323" y="4407"/>
                  </a:cubicBezTo>
                  <a:cubicBezTo>
                    <a:pt x="1340" y="4448"/>
                    <a:pt x="1343" y="4457"/>
                    <a:pt x="1350" y="4508"/>
                  </a:cubicBezTo>
                  <a:cubicBezTo>
                    <a:pt x="1359" y="4559"/>
                    <a:pt x="1365" y="4582"/>
                    <a:pt x="1384" y="4625"/>
                  </a:cubicBezTo>
                  <a:cubicBezTo>
                    <a:pt x="1403" y="4665"/>
                    <a:pt x="1413" y="4696"/>
                    <a:pt x="1414" y="4718"/>
                  </a:cubicBezTo>
                  <a:cubicBezTo>
                    <a:pt x="1417" y="4740"/>
                    <a:pt x="1404" y="4802"/>
                    <a:pt x="1412" y="4898"/>
                  </a:cubicBezTo>
                  <a:cubicBezTo>
                    <a:pt x="1420" y="4995"/>
                    <a:pt x="1426" y="5142"/>
                    <a:pt x="1423" y="5194"/>
                  </a:cubicBezTo>
                  <a:cubicBezTo>
                    <a:pt x="1420" y="5248"/>
                    <a:pt x="1406" y="5292"/>
                    <a:pt x="1428" y="5359"/>
                  </a:cubicBezTo>
                  <a:cubicBezTo>
                    <a:pt x="1449" y="5427"/>
                    <a:pt x="1473" y="5433"/>
                    <a:pt x="1493" y="5475"/>
                  </a:cubicBezTo>
                  <a:cubicBezTo>
                    <a:pt x="1498" y="5487"/>
                    <a:pt x="1503" y="5497"/>
                    <a:pt x="1508" y="5506"/>
                  </a:cubicBezTo>
                  <a:cubicBezTo>
                    <a:pt x="1519" y="5532"/>
                    <a:pt x="1530" y="5554"/>
                    <a:pt x="1549" y="5558"/>
                  </a:cubicBezTo>
                  <a:cubicBezTo>
                    <a:pt x="1573" y="5566"/>
                    <a:pt x="1597" y="5557"/>
                    <a:pt x="1597" y="5573"/>
                  </a:cubicBezTo>
                  <a:cubicBezTo>
                    <a:pt x="1595" y="5589"/>
                    <a:pt x="1616" y="5596"/>
                    <a:pt x="1639" y="5599"/>
                  </a:cubicBezTo>
                  <a:cubicBezTo>
                    <a:pt x="1664" y="5601"/>
                    <a:pt x="1569" y="5638"/>
                    <a:pt x="1642" y="5640"/>
                  </a:cubicBezTo>
                  <a:cubicBezTo>
                    <a:pt x="1645" y="5640"/>
                    <a:pt x="1649" y="5640"/>
                    <a:pt x="1653" y="5640"/>
                  </a:cubicBezTo>
                  <a:cubicBezTo>
                    <a:pt x="1682" y="5640"/>
                    <a:pt x="1701" y="5635"/>
                    <a:pt x="1710" y="5635"/>
                  </a:cubicBezTo>
                  <a:cubicBezTo>
                    <a:pt x="1720" y="5635"/>
                    <a:pt x="1716" y="5642"/>
                    <a:pt x="1697" y="5669"/>
                  </a:cubicBezTo>
                  <a:cubicBezTo>
                    <a:pt x="1661" y="5723"/>
                    <a:pt x="1646" y="5768"/>
                    <a:pt x="1643" y="5783"/>
                  </a:cubicBezTo>
                  <a:cubicBezTo>
                    <a:pt x="1639" y="5796"/>
                    <a:pt x="1594" y="5826"/>
                    <a:pt x="1605" y="5895"/>
                  </a:cubicBezTo>
                  <a:cubicBezTo>
                    <a:pt x="1617" y="5962"/>
                    <a:pt x="1610" y="6008"/>
                    <a:pt x="1626" y="6081"/>
                  </a:cubicBezTo>
                  <a:cubicBezTo>
                    <a:pt x="1643" y="6153"/>
                    <a:pt x="1645" y="6231"/>
                    <a:pt x="1643" y="6236"/>
                  </a:cubicBezTo>
                  <a:cubicBezTo>
                    <a:pt x="1643" y="6241"/>
                    <a:pt x="1639" y="6403"/>
                    <a:pt x="1636" y="6428"/>
                  </a:cubicBezTo>
                  <a:cubicBezTo>
                    <a:pt x="1633" y="6453"/>
                    <a:pt x="1632" y="6463"/>
                    <a:pt x="1632" y="6467"/>
                  </a:cubicBezTo>
                  <a:cubicBezTo>
                    <a:pt x="1633" y="6464"/>
                    <a:pt x="1634" y="6461"/>
                    <a:pt x="1636" y="6458"/>
                  </a:cubicBezTo>
                  <a:lnTo>
                    <a:pt x="1636" y="6458"/>
                  </a:lnTo>
                  <a:cubicBezTo>
                    <a:pt x="1627" y="6502"/>
                    <a:pt x="1621" y="6547"/>
                    <a:pt x="1607" y="6587"/>
                  </a:cubicBezTo>
                  <a:cubicBezTo>
                    <a:pt x="1601" y="6600"/>
                    <a:pt x="1602" y="6616"/>
                    <a:pt x="1608" y="6632"/>
                  </a:cubicBezTo>
                  <a:cubicBezTo>
                    <a:pt x="1604" y="6708"/>
                    <a:pt x="1597" y="6845"/>
                    <a:pt x="1607" y="6964"/>
                  </a:cubicBezTo>
                  <a:cubicBezTo>
                    <a:pt x="1610" y="6996"/>
                    <a:pt x="1614" y="7028"/>
                    <a:pt x="1617" y="7059"/>
                  </a:cubicBezTo>
                  <a:cubicBezTo>
                    <a:pt x="1621" y="7094"/>
                    <a:pt x="1626" y="7127"/>
                    <a:pt x="1629" y="7159"/>
                  </a:cubicBezTo>
                  <a:cubicBezTo>
                    <a:pt x="1636" y="7207"/>
                    <a:pt x="1642" y="7251"/>
                    <a:pt x="1643" y="7283"/>
                  </a:cubicBezTo>
                  <a:cubicBezTo>
                    <a:pt x="1648" y="7351"/>
                    <a:pt x="1664" y="7494"/>
                    <a:pt x="1678" y="7545"/>
                  </a:cubicBezTo>
                  <a:cubicBezTo>
                    <a:pt x="1694" y="7596"/>
                    <a:pt x="1712" y="7665"/>
                    <a:pt x="1715" y="7697"/>
                  </a:cubicBezTo>
                  <a:cubicBezTo>
                    <a:pt x="1716" y="7704"/>
                    <a:pt x="1716" y="7711"/>
                    <a:pt x="1717" y="7717"/>
                  </a:cubicBezTo>
                  <a:cubicBezTo>
                    <a:pt x="1719" y="7733"/>
                    <a:pt x="1722" y="7740"/>
                    <a:pt x="1722" y="7745"/>
                  </a:cubicBezTo>
                  <a:cubicBezTo>
                    <a:pt x="1726" y="7742"/>
                    <a:pt x="1731" y="7739"/>
                    <a:pt x="1734" y="7736"/>
                  </a:cubicBezTo>
                  <a:lnTo>
                    <a:pt x="1734" y="7736"/>
                  </a:lnTo>
                  <a:cubicBezTo>
                    <a:pt x="1732" y="7758"/>
                    <a:pt x="1742" y="7793"/>
                    <a:pt x="1744" y="7810"/>
                  </a:cubicBezTo>
                  <a:cubicBezTo>
                    <a:pt x="1751" y="7877"/>
                    <a:pt x="1751" y="7943"/>
                    <a:pt x="1793" y="7989"/>
                  </a:cubicBezTo>
                  <a:cubicBezTo>
                    <a:pt x="1847" y="8046"/>
                    <a:pt x="1939" y="8080"/>
                    <a:pt x="2015" y="8119"/>
                  </a:cubicBezTo>
                  <a:cubicBezTo>
                    <a:pt x="2130" y="8180"/>
                    <a:pt x="2232" y="8243"/>
                    <a:pt x="2339" y="8316"/>
                  </a:cubicBezTo>
                  <a:cubicBezTo>
                    <a:pt x="2389" y="8348"/>
                    <a:pt x="2452" y="8357"/>
                    <a:pt x="2506" y="8386"/>
                  </a:cubicBezTo>
                  <a:cubicBezTo>
                    <a:pt x="2586" y="8432"/>
                    <a:pt x="2691" y="8435"/>
                    <a:pt x="2777" y="8476"/>
                  </a:cubicBezTo>
                  <a:cubicBezTo>
                    <a:pt x="2827" y="8501"/>
                    <a:pt x="2876" y="8528"/>
                    <a:pt x="2924" y="8559"/>
                  </a:cubicBezTo>
                  <a:cubicBezTo>
                    <a:pt x="2962" y="8581"/>
                    <a:pt x="3017" y="8598"/>
                    <a:pt x="3040" y="8632"/>
                  </a:cubicBezTo>
                  <a:cubicBezTo>
                    <a:pt x="3056" y="8654"/>
                    <a:pt x="3074" y="8674"/>
                    <a:pt x="3096" y="8692"/>
                  </a:cubicBezTo>
                  <a:cubicBezTo>
                    <a:pt x="3107" y="8703"/>
                    <a:pt x="3113" y="8721"/>
                    <a:pt x="3120" y="8738"/>
                  </a:cubicBezTo>
                  <a:cubicBezTo>
                    <a:pt x="3113" y="8735"/>
                    <a:pt x="3107" y="8731"/>
                    <a:pt x="3103" y="8729"/>
                  </a:cubicBezTo>
                  <a:lnTo>
                    <a:pt x="3059" y="8792"/>
                  </a:lnTo>
                  <a:cubicBezTo>
                    <a:pt x="3049" y="8801"/>
                    <a:pt x="3030" y="8820"/>
                    <a:pt x="3069" y="8846"/>
                  </a:cubicBezTo>
                  <a:cubicBezTo>
                    <a:pt x="3101" y="8869"/>
                    <a:pt x="3103" y="8878"/>
                    <a:pt x="3133" y="8878"/>
                  </a:cubicBezTo>
                  <a:cubicBezTo>
                    <a:pt x="3140" y="8878"/>
                    <a:pt x="3147" y="8877"/>
                    <a:pt x="3157" y="8877"/>
                  </a:cubicBezTo>
                  <a:cubicBezTo>
                    <a:pt x="3163" y="8876"/>
                    <a:pt x="3170" y="8876"/>
                    <a:pt x="3176" y="8876"/>
                  </a:cubicBezTo>
                  <a:cubicBezTo>
                    <a:pt x="3218" y="8876"/>
                    <a:pt x="3255" y="8883"/>
                    <a:pt x="3265" y="8883"/>
                  </a:cubicBezTo>
                  <a:cubicBezTo>
                    <a:pt x="3266" y="8883"/>
                    <a:pt x="3267" y="8883"/>
                    <a:pt x="3267" y="8882"/>
                  </a:cubicBezTo>
                  <a:cubicBezTo>
                    <a:pt x="3273" y="8882"/>
                    <a:pt x="3339" y="8965"/>
                    <a:pt x="3375" y="9009"/>
                  </a:cubicBezTo>
                  <a:cubicBezTo>
                    <a:pt x="3404" y="9041"/>
                    <a:pt x="3470" y="9107"/>
                    <a:pt x="3509" y="9153"/>
                  </a:cubicBezTo>
                  <a:cubicBezTo>
                    <a:pt x="3508" y="9155"/>
                    <a:pt x="3505" y="9156"/>
                    <a:pt x="3505" y="9159"/>
                  </a:cubicBezTo>
                  <a:cubicBezTo>
                    <a:pt x="3500" y="9171"/>
                    <a:pt x="3511" y="9172"/>
                    <a:pt x="3525" y="9172"/>
                  </a:cubicBezTo>
                  <a:cubicBezTo>
                    <a:pt x="3530" y="9178"/>
                    <a:pt x="3534" y="9184"/>
                    <a:pt x="3537" y="9188"/>
                  </a:cubicBezTo>
                  <a:cubicBezTo>
                    <a:pt x="3560" y="9226"/>
                    <a:pt x="3715" y="9404"/>
                    <a:pt x="3748" y="9436"/>
                  </a:cubicBezTo>
                  <a:cubicBezTo>
                    <a:pt x="3766" y="9453"/>
                    <a:pt x="3786" y="9461"/>
                    <a:pt x="3807" y="9461"/>
                  </a:cubicBezTo>
                  <a:cubicBezTo>
                    <a:pt x="3826" y="9461"/>
                    <a:pt x="3846" y="9454"/>
                    <a:pt x="3869" y="9440"/>
                  </a:cubicBezTo>
                  <a:cubicBezTo>
                    <a:pt x="3916" y="9411"/>
                    <a:pt x="4000" y="9302"/>
                    <a:pt x="3942" y="9136"/>
                  </a:cubicBezTo>
                  <a:cubicBezTo>
                    <a:pt x="3885" y="8970"/>
                    <a:pt x="3889" y="8914"/>
                    <a:pt x="3834" y="8855"/>
                  </a:cubicBezTo>
                  <a:cubicBezTo>
                    <a:pt x="3780" y="8798"/>
                    <a:pt x="3745" y="8766"/>
                    <a:pt x="3722" y="8737"/>
                  </a:cubicBezTo>
                  <a:cubicBezTo>
                    <a:pt x="3700" y="8708"/>
                    <a:pt x="3694" y="8689"/>
                    <a:pt x="3693" y="8678"/>
                  </a:cubicBezTo>
                  <a:cubicBezTo>
                    <a:pt x="3691" y="8671"/>
                    <a:pt x="3668" y="8437"/>
                    <a:pt x="3632" y="8361"/>
                  </a:cubicBezTo>
                  <a:cubicBezTo>
                    <a:pt x="3595" y="8285"/>
                    <a:pt x="3533" y="8211"/>
                    <a:pt x="3474" y="8208"/>
                  </a:cubicBezTo>
                  <a:cubicBezTo>
                    <a:pt x="3473" y="8208"/>
                    <a:pt x="3472" y="8208"/>
                    <a:pt x="3471" y="8208"/>
                  </a:cubicBezTo>
                  <a:cubicBezTo>
                    <a:pt x="3411" y="8208"/>
                    <a:pt x="3299" y="8277"/>
                    <a:pt x="3266" y="8311"/>
                  </a:cubicBezTo>
                  <a:cubicBezTo>
                    <a:pt x="3241" y="8338"/>
                    <a:pt x="3228" y="8351"/>
                    <a:pt x="3219" y="8351"/>
                  </a:cubicBezTo>
                  <a:cubicBezTo>
                    <a:pt x="3215" y="8345"/>
                    <a:pt x="3211" y="8342"/>
                    <a:pt x="3206" y="8341"/>
                  </a:cubicBezTo>
                  <a:cubicBezTo>
                    <a:pt x="3204" y="8338"/>
                    <a:pt x="3201" y="8336"/>
                    <a:pt x="3198" y="8336"/>
                  </a:cubicBezTo>
                  <a:cubicBezTo>
                    <a:pt x="3192" y="8336"/>
                    <a:pt x="3186" y="8341"/>
                    <a:pt x="3177" y="8354"/>
                  </a:cubicBezTo>
                  <a:cubicBezTo>
                    <a:pt x="3171" y="8364"/>
                    <a:pt x="3170" y="8365"/>
                    <a:pt x="3174" y="8367"/>
                  </a:cubicBezTo>
                  <a:cubicBezTo>
                    <a:pt x="3168" y="8370"/>
                    <a:pt x="3163" y="8373"/>
                    <a:pt x="3157" y="8377"/>
                  </a:cubicBezTo>
                  <a:cubicBezTo>
                    <a:pt x="3119" y="8345"/>
                    <a:pt x="3069" y="8313"/>
                    <a:pt x="3046" y="8304"/>
                  </a:cubicBezTo>
                  <a:cubicBezTo>
                    <a:pt x="3004" y="8282"/>
                    <a:pt x="2967" y="8236"/>
                    <a:pt x="2937" y="8205"/>
                  </a:cubicBezTo>
                  <a:cubicBezTo>
                    <a:pt x="2846" y="8113"/>
                    <a:pt x="2759" y="8010"/>
                    <a:pt x="2675" y="7909"/>
                  </a:cubicBezTo>
                  <a:cubicBezTo>
                    <a:pt x="2596" y="7816"/>
                    <a:pt x="2497" y="7787"/>
                    <a:pt x="2376" y="7759"/>
                  </a:cubicBezTo>
                  <a:cubicBezTo>
                    <a:pt x="2341" y="7751"/>
                    <a:pt x="2331" y="7727"/>
                    <a:pt x="2302" y="7710"/>
                  </a:cubicBezTo>
                  <a:cubicBezTo>
                    <a:pt x="2271" y="7691"/>
                    <a:pt x="2270" y="7628"/>
                    <a:pt x="2267" y="7580"/>
                  </a:cubicBezTo>
                  <a:cubicBezTo>
                    <a:pt x="2373" y="7518"/>
                    <a:pt x="2565" y="7404"/>
                    <a:pt x="2632" y="7330"/>
                  </a:cubicBezTo>
                  <a:cubicBezTo>
                    <a:pt x="2701" y="7252"/>
                    <a:pt x="2784" y="7139"/>
                    <a:pt x="2798" y="7127"/>
                  </a:cubicBezTo>
                  <a:cubicBezTo>
                    <a:pt x="2798" y="7126"/>
                    <a:pt x="2800" y="7124"/>
                    <a:pt x="2801" y="7124"/>
                  </a:cubicBezTo>
                  <a:cubicBezTo>
                    <a:pt x="2809" y="7118"/>
                    <a:pt x="2827" y="7094"/>
                    <a:pt x="2842" y="7075"/>
                  </a:cubicBezTo>
                  <a:cubicBezTo>
                    <a:pt x="2861" y="7114"/>
                    <a:pt x="2881" y="7162"/>
                    <a:pt x="2886" y="7190"/>
                  </a:cubicBezTo>
                  <a:cubicBezTo>
                    <a:pt x="2892" y="7229"/>
                    <a:pt x="2909" y="7318"/>
                    <a:pt x="2909" y="7319"/>
                  </a:cubicBezTo>
                  <a:cubicBezTo>
                    <a:pt x="2938" y="7416"/>
                    <a:pt x="3010" y="7605"/>
                    <a:pt x="3020" y="7653"/>
                  </a:cubicBezTo>
                  <a:cubicBezTo>
                    <a:pt x="3021" y="7660"/>
                    <a:pt x="3037" y="7668"/>
                    <a:pt x="3037" y="7676"/>
                  </a:cubicBezTo>
                  <a:cubicBezTo>
                    <a:pt x="3037" y="7719"/>
                    <a:pt x="3066" y="7771"/>
                    <a:pt x="3130" y="7771"/>
                  </a:cubicBezTo>
                  <a:cubicBezTo>
                    <a:pt x="3136" y="7771"/>
                    <a:pt x="3143" y="7771"/>
                    <a:pt x="3149" y="7770"/>
                  </a:cubicBezTo>
                  <a:cubicBezTo>
                    <a:pt x="3241" y="7755"/>
                    <a:pt x="3365" y="7660"/>
                    <a:pt x="3393" y="7551"/>
                  </a:cubicBezTo>
                  <a:cubicBezTo>
                    <a:pt x="3422" y="7442"/>
                    <a:pt x="3454" y="7343"/>
                    <a:pt x="3445" y="7260"/>
                  </a:cubicBezTo>
                  <a:cubicBezTo>
                    <a:pt x="3436" y="7175"/>
                    <a:pt x="3416" y="7121"/>
                    <a:pt x="3406" y="7095"/>
                  </a:cubicBezTo>
                  <a:lnTo>
                    <a:pt x="3375" y="7081"/>
                  </a:lnTo>
                  <a:lnTo>
                    <a:pt x="3313" y="6930"/>
                  </a:lnTo>
                  <a:cubicBezTo>
                    <a:pt x="3314" y="6878"/>
                    <a:pt x="3315" y="6772"/>
                    <a:pt x="3301" y="6703"/>
                  </a:cubicBezTo>
                  <a:cubicBezTo>
                    <a:pt x="3288" y="6633"/>
                    <a:pt x="3257" y="6531"/>
                    <a:pt x="3174" y="6499"/>
                  </a:cubicBezTo>
                  <a:cubicBezTo>
                    <a:pt x="3091" y="6469"/>
                    <a:pt x="3056" y="6466"/>
                    <a:pt x="3039" y="6466"/>
                  </a:cubicBezTo>
                  <a:lnTo>
                    <a:pt x="2951" y="6488"/>
                  </a:lnTo>
                  <a:lnTo>
                    <a:pt x="2873" y="6517"/>
                  </a:lnTo>
                  <a:lnTo>
                    <a:pt x="2855" y="6523"/>
                  </a:lnTo>
                  <a:lnTo>
                    <a:pt x="2811" y="6531"/>
                  </a:lnTo>
                  <a:lnTo>
                    <a:pt x="2760" y="6550"/>
                  </a:lnTo>
                  <a:lnTo>
                    <a:pt x="2762" y="6552"/>
                  </a:lnTo>
                  <a:cubicBezTo>
                    <a:pt x="2744" y="6547"/>
                    <a:pt x="2728" y="6542"/>
                    <a:pt x="2715" y="6533"/>
                  </a:cubicBezTo>
                  <a:cubicBezTo>
                    <a:pt x="2701" y="6524"/>
                    <a:pt x="2686" y="6512"/>
                    <a:pt x="2670" y="6501"/>
                  </a:cubicBezTo>
                  <a:cubicBezTo>
                    <a:pt x="2672" y="6477"/>
                    <a:pt x="2675" y="6435"/>
                    <a:pt x="2692" y="6400"/>
                  </a:cubicBezTo>
                  <a:cubicBezTo>
                    <a:pt x="2709" y="6364"/>
                    <a:pt x="2794" y="6310"/>
                    <a:pt x="2860" y="6279"/>
                  </a:cubicBezTo>
                  <a:cubicBezTo>
                    <a:pt x="2924" y="6247"/>
                    <a:pt x="2932" y="6279"/>
                    <a:pt x="2976" y="6144"/>
                  </a:cubicBezTo>
                  <a:cubicBezTo>
                    <a:pt x="3021" y="6008"/>
                    <a:pt x="2978" y="5985"/>
                    <a:pt x="3023" y="5915"/>
                  </a:cubicBezTo>
                  <a:cubicBezTo>
                    <a:pt x="3068" y="5845"/>
                    <a:pt x="3123" y="5829"/>
                    <a:pt x="3113" y="5749"/>
                  </a:cubicBezTo>
                  <a:cubicBezTo>
                    <a:pt x="3104" y="5668"/>
                    <a:pt x="3123" y="5615"/>
                    <a:pt x="3094" y="5564"/>
                  </a:cubicBezTo>
                  <a:cubicBezTo>
                    <a:pt x="3065" y="5513"/>
                    <a:pt x="3036" y="5480"/>
                    <a:pt x="2994" y="5448"/>
                  </a:cubicBezTo>
                  <a:cubicBezTo>
                    <a:pt x="2962" y="5424"/>
                    <a:pt x="2951" y="5413"/>
                    <a:pt x="2951" y="5389"/>
                  </a:cubicBezTo>
                  <a:cubicBezTo>
                    <a:pt x="2951" y="5382"/>
                    <a:pt x="2951" y="5372"/>
                    <a:pt x="2954" y="5362"/>
                  </a:cubicBezTo>
                  <a:cubicBezTo>
                    <a:pt x="2963" y="5315"/>
                    <a:pt x="2979" y="5283"/>
                    <a:pt x="2963" y="5223"/>
                  </a:cubicBezTo>
                  <a:cubicBezTo>
                    <a:pt x="2947" y="5163"/>
                    <a:pt x="2927" y="5130"/>
                    <a:pt x="2903" y="5063"/>
                  </a:cubicBezTo>
                  <a:cubicBezTo>
                    <a:pt x="2880" y="4996"/>
                    <a:pt x="2836" y="4847"/>
                    <a:pt x="2829" y="4782"/>
                  </a:cubicBezTo>
                  <a:cubicBezTo>
                    <a:pt x="2822" y="4716"/>
                    <a:pt x="2804" y="4633"/>
                    <a:pt x="2774" y="4540"/>
                  </a:cubicBezTo>
                  <a:cubicBezTo>
                    <a:pt x="2743" y="4447"/>
                    <a:pt x="2727" y="4375"/>
                    <a:pt x="2714" y="4335"/>
                  </a:cubicBezTo>
                  <a:cubicBezTo>
                    <a:pt x="2701" y="4292"/>
                    <a:pt x="2676" y="4135"/>
                    <a:pt x="2675" y="4058"/>
                  </a:cubicBezTo>
                  <a:cubicBezTo>
                    <a:pt x="2673" y="3982"/>
                    <a:pt x="2682" y="3936"/>
                    <a:pt x="2698" y="3867"/>
                  </a:cubicBezTo>
                  <a:cubicBezTo>
                    <a:pt x="2715" y="3799"/>
                    <a:pt x="2711" y="3727"/>
                    <a:pt x="2676" y="3628"/>
                  </a:cubicBezTo>
                  <a:cubicBezTo>
                    <a:pt x="2640" y="3528"/>
                    <a:pt x="2624" y="3490"/>
                    <a:pt x="2610" y="3464"/>
                  </a:cubicBezTo>
                  <a:cubicBezTo>
                    <a:pt x="2600" y="3446"/>
                    <a:pt x="2589" y="3420"/>
                    <a:pt x="2577" y="3391"/>
                  </a:cubicBezTo>
                  <a:cubicBezTo>
                    <a:pt x="2578" y="3385"/>
                    <a:pt x="2580" y="3379"/>
                    <a:pt x="2583" y="3372"/>
                  </a:cubicBezTo>
                  <a:cubicBezTo>
                    <a:pt x="2583" y="3372"/>
                    <a:pt x="2701" y="3032"/>
                    <a:pt x="2726" y="2917"/>
                  </a:cubicBezTo>
                  <a:cubicBezTo>
                    <a:pt x="2752" y="2802"/>
                    <a:pt x="2798" y="2587"/>
                    <a:pt x="2809" y="2521"/>
                  </a:cubicBezTo>
                  <a:cubicBezTo>
                    <a:pt x="2820" y="2456"/>
                    <a:pt x="2807" y="2405"/>
                    <a:pt x="2810" y="2368"/>
                  </a:cubicBezTo>
                  <a:cubicBezTo>
                    <a:pt x="2814" y="2333"/>
                    <a:pt x="2829" y="2240"/>
                    <a:pt x="2827" y="2222"/>
                  </a:cubicBezTo>
                  <a:cubicBezTo>
                    <a:pt x="2826" y="2205"/>
                    <a:pt x="2835" y="2061"/>
                    <a:pt x="2762" y="1861"/>
                  </a:cubicBezTo>
                  <a:cubicBezTo>
                    <a:pt x="2689" y="1662"/>
                    <a:pt x="2632" y="1466"/>
                    <a:pt x="2626" y="1411"/>
                  </a:cubicBezTo>
                  <a:cubicBezTo>
                    <a:pt x="2621" y="1357"/>
                    <a:pt x="2594" y="1265"/>
                    <a:pt x="2594" y="1264"/>
                  </a:cubicBezTo>
                  <a:lnTo>
                    <a:pt x="2589" y="1235"/>
                  </a:lnTo>
                  <a:cubicBezTo>
                    <a:pt x="2589" y="1233"/>
                    <a:pt x="2573" y="935"/>
                    <a:pt x="2546" y="805"/>
                  </a:cubicBezTo>
                  <a:cubicBezTo>
                    <a:pt x="2520" y="677"/>
                    <a:pt x="2524" y="658"/>
                    <a:pt x="2491" y="601"/>
                  </a:cubicBezTo>
                  <a:cubicBezTo>
                    <a:pt x="2459" y="544"/>
                    <a:pt x="2433" y="509"/>
                    <a:pt x="2420" y="493"/>
                  </a:cubicBezTo>
                  <a:cubicBezTo>
                    <a:pt x="2405" y="493"/>
                    <a:pt x="2376" y="493"/>
                    <a:pt x="2380" y="515"/>
                  </a:cubicBezTo>
                  <a:cubicBezTo>
                    <a:pt x="2385" y="536"/>
                    <a:pt x="2405" y="587"/>
                    <a:pt x="2415" y="613"/>
                  </a:cubicBezTo>
                  <a:lnTo>
                    <a:pt x="2428" y="648"/>
                  </a:lnTo>
                  <a:lnTo>
                    <a:pt x="2439" y="686"/>
                  </a:lnTo>
                  <a:cubicBezTo>
                    <a:pt x="2417" y="655"/>
                    <a:pt x="2374" y="594"/>
                    <a:pt x="2373" y="591"/>
                  </a:cubicBezTo>
                  <a:cubicBezTo>
                    <a:pt x="2370" y="587"/>
                    <a:pt x="2319" y="527"/>
                    <a:pt x="2312" y="521"/>
                  </a:cubicBezTo>
                  <a:cubicBezTo>
                    <a:pt x="2310" y="520"/>
                    <a:pt x="2307" y="518"/>
                    <a:pt x="2306" y="517"/>
                  </a:cubicBezTo>
                  <a:cubicBezTo>
                    <a:pt x="2271" y="252"/>
                    <a:pt x="2061" y="34"/>
                    <a:pt x="1783" y="4"/>
                  </a:cubicBezTo>
                  <a:cubicBezTo>
                    <a:pt x="1761" y="2"/>
                    <a:pt x="1740" y="0"/>
                    <a:pt x="17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0"/>
            <p:cNvSpPr/>
            <p:nvPr/>
          </p:nvSpPr>
          <p:spPr>
            <a:xfrm>
              <a:off x="8119285" y="1553798"/>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61"/>
          <p:cNvSpPr txBox="1">
            <a:spLocks noGrp="1"/>
          </p:cNvSpPr>
          <p:nvPr>
            <p:ph type="subTitle" idx="1"/>
          </p:nvPr>
        </p:nvSpPr>
        <p:spPr>
          <a:xfrm>
            <a:off x="713225" y="1148225"/>
            <a:ext cx="7717500" cy="345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Dosis ExtraLight"/>
                <a:ea typeface="Dosis ExtraLight"/>
                <a:cs typeface="Dosis ExtraLight"/>
                <a:sym typeface="Dosis ExtraLight"/>
              </a:rPr>
              <a:t>PICTURES:</a:t>
            </a:r>
            <a:endParaRPr sz="1300"/>
          </a:p>
          <a:p>
            <a:pPr marL="457200" lvl="0" indent="-311150" algn="l" rtl="0">
              <a:spcBef>
                <a:spcPts val="0"/>
              </a:spcBef>
              <a:spcAft>
                <a:spcPts val="0"/>
              </a:spcAft>
              <a:buSzPts val="1300"/>
              <a:buChar char="●"/>
            </a:pPr>
            <a:r>
              <a:rPr lang="en" sz="1300">
                <a:uFill>
                  <a:noFill/>
                </a:uFill>
                <a:hlinkClick r:id="rId3"/>
              </a:rPr>
              <a:t>Handsome basketball player stretching full shot</a:t>
            </a:r>
            <a:endParaRPr sz="1300"/>
          </a:p>
          <a:p>
            <a:pPr marL="457200" lvl="0" indent="-311150" algn="l" rtl="0">
              <a:spcBef>
                <a:spcPts val="0"/>
              </a:spcBef>
              <a:spcAft>
                <a:spcPts val="0"/>
              </a:spcAft>
              <a:buSzPts val="1300"/>
              <a:buChar char="●"/>
            </a:pPr>
            <a:r>
              <a:rPr lang="en" sz="1300">
                <a:uFill>
                  <a:noFill/>
                </a:uFill>
                <a:hlinkClick r:id="rId4"/>
              </a:rPr>
              <a:t>Disappointed basketball player missing hoop</a:t>
            </a:r>
            <a:endParaRPr sz="1300"/>
          </a:p>
          <a:p>
            <a:pPr marL="457200" lvl="0" indent="-311150" algn="l" rtl="0">
              <a:spcBef>
                <a:spcPts val="0"/>
              </a:spcBef>
              <a:spcAft>
                <a:spcPts val="0"/>
              </a:spcAft>
              <a:buSzPts val="1300"/>
              <a:buChar char="●"/>
            </a:pPr>
            <a:r>
              <a:rPr lang="en" sz="1300">
                <a:uFill>
                  <a:noFill/>
                </a:uFill>
                <a:hlinkClick r:id="rId5"/>
              </a:rPr>
              <a:t>Athletic man playing basketball full shot</a:t>
            </a:r>
            <a:endParaRPr sz="1300"/>
          </a:p>
          <a:p>
            <a:pPr marL="457200" lvl="0" indent="-311150" algn="l" rtl="0">
              <a:spcBef>
                <a:spcPts val="0"/>
              </a:spcBef>
              <a:spcAft>
                <a:spcPts val="0"/>
              </a:spcAft>
              <a:buSzPts val="1300"/>
              <a:buChar char="●"/>
            </a:pPr>
            <a:r>
              <a:rPr lang="en" sz="1300">
                <a:uFill>
                  <a:noFill/>
                </a:uFill>
                <a:hlinkClick r:id="rId6"/>
              </a:rPr>
              <a:t>Handsome athlete sitting on basketball</a:t>
            </a:r>
            <a:endParaRPr sz="1300"/>
          </a:p>
          <a:p>
            <a:pPr marL="457200" lvl="0" indent="-311150" algn="l" rtl="0">
              <a:spcBef>
                <a:spcPts val="0"/>
              </a:spcBef>
              <a:spcAft>
                <a:spcPts val="0"/>
              </a:spcAft>
              <a:buSzPts val="1300"/>
              <a:buChar char="●"/>
            </a:pPr>
            <a:r>
              <a:rPr lang="en" sz="1300">
                <a:uFill>
                  <a:noFill/>
                </a:uFill>
                <a:hlinkClick r:id="rId7"/>
              </a:rPr>
              <a:t>Basketball player training medium shot</a:t>
            </a:r>
            <a:endParaRPr sz="1300"/>
          </a:p>
          <a:p>
            <a:pPr marL="457200" lvl="0" indent="-311150" algn="l" rtl="0">
              <a:spcBef>
                <a:spcPts val="0"/>
              </a:spcBef>
              <a:spcAft>
                <a:spcPts val="0"/>
              </a:spcAft>
              <a:buSzPts val="1300"/>
              <a:buChar char="●"/>
            </a:pPr>
            <a:r>
              <a:rPr lang="en" sz="1300">
                <a:uFill>
                  <a:noFill/>
                </a:uFill>
                <a:hlinkClick r:id="rId8"/>
              </a:rPr>
              <a:t>Basketball player holding water bottle</a:t>
            </a:r>
            <a:endParaRPr sz="1300"/>
          </a:p>
          <a:p>
            <a:pPr marL="0" lvl="0" indent="0" algn="l" rtl="0">
              <a:spcBef>
                <a:spcPts val="0"/>
              </a:spcBef>
              <a:spcAft>
                <a:spcPts val="0"/>
              </a:spcAft>
              <a:buNone/>
            </a:pPr>
            <a:endParaRPr sz="1300"/>
          </a:p>
          <a:p>
            <a:pPr marL="0" lvl="0" indent="0" algn="l" rtl="0">
              <a:spcBef>
                <a:spcPts val="0"/>
              </a:spcBef>
              <a:spcAft>
                <a:spcPts val="0"/>
              </a:spcAft>
              <a:buClr>
                <a:schemeClr val="dk1"/>
              </a:buClr>
              <a:buSzPts val="1100"/>
              <a:buFont typeface="Arial"/>
              <a:buNone/>
            </a:pPr>
            <a:r>
              <a:rPr lang="en" sz="1300">
                <a:solidFill>
                  <a:schemeClr val="dk2"/>
                </a:solidFill>
                <a:latin typeface="Dosis ExtraLight"/>
                <a:ea typeface="Dosis ExtraLight"/>
                <a:cs typeface="Dosis ExtraLight"/>
                <a:sym typeface="Dosis ExtraLight"/>
              </a:rPr>
              <a:t>ICONS:</a:t>
            </a:r>
            <a:endParaRPr sz="1300">
              <a:solidFill>
                <a:schemeClr val="dk2"/>
              </a:solidFill>
              <a:latin typeface="Dosis ExtraLight"/>
              <a:ea typeface="Dosis ExtraLight"/>
              <a:cs typeface="Dosis ExtraLight"/>
              <a:sym typeface="Dosis ExtraLight"/>
            </a:endParaRPr>
          </a:p>
          <a:p>
            <a:pPr marL="457200" lvl="0" indent="-311150" algn="l" rtl="0">
              <a:spcBef>
                <a:spcPts val="0"/>
              </a:spcBef>
              <a:spcAft>
                <a:spcPts val="0"/>
              </a:spcAft>
              <a:buSzPts val="1300"/>
              <a:buChar char="●"/>
            </a:pPr>
            <a:r>
              <a:rPr lang="en" sz="1300">
                <a:uFill>
                  <a:noFill/>
                </a:uFill>
                <a:hlinkClick r:id="rId9"/>
              </a:rPr>
              <a:t>Basketball Icons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solidFill>
                  <a:schemeClr val="dk2"/>
                </a:solidFill>
                <a:latin typeface="Dosis ExtraLight"/>
                <a:ea typeface="Dosis ExtraLight"/>
                <a:cs typeface="Dosis ExtraLight"/>
                <a:sym typeface="Dosis ExtraLight"/>
              </a:rPr>
              <a:t>VECTORS:</a:t>
            </a:r>
            <a:endParaRPr sz="1300"/>
          </a:p>
          <a:p>
            <a:pPr marL="457200" lvl="0" indent="-311150" algn="l" rtl="0">
              <a:spcBef>
                <a:spcPts val="0"/>
              </a:spcBef>
              <a:spcAft>
                <a:spcPts val="0"/>
              </a:spcAft>
              <a:buSzPts val="1300"/>
              <a:buChar char="●"/>
            </a:pPr>
            <a:r>
              <a:rPr lang="en" sz="1300">
                <a:uFill>
                  <a:noFill/>
                </a:uFill>
                <a:hlinkClick r:id="rId10"/>
              </a:rPr>
              <a:t>Basketball tactic game strategy vector</a:t>
            </a:r>
            <a:endParaRPr sz="1300"/>
          </a:p>
        </p:txBody>
      </p:sp>
      <p:sp>
        <p:nvSpPr>
          <p:cNvPr id="1298" name="Google Shape;1298;p61"/>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5"/>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37" name="Google Shape;337;p35"/>
          <p:cNvSpPr txBox="1">
            <a:spLocks noGrp="1"/>
          </p:cNvSpPr>
          <p:nvPr>
            <p:ph type="subTitle" idx="1"/>
          </p:nvPr>
        </p:nvSpPr>
        <p:spPr>
          <a:xfrm>
            <a:off x="1780700" y="2184875"/>
            <a:ext cx="2876400" cy="38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FEATURES OF THIS TOPIC</a:t>
            </a:r>
            <a:endParaRPr dirty="0"/>
          </a:p>
        </p:txBody>
      </p:sp>
      <p:sp>
        <p:nvSpPr>
          <p:cNvPr id="338" name="Google Shape;338;p35"/>
          <p:cNvSpPr/>
          <p:nvPr/>
        </p:nvSpPr>
        <p:spPr>
          <a:xfrm>
            <a:off x="713226" y="3153061"/>
            <a:ext cx="847635" cy="478187"/>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713225" y="4042824"/>
            <a:ext cx="847635" cy="478187"/>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713226" y="2258119"/>
            <a:ext cx="847635" cy="478187"/>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713226" y="1353350"/>
            <a:ext cx="847635" cy="478187"/>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txBox="1">
            <a:spLocks noGrp="1"/>
          </p:cNvSpPr>
          <p:nvPr>
            <p:ph type="title"/>
          </p:nvPr>
        </p:nvSpPr>
        <p:spPr>
          <a:xfrm>
            <a:off x="798200" y="2269951"/>
            <a:ext cx="603000" cy="48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343" name="Google Shape;343;p35"/>
          <p:cNvSpPr txBox="1">
            <a:spLocks noGrp="1"/>
          </p:cNvSpPr>
          <p:nvPr>
            <p:ph type="title" idx="2"/>
          </p:nvPr>
        </p:nvSpPr>
        <p:spPr>
          <a:xfrm>
            <a:off x="798200" y="3160000"/>
            <a:ext cx="603000" cy="48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344" name="Google Shape;344;p35"/>
          <p:cNvSpPr txBox="1">
            <a:spLocks noGrp="1"/>
          </p:cNvSpPr>
          <p:nvPr>
            <p:ph type="subTitle" idx="3"/>
          </p:nvPr>
        </p:nvSpPr>
        <p:spPr>
          <a:xfrm>
            <a:off x="1780700" y="3077400"/>
            <a:ext cx="2876400" cy="38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ASSIGNMENT</a:t>
            </a:r>
            <a:endParaRPr/>
          </a:p>
        </p:txBody>
      </p:sp>
      <p:sp>
        <p:nvSpPr>
          <p:cNvPr id="345" name="Google Shape;345;p35"/>
          <p:cNvSpPr txBox="1">
            <a:spLocks noGrp="1"/>
          </p:cNvSpPr>
          <p:nvPr>
            <p:ph type="title" idx="4"/>
          </p:nvPr>
        </p:nvSpPr>
        <p:spPr>
          <a:xfrm>
            <a:off x="798200" y="4044875"/>
            <a:ext cx="603000" cy="48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
        <p:nvSpPr>
          <p:cNvPr id="346" name="Google Shape;346;p35"/>
          <p:cNvSpPr txBox="1">
            <a:spLocks noGrp="1"/>
          </p:cNvSpPr>
          <p:nvPr>
            <p:ph type="subTitle" idx="5"/>
          </p:nvPr>
        </p:nvSpPr>
        <p:spPr>
          <a:xfrm>
            <a:off x="1780700" y="3969925"/>
            <a:ext cx="2876400" cy="38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TOPIC</a:t>
            </a:r>
            <a:endParaRPr/>
          </a:p>
        </p:txBody>
      </p:sp>
      <p:sp>
        <p:nvSpPr>
          <p:cNvPr id="347" name="Google Shape;347;p35"/>
          <p:cNvSpPr txBox="1">
            <a:spLocks noGrp="1"/>
          </p:cNvSpPr>
          <p:nvPr>
            <p:ph type="title" idx="6"/>
          </p:nvPr>
        </p:nvSpPr>
        <p:spPr>
          <a:xfrm>
            <a:off x="798200" y="1367487"/>
            <a:ext cx="603000" cy="48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348" name="Google Shape;348;p35"/>
          <p:cNvSpPr txBox="1">
            <a:spLocks noGrp="1"/>
          </p:cNvSpPr>
          <p:nvPr>
            <p:ph type="subTitle" idx="7"/>
          </p:nvPr>
        </p:nvSpPr>
        <p:spPr>
          <a:xfrm>
            <a:off x="1780700" y="1292350"/>
            <a:ext cx="2876400" cy="38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349" name="Google Shape;349;p35"/>
          <p:cNvSpPr txBox="1">
            <a:spLocks noGrp="1"/>
          </p:cNvSpPr>
          <p:nvPr>
            <p:ph type="subTitle" idx="9"/>
          </p:nvPr>
        </p:nvSpPr>
        <p:spPr>
          <a:xfrm>
            <a:off x="1780700" y="2428575"/>
            <a:ext cx="2876400" cy="3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a:t>
            </a:r>
            <a:endParaRPr/>
          </a:p>
        </p:txBody>
      </p:sp>
      <p:sp>
        <p:nvSpPr>
          <p:cNvPr id="350" name="Google Shape;350;p35"/>
          <p:cNvSpPr txBox="1">
            <a:spLocks noGrp="1"/>
          </p:cNvSpPr>
          <p:nvPr>
            <p:ph type="subTitle" idx="13"/>
          </p:nvPr>
        </p:nvSpPr>
        <p:spPr>
          <a:xfrm>
            <a:off x="1780700" y="3321100"/>
            <a:ext cx="2876400" cy="3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a:t>
            </a:r>
            <a:endParaRPr/>
          </a:p>
        </p:txBody>
      </p:sp>
      <p:sp>
        <p:nvSpPr>
          <p:cNvPr id="351" name="Google Shape;351;p35"/>
          <p:cNvSpPr txBox="1">
            <a:spLocks noGrp="1"/>
          </p:cNvSpPr>
          <p:nvPr>
            <p:ph type="subTitle" idx="14"/>
          </p:nvPr>
        </p:nvSpPr>
        <p:spPr>
          <a:xfrm>
            <a:off x="1780700" y="4213625"/>
            <a:ext cx="2876400" cy="3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you could describe the topic</a:t>
            </a:r>
            <a:endParaRPr dirty="0"/>
          </a:p>
        </p:txBody>
      </p:sp>
      <p:sp>
        <p:nvSpPr>
          <p:cNvPr id="352" name="Google Shape;352;p35"/>
          <p:cNvSpPr txBox="1">
            <a:spLocks noGrp="1"/>
          </p:cNvSpPr>
          <p:nvPr>
            <p:ph type="subTitle" idx="15"/>
          </p:nvPr>
        </p:nvSpPr>
        <p:spPr>
          <a:xfrm>
            <a:off x="1780700" y="1536050"/>
            <a:ext cx="2876400" cy="3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62"/>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304" name="Google Shape;1304;p62"/>
          <p:cNvSpPr txBox="1">
            <a:spLocks noGrp="1"/>
          </p:cNvSpPr>
          <p:nvPr>
            <p:ph type="subTitle" idx="1"/>
          </p:nvPr>
        </p:nvSpPr>
        <p:spPr>
          <a:xfrm>
            <a:off x="713225" y="1289075"/>
            <a:ext cx="3700200" cy="331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for free at our other websites.</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2"/>
                </a:solidFill>
                <a:latin typeface="Dosis ExtraLight"/>
                <a:ea typeface="Dosis ExtraLight"/>
                <a:cs typeface="Dosis ExtraLight"/>
                <a:sym typeface="Dosis ExtraLight"/>
              </a:rPr>
              <a:t>VECTORS:</a:t>
            </a:r>
            <a:endParaRPr>
              <a:solidFill>
                <a:schemeClr val="dk2"/>
              </a:solidFill>
              <a:latin typeface="Dosis ExtraLight"/>
              <a:ea typeface="Dosis ExtraLight"/>
              <a:cs typeface="Dosis ExtraLight"/>
              <a:sym typeface="Dosis ExtraLight"/>
            </a:endParaRPr>
          </a:p>
          <a:p>
            <a:pPr marL="457200" lvl="0" indent="-311150" algn="l" rtl="0">
              <a:spcBef>
                <a:spcPts val="0"/>
              </a:spcBef>
              <a:spcAft>
                <a:spcPts val="0"/>
              </a:spcAft>
              <a:buSzPts val="1300"/>
              <a:buChar char="●"/>
            </a:pPr>
            <a:r>
              <a:rPr lang="en">
                <a:uFill>
                  <a:noFill/>
                </a:uFill>
                <a:hlinkClick r:id="rId3"/>
              </a:rPr>
              <a:t>Colorful europe map</a:t>
            </a:r>
            <a:endParaRPr/>
          </a:p>
          <a:p>
            <a:pPr marL="457200" lvl="0" indent="-311150" algn="l" rtl="0">
              <a:spcBef>
                <a:spcPts val="0"/>
              </a:spcBef>
              <a:spcAft>
                <a:spcPts val="0"/>
              </a:spcAft>
              <a:buSzPts val="1300"/>
              <a:buChar char="●"/>
            </a:pPr>
            <a:r>
              <a:rPr lang="en">
                <a:uFill>
                  <a:noFill/>
                </a:uFill>
                <a:hlinkClick r:id="rId4"/>
              </a:rPr>
              <a:t>Basketball abstract brochure</a:t>
            </a:r>
            <a:endParaRPr/>
          </a:p>
          <a:p>
            <a:pPr marL="457200" lvl="0" indent="-311150" algn="l" rtl="0">
              <a:spcBef>
                <a:spcPts val="0"/>
              </a:spcBef>
              <a:spcAft>
                <a:spcPts val="0"/>
              </a:spcAft>
              <a:buSzPts val="1300"/>
              <a:buChar char="●"/>
            </a:pPr>
            <a:r>
              <a:rPr lang="en">
                <a:uFill>
                  <a:noFill/>
                </a:uFill>
                <a:hlinkClick r:id="rId5"/>
              </a:rPr>
              <a:t>Youtube player with flat design</a:t>
            </a:r>
            <a:endParaRPr/>
          </a:p>
          <a:p>
            <a:pPr marL="457200" lvl="0" indent="-311150" algn="l" rtl="0">
              <a:spcBef>
                <a:spcPts val="0"/>
              </a:spcBef>
              <a:spcAft>
                <a:spcPts val="0"/>
              </a:spcAft>
              <a:buSzPts val="1300"/>
              <a:buChar char="●"/>
            </a:pPr>
            <a:r>
              <a:rPr lang="en">
                <a:uFill>
                  <a:noFill/>
                </a:uFill>
                <a:hlinkClick r:id="rId6"/>
              </a:rPr>
              <a:t>Brochure basketball court plan</a:t>
            </a:r>
            <a:endParaRPr/>
          </a:p>
          <a:p>
            <a:pPr marL="457200" lvl="0" indent="-311150" algn="l" rtl="0">
              <a:spcBef>
                <a:spcPts val="0"/>
              </a:spcBef>
              <a:spcAft>
                <a:spcPts val="0"/>
              </a:spcAft>
              <a:buSzPts val="1300"/>
              <a:buChar char="●"/>
            </a:pPr>
            <a:r>
              <a:rPr lang="en">
                <a:uFill>
                  <a:noFill/>
                </a:uFill>
                <a:hlinkClick r:id="rId7"/>
              </a:rPr>
              <a:t>Basketball silhouette set</a:t>
            </a:r>
            <a:endParaRPr/>
          </a:p>
          <a:p>
            <a:pPr marL="457200" lvl="0" indent="-311150" algn="l" rtl="0">
              <a:spcBef>
                <a:spcPts val="0"/>
              </a:spcBef>
              <a:spcAft>
                <a:spcPts val="0"/>
              </a:spcAft>
              <a:buSzPts val="1300"/>
              <a:buChar char="●"/>
            </a:pPr>
            <a:r>
              <a:rPr lang="en">
                <a:uFill>
                  <a:noFill/>
                </a:uFill>
                <a:hlinkClick r:id="rId8"/>
              </a:rPr>
              <a:t>Leaflet with basketball basket</a:t>
            </a:r>
            <a:endParaRPr/>
          </a:p>
          <a:p>
            <a:pPr marL="457200" lvl="0" indent="-311150" algn="l" rtl="0">
              <a:spcBef>
                <a:spcPts val="0"/>
              </a:spcBef>
              <a:spcAft>
                <a:spcPts val="0"/>
              </a:spcAft>
              <a:buSzPts val="1300"/>
              <a:buChar char="●"/>
            </a:pPr>
            <a:r>
              <a:rPr lang="en">
                <a:uFill>
                  <a:noFill/>
                </a:uFill>
                <a:hlinkClick r:id="rId9"/>
              </a:rPr>
              <a:t>Flat sport landing page template</a:t>
            </a:r>
            <a:endParaRPr/>
          </a:p>
          <a:p>
            <a:pPr marL="457200" lvl="0" indent="-311150" algn="l" rtl="0">
              <a:spcBef>
                <a:spcPts val="0"/>
              </a:spcBef>
              <a:spcAft>
                <a:spcPts val="0"/>
              </a:spcAft>
              <a:buSzPts val="1300"/>
              <a:buChar char="●"/>
            </a:pPr>
            <a:r>
              <a:rPr lang="en">
                <a:uFill>
                  <a:noFill/>
                </a:uFill>
                <a:hlinkClick r:id="rId10"/>
              </a:rPr>
              <a:t>Silhouettes of basketball players with colored ball</a:t>
            </a:r>
            <a:endParaRPr/>
          </a:p>
          <a:p>
            <a:pPr marL="457200" lvl="0" indent="-311150" algn="l" rtl="0">
              <a:spcBef>
                <a:spcPts val="0"/>
              </a:spcBef>
              <a:spcAft>
                <a:spcPts val="0"/>
              </a:spcAft>
              <a:buSzPts val="1300"/>
              <a:buChar char="●"/>
            </a:pPr>
            <a:r>
              <a:rPr lang="en">
                <a:uFill>
                  <a:noFill/>
                </a:uFill>
                <a:hlinkClick r:id="rId11"/>
              </a:rPr>
              <a:t>Basketball tournament brochure</a:t>
            </a:r>
            <a:endParaRPr/>
          </a:p>
          <a:p>
            <a:pPr marL="457200" lvl="0" indent="-311150" algn="l" rtl="0">
              <a:spcBef>
                <a:spcPts val="0"/>
              </a:spcBef>
              <a:spcAft>
                <a:spcPts val="0"/>
              </a:spcAft>
              <a:buSzPts val="1300"/>
              <a:buChar char="●"/>
            </a:pPr>
            <a:r>
              <a:rPr lang="en">
                <a:uFill>
                  <a:noFill/>
                </a:uFill>
                <a:hlinkClick r:id="rId12"/>
              </a:rPr>
              <a:t>Collection of cancelled sporting events</a:t>
            </a:r>
            <a:endParaRPr/>
          </a:p>
        </p:txBody>
      </p:sp>
      <p:sp>
        <p:nvSpPr>
          <p:cNvPr id="1305" name="Google Shape;1305;p62"/>
          <p:cNvSpPr txBox="1">
            <a:spLocks noGrp="1"/>
          </p:cNvSpPr>
          <p:nvPr>
            <p:ph type="subTitle" idx="2"/>
          </p:nvPr>
        </p:nvSpPr>
        <p:spPr>
          <a:xfrm>
            <a:off x="4730525" y="1289075"/>
            <a:ext cx="3700200" cy="331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Dosis ExtraLight"/>
                <a:ea typeface="Dosis ExtraLight"/>
                <a:cs typeface="Dosis ExtraLight"/>
                <a:sym typeface="Dosis ExtraLight"/>
              </a:rPr>
              <a:t>ICONS:</a:t>
            </a:r>
            <a:endParaRPr>
              <a:solidFill>
                <a:schemeClr val="dk2"/>
              </a:solidFill>
              <a:latin typeface="Dosis ExtraLight"/>
              <a:ea typeface="Dosis ExtraLight"/>
              <a:cs typeface="Dosis ExtraLight"/>
              <a:sym typeface="Dosis ExtraLight"/>
            </a:endParaRPr>
          </a:p>
          <a:p>
            <a:pPr marL="457200" lvl="0" indent="-311150" algn="l" rtl="0">
              <a:spcBef>
                <a:spcPts val="0"/>
              </a:spcBef>
              <a:spcAft>
                <a:spcPts val="0"/>
              </a:spcAft>
              <a:buSzPts val="1300"/>
              <a:buChar char="●"/>
            </a:pPr>
            <a:r>
              <a:rPr lang="en">
                <a:uFill>
                  <a:noFill/>
                </a:uFill>
                <a:hlinkClick r:id="rId13"/>
              </a:rPr>
              <a:t>Basketball Icons</a:t>
            </a:r>
            <a:endParaRPr/>
          </a:p>
          <a:p>
            <a:pPr marL="457200" lvl="0" indent="-311150" algn="l" rtl="0">
              <a:spcBef>
                <a:spcPts val="0"/>
              </a:spcBef>
              <a:spcAft>
                <a:spcPts val="0"/>
              </a:spcAft>
              <a:buSzPts val="1300"/>
              <a:buChar char="●"/>
            </a:pPr>
            <a:r>
              <a:rPr lang="en">
                <a:solidFill>
                  <a:schemeClr val="hlink"/>
                </a:solidFill>
                <a:uFill>
                  <a:noFill/>
                </a:uFill>
                <a:hlinkClick r:id="rId14"/>
              </a:rPr>
              <a:t>Social Media Icon Pack</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2"/>
                </a:solidFill>
                <a:latin typeface="Dosis ExtraLight"/>
                <a:ea typeface="Dosis ExtraLight"/>
                <a:cs typeface="Dosis ExtraLight"/>
                <a:sym typeface="Dosis ExtraLight"/>
              </a:rPr>
              <a:t>PICTURES:</a:t>
            </a:r>
            <a:endParaRPr>
              <a:solidFill>
                <a:schemeClr val="dk2"/>
              </a:solidFill>
              <a:latin typeface="Dosis ExtraLight"/>
              <a:ea typeface="Dosis ExtraLight"/>
              <a:cs typeface="Dosis ExtraLight"/>
              <a:sym typeface="Dosis ExtraLight"/>
            </a:endParaRPr>
          </a:p>
          <a:p>
            <a:pPr marL="457200" lvl="0" indent="-311150" algn="l" rtl="0">
              <a:spcBef>
                <a:spcPts val="0"/>
              </a:spcBef>
              <a:spcAft>
                <a:spcPts val="0"/>
              </a:spcAft>
              <a:buSzPts val="1300"/>
              <a:buChar char="●"/>
            </a:pPr>
            <a:r>
              <a:rPr lang="en">
                <a:solidFill>
                  <a:schemeClr val="hlink"/>
                </a:solidFill>
                <a:uFill>
                  <a:noFill/>
                </a:uFill>
                <a:hlinkClick r:id="rId15"/>
              </a:rPr>
              <a:t>Basketball on court with copy space</a:t>
            </a:r>
            <a:endParaRPr/>
          </a:p>
          <a:p>
            <a:pPr marL="457200" lvl="0" indent="-311150" algn="l" rtl="0">
              <a:spcBef>
                <a:spcPts val="0"/>
              </a:spcBef>
              <a:spcAft>
                <a:spcPts val="0"/>
              </a:spcAft>
              <a:buSzPts val="1300"/>
              <a:buChar char="●"/>
            </a:pPr>
            <a:r>
              <a:rPr lang="en">
                <a:solidFill>
                  <a:schemeClr val="hlink"/>
                </a:solidFill>
                <a:uFill>
                  <a:noFill/>
                </a:uFill>
                <a:hlinkClick r:id="rId16"/>
              </a:rPr>
              <a:t>High angle player throwing basketball</a:t>
            </a:r>
            <a:endParaRPr/>
          </a:p>
          <a:p>
            <a:pPr marL="457200" lvl="0" indent="-311150" algn="l" rtl="0">
              <a:spcBef>
                <a:spcPts val="0"/>
              </a:spcBef>
              <a:spcAft>
                <a:spcPts val="0"/>
              </a:spcAft>
              <a:buSzPts val="1300"/>
              <a:buChar char="●"/>
            </a:pPr>
            <a:r>
              <a:rPr lang="en">
                <a:solidFill>
                  <a:schemeClr val="hlink"/>
                </a:solidFill>
                <a:uFill>
                  <a:noFill/>
                </a:uFill>
                <a:hlinkClick r:id="rId17"/>
              </a:rPr>
              <a:t>Basketball player on court full shot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09"/>
        <p:cNvGrpSpPr/>
        <p:nvPr/>
      </p:nvGrpSpPr>
      <p:grpSpPr>
        <a:xfrm>
          <a:off x="0" y="0"/>
          <a:ext cx="0" cy="0"/>
          <a:chOff x="0" y="0"/>
          <a:chExt cx="0" cy="0"/>
        </a:xfrm>
      </p:grpSpPr>
      <p:sp>
        <p:nvSpPr>
          <p:cNvPr id="1310" name="Google Shape;1310;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311" name="Google Shape;1311;p6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dirty="0">
                <a:solidFill>
                  <a:srgbClr val="FFFFFF"/>
                </a:solidFill>
                <a:latin typeface="Arial"/>
                <a:ea typeface="Arial"/>
                <a:cs typeface="Arial"/>
                <a:sym typeface="Arial"/>
              </a:rPr>
              <a:t>In order to use this template, you must credit </a:t>
            </a:r>
            <a:r>
              <a:rPr lang="en" b="1" u="sng" dirty="0">
                <a:solidFill>
                  <a:srgbClr val="869FB2"/>
                </a:solidFill>
                <a:latin typeface="Arial"/>
                <a:ea typeface="Arial"/>
                <a:cs typeface="Arial"/>
                <a:sym typeface="Arial"/>
              </a:rPr>
              <a:t>S</a:t>
            </a:r>
            <a:r>
              <a:rPr lang="en" sz="1200" b="1" u="sng" dirty="0">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dirty="0">
                <a:solidFill>
                  <a:srgbClr val="435D74"/>
                </a:solidFill>
                <a:latin typeface="Arial"/>
                <a:ea typeface="Arial"/>
                <a:cs typeface="Arial"/>
                <a:sym typeface="Arial"/>
              </a:rPr>
              <a:t> </a:t>
            </a:r>
            <a:r>
              <a:rPr lang="en" sz="1200" dirty="0">
                <a:solidFill>
                  <a:srgbClr val="FFFFFF"/>
                </a:solidFill>
                <a:latin typeface="Arial"/>
                <a:ea typeface="Arial"/>
                <a:cs typeface="Arial"/>
                <a:sym typeface="Arial"/>
              </a:rPr>
              <a:t>by keeping the </a:t>
            </a:r>
            <a:r>
              <a:rPr lang="en" sz="1200" b="1" dirty="0">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dirty="0">
                <a:solidFill>
                  <a:srgbClr val="FFFFFF"/>
                </a:solidFill>
                <a:latin typeface="Arial"/>
                <a:ea typeface="Arial"/>
                <a:cs typeface="Arial"/>
                <a:sym typeface="Arial"/>
              </a:rPr>
              <a:t> slide.</a:t>
            </a:r>
            <a:endParaRPr sz="1200" dirty="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dirty="0">
                <a:solidFill>
                  <a:srgbClr val="869FB2"/>
                </a:solidFill>
                <a:latin typeface="Arial"/>
                <a:ea typeface="Arial"/>
                <a:cs typeface="Arial"/>
                <a:sym typeface="Arial"/>
              </a:rPr>
              <a:t>You are allowed to:</a:t>
            </a:r>
            <a:endParaRPr sz="1100" b="1" dirty="0">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dirty="0">
                <a:solidFill>
                  <a:srgbClr val="FFFFFF"/>
                </a:solidFill>
                <a:latin typeface="Arial"/>
                <a:ea typeface="Arial"/>
                <a:cs typeface="Arial"/>
                <a:sym typeface="Arial"/>
              </a:rPr>
              <a:t>- Modify this template.</a:t>
            </a:r>
            <a:endParaRPr sz="1100" dirty="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dirty="0">
                <a:solidFill>
                  <a:srgbClr val="FFFFFF"/>
                </a:solidFill>
                <a:latin typeface="Arial"/>
                <a:ea typeface="Arial"/>
                <a:cs typeface="Arial"/>
                <a:sym typeface="Arial"/>
              </a:rPr>
              <a:t>- Use it for both personal and commercial projects.</a:t>
            </a:r>
            <a:endParaRPr sz="1100" dirty="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dirty="0">
                <a:solidFill>
                  <a:srgbClr val="869FB2"/>
                </a:solidFill>
                <a:latin typeface="Arial"/>
                <a:ea typeface="Arial"/>
                <a:cs typeface="Arial"/>
                <a:sym typeface="Arial"/>
              </a:rPr>
              <a:t>You are not allowed to:</a:t>
            </a:r>
            <a:endParaRPr sz="1100" b="1" dirty="0">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dirty="0">
                <a:solidFill>
                  <a:srgbClr val="FFFFFF"/>
                </a:solidFill>
                <a:latin typeface="Arial"/>
                <a:ea typeface="Arial"/>
                <a:cs typeface="Arial"/>
                <a:sym typeface="Arial"/>
              </a:rPr>
              <a:t>- Sublicense, sell or rent any of Slidesgo Content (or a modified version of Slidesgo Content).</a:t>
            </a:r>
            <a:endParaRPr sz="1100" dirty="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dirty="0">
                <a:solidFill>
                  <a:srgbClr val="FFFFFF"/>
                </a:solidFill>
                <a:latin typeface="Arial"/>
                <a:ea typeface="Arial"/>
                <a:cs typeface="Arial"/>
                <a:sym typeface="Arial"/>
              </a:rPr>
              <a:t>- Distribute Slidesgo Content unless it has been expressly authorized by Slidesgo.</a:t>
            </a:r>
            <a:endParaRPr sz="1100" dirty="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dirty="0">
                <a:solidFill>
                  <a:srgbClr val="FFFFFF"/>
                </a:solidFill>
                <a:latin typeface="Arial"/>
                <a:ea typeface="Arial"/>
                <a:cs typeface="Arial"/>
                <a:sym typeface="Arial"/>
              </a:rPr>
              <a:t>- Include Slidesgo Content in an online or offline database or file.</a:t>
            </a:r>
            <a:endParaRPr sz="1100" dirty="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dirty="0">
                <a:solidFill>
                  <a:srgbClr val="FFFFFF"/>
                </a:solidFill>
                <a:latin typeface="Arial"/>
                <a:ea typeface="Arial"/>
                <a:cs typeface="Arial"/>
                <a:sym typeface="Arial"/>
              </a:rPr>
              <a:t>- Offer Slidesgo templates (or modified versions of Slidesgo templates) for download.</a:t>
            </a:r>
            <a:endParaRPr sz="1100" dirty="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dirty="0">
                <a:solidFill>
                  <a:srgbClr val="FFFFFF"/>
                </a:solidFill>
                <a:latin typeface="Arial"/>
                <a:ea typeface="Arial"/>
                <a:cs typeface="Arial"/>
                <a:sym typeface="Arial"/>
              </a:rPr>
              <a:t>- Acquire the copyright of Slidesgo Content.</a:t>
            </a:r>
            <a:endParaRPr sz="1100" dirty="0">
              <a:solidFill>
                <a:srgbClr val="FFFFFF"/>
              </a:solidFill>
              <a:latin typeface="Arial"/>
              <a:ea typeface="Arial"/>
              <a:cs typeface="Arial"/>
              <a:sym typeface="Arial"/>
            </a:endParaRPr>
          </a:p>
          <a:p>
            <a:pPr marL="0" lvl="0" indent="0" algn="ctr" rtl="0">
              <a:spcBef>
                <a:spcPts val="0"/>
              </a:spcBef>
              <a:spcAft>
                <a:spcPts val="0"/>
              </a:spcAft>
              <a:buNone/>
            </a:pPr>
            <a:endParaRPr sz="1100" dirty="0">
              <a:solidFill>
                <a:srgbClr val="435D74"/>
              </a:solidFill>
              <a:latin typeface="Arial"/>
              <a:ea typeface="Arial"/>
              <a:cs typeface="Arial"/>
              <a:sym typeface="Arial"/>
            </a:endParaRPr>
          </a:p>
          <a:p>
            <a:pPr marL="0" lvl="0" indent="0" algn="ctr" rtl="0">
              <a:spcBef>
                <a:spcPts val="0"/>
              </a:spcBef>
              <a:spcAft>
                <a:spcPts val="0"/>
              </a:spcAft>
              <a:buNone/>
            </a:pPr>
            <a:endParaRPr sz="1400" dirty="0">
              <a:solidFill>
                <a:srgbClr val="435D74"/>
              </a:solidFill>
              <a:latin typeface="Arial"/>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12" name="Google Shape;1312;p6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6"/>
        <p:cNvGrpSpPr/>
        <p:nvPr/>
      </p:nvGrpSpPr>
      <p:grpSpPr>
        <a:xfrm>
          <a:off x="0" y="0"/>
          <a:ext cx="0" cy="0"/>
          <a:chOff x="0" y="0"/>
          <a:chExt cx="0" cy="0"/>
        </a:xfrm>
      </p:grpSpPr>
      <p:sp>
        <p:nvSpPr>
          <p:cNvPr id="1317" name="Google Shape;1317;p6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18" name="Google Shape;1318;p6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19" name="Google Shape;1319;p6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Bevan</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https://fonts.google.com/specimen/Bevan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Dosis</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https://fonts.google.com/specimen/Dosis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320" name="Google Shape;1320;p64"/>
          <p:cNvSpPr/>
          <p:nvPr/>
        </p:nvSpPr>
        <p:spPr>
          <a:xfrm>
            <a:off x="4196038" y="3498875"/>
            <a:ext cx="791400" cy="754200"/>
          </a:xfrm>
          <a:prstGeom prst="roundRect">
            <a:avLst>
              <a:gd name="adj" fmla="val 16667"/>
            </a:avLst>
          </a:prstGeom>
          <a:solidFill>
            <a:srgbClr val="5438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4"/>
          <p:cNvSpPr/>
          <p:nvPr/>
        </p:nvSpPr>
        <p:spPr>
          <a:xfrm>
            <a:off x="5257857" y="3498875"/>
            <a:ext cx="791400" cy="754200"/>
          </a:xfrm>
          <a:prstGeom prst="roundRect">
            <a:avLst>
              <a:gd name="adj" fmla="val 16667"/>
            </a:avLst>
          </a:prstGeom>
          <a:solidFill>
            <a:srgbClr val="3A1C4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4"/>
          <p:cNvSpPr/>
          <p:nvPr/>
        </p:nvSpPr>
        <p:spPr>
          <a:xfrm>
            <a:off x="3134213" y="3498875"/>
            <a:ext cx="791400" cy="754200"/>
          </a:xfrm>
          <a:prstGeom prst="roundRect">
            <a:avLst>
              <a:gd name="adj" fmla="val 16667"/>
            </a:avLst>
          </a:prstGeom>
          <a:solidFill>
            <a:srgbClr val="FF63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4"/>
          <p:cNvSpPr txBox="1"/>
          <p:nvPr/>
        </p:nvSpPr>
        <p:spPr>
          <a:xfrm>
            <a:off x="4196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#543864ff</a:t>
            </a:r>
            <a:endParaRPr sz="1000">
              <a:solidFill>
                <a:srgbClr val="FFFFFF"/>
              </a:solidFill>
            </a:endParaRPr>
          </a:p>
        </p:txBody>
      </p:sp>
      <p:sp>
        <p:nvSpPr>
          <p:cNvPr id="1324" name="Google Shape;1324;p64"/>
          <p:cNvSpPr txBox="1"/>
          <p:nvPr/>
        </p:nvSpPr>
        <p:spPr>
          <a:xfrm>
            <a:off x="52578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#3a1c4b</a:t>
            </a:r>
            <a:endParaRPr sz="1000">
              <a:solidFill>
                <a:srgbClr val="FFFFFF"/>
              </a:solidFill>
            </a:endParaRPr>
          </a:p>
        </p:txBody>
      </p:sp>
      <p:sp>
        <p:nvSpPr>
          <p:cNvPr id="1325" name="Google Shape;1325;p64"/>
          <p:cNvSpPr txBox="1"/>
          <p:nvPr/>
        </p:nvSpPr>
        <p:spPr>
          <a:xfrm>
            <a:off x="3134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#ff6363ff</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9"/>
        <p:cNvGrpSpPr/>
        <p:nvPr/>
      </p:nvGrpSpPr>
      <p:grpSpPr>
        <a:xfrm>
          <a:off x="0" y="0"/>
          <a:ext cx="0" cy="0"/>
          <a:chOff x="0" y="0"/>
          <a:chExt cx="0" cy="0"/>
        </a:xfrm>
      </p:grpSpPr>
      <p:sp>
        <p:nvSpPr>
          <p:cNvPr id="1330" name="Google Shape;1330;p65"/>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331" name="Google Shape;1331;p65"/>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332" name="Google Shape;1332;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33" name="Google Shape;1333;p6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34" name="Google Shape;1334;p6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35" name="Google Shape;1335;p6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36" name="Google Shape;1336;p6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37" name="Google Shape;1337;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38" name="Google Shape;1338;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39" name="Google Shape;1339;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40" name="Google Shape;1340;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41" name="Google Shape;1341;p6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5"/>
        <p:cNvGrpSpPr/>
        <p:nvPr/>
      </p:nvGrpSpPr>
      <p:grpSpPr>
        <a:xfrm>
          <a:off x="0" y="0"/>
          <a:ext cx="0" cy="0"/>
          <a:chOff x="0" y="0"/>
          <a:chExt cx="0" cy="0"/>
        </a:xfrm>
      </p:grpSpPr>
      <p:sp>
        <p:nvSpPr>
          <p:cNvPr id="1346" name="Google Shape;1346;p6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347" name="Google Shape;1347;p66"/>
          <p:cNvGrpSpPr/>
          <p:nvPr/>
        </p:nvGrpSpPr>
        <p:grpSpPr>
          <a:xfrm>
            <a:off x="5156078" y="3085736"/>
            <a:ext cx="474294" cy="551291"/>
            <a:chOff x="4727025" y="1332775"/>
            <a:chExt cx="59900" cy="69625"/>
          </a:xfrm>
        </p:grpSpPr>
        <p:sp>
          <p:nvSpPr>
            <p:cNvPr id="1348" name="Google Shape;1348;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66"/>
          <p:cNvGrpSpPr/>
          <p:nvPr/>
        </p:nvGrpSpPr>
        <p:grpSpPr>
          <a:xfrm>
            <a:off x="5769734" y="2314340"/>
            <a:ext cx="555653" cy="557031"/>
            <a:chOff x="4820425" y="1329900"/>
            <a:chExt cx="70175" cy="70350"/>
          </a:xfrm>
        </p:grpSpPr>
        <p:sp>
          <p:nvSpPr>
            <p:cNvPr id="1351" name="Google Shape;1351;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66"/>
          <p:cNvGrpSpPr/>
          <p:nvPr/>
        </p:nvGrpSpPr>
        <p:grpSpPr>
          <a:xfrm>
            <a:off x="6396103" y="2318845"/>
            <a:ext cx="582574" cy="533871"/>
            <a:chOff x="4903200" y="1331525"/>
            <a:chExt cx="73575" cy="67425"/>
          </a:xfrm>
        </p:grpSpPr>
        <p:sp>
          <p:nvSpPr>
            <p:cNvPr id="1356" name="Google Shape;1356;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66"/>
          <p:cNvGrpSpPr/>
          <p:nvPr/>
        </p:nvGrpSpPr>
        <p:grpSpPr>
          <a:xfrm>
            <a:off x="5755581" y="3078709"/>
            <a:ext cx="583960" cy="565345"/>
            <a:chOff x="4815575" y="1416800"/>
            <a:chExt cx="73750" cy="71400"/>
          </a:xfrm>
        </p:grpSpPr>
        <p:sp>
          <p:nvSpPr>
            <p:cNvPr id="1359" name="Google Shape;1359;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66"/>
          <p:cNvGrpSpPr/>
          <p:nvPr/>
        </p:nvGrpSpPr>
        <p:grpSpPr>
          <a:xfrm>
            <a:off x="6390362" y="3108896"/>
            <a:ext cx="589898" cy="504970"/>
            <a:chOff x="4902475" y="1418875"/>
            <a:chExt cx="74500" cy="63775"/>
          </a:xfrm>
        </p:grpSpPr>
        <p:sp>
          <p:nvSpPr>
            <p:cNvPr id="1363" name="Google Shape;1363;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6"/>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66"/>
          <p:cNvGrpSpPr/>
          <p:nvPr/>
        </p:nvGrpSpPr>
        <p:grpSpPr>
          <a:xfrm>
            <a:off x="5765577" y="3826000"/>
            <a:ext cx="563967" cy="567127"/>
            <a:chOff x="4818100" y="1507675"/>
            <a:chExt cx="71225" cy="71625"/>
          </a:xfrm>
        </p:grpSpPr>
        <p:sp>
          <p:nvSpPr>
            <p:cNvPr id="1366" name="Google Shape;1366;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6"/>
          <p:cNvGrpSpPr/>
          <p:nvPr/>
        </p:nvGrpSpPr>
        <p:grpSpPr>
          <a:xfrm>
            <a:off x="5079075" y="3829461"/>
            <a:ext cx="628301" cy="588505"/>
            <a:chOff x="4721450" y="1509475"/>
            <a:chExt cx="79350" cy="74325"/>
          </a:xfrm>
        </p:grpSpPr>
        <p:sp>
          <p:nvSpPr>
            <p:cNvPr id="1371" name="Google Shape;1371;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66"/>
          <p:cNvGrpSpPr/>
          <p:nvPr/>
        </p:nvGrpSpPr>
        <p:grpSpPr>
          <a:xfrm>
            <a:off x="6424608" y="3814027"/>
            <a:ext cx="557038" cy="562772"/>
            <a:chOff x="4906800" y="1507500"/>
            <a:chExt cx="70350" cy="71075"/>
          </a:xfrm>
        </p:grpSpPr>
        <p:sp>
          <p:nvSpPr>
            <p:cNvPr id="1376" name="Google Shape;1376;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66"/>
          <p:cNvGrpSpPr/>
          <p:nvPr/>
        </p:nvGrpSpPr>
        <p:grpSpPr>
          <a:xfrm>
            <a:off x="4462216" y="2340963"/>
            <a:ext cx="517934" cy="517934"/>
            <a:chOff x="3736598" y="2170606"/>
            <a:chExt cx="404889" cy="404889"/>
          </a:xfrm>
        </p:grpSpPr>
        <p:sp>
          <p:nvSpPr>
            <p:cNvPr id="1382" name="Google Shape;1382;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66"/>
          <p:cNvGrpSpPr/>
          <p:nvPr/>
        </p:nvGrpSpPr>
        <p:grpSpPr>
          <a:xfrm>
            <a:off x="3729277" y="2341061"/>
            <a:ext cx="586986" cy="517740"/>
            <a:chOff x="3161917" y="2170682"/>
            <a:chExt cx="458870" cy="404737"/>
          </a:xfrm>
        </p:grpSpPr>
        <p:sp>
          <p:nvSpPr>
            <p:cNvPr id="1387" name="Google Shape;1387;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66"/>
          <p:cNvGrpSpPr/>
          <p:nvPr/>
        </p:nvGrpSpPr>
        <p:grpSpPr>
          <a:xfrm>
            <a:off x="3752299" y="3102400"/>
            <a:ext cx="540943" cy="517963"/>
            <a:chOff x="3179914" y="2889488"/>
            <a:chExt cx="422876" cy="404911"/>
          </a:xfrm>
        </p:grpSpPr>
        <p:sp>
          <p:nvSpPr>
            <p:cNvPr id="1391" name="Google Shape;1391;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66"/>
          <p:cNvGrpSpPr/>
          <p:nvPr/>
        </p:nvGrpSpPr>
        <p:grpSpPr>
          <a:xfrm>
            <a:off x="4453093" y="3102358"/>
            <a:ext cx="536180" cy="518047"/>
            <a:chOff x="3729467" y="2889422"/>
            <a:chExt cx="419153" cy="404977"/>
          </a:xfrm>
        </p:grpSpPr>
        <p:sp>
          <p:nvSpPr>
            <p:cNvPr id="1398" name="Google Shape;1398;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66"/>
          <p:cNvGrpSpPr/>
          <p:nvPr/>
        </p:nvGrpSpPr>
        <p:grpSpPr>
          <a:xfrm>
            <a:off x="1990126" y="3445787"/>
            <a:ext cx="965351" cy="134611"/>
            <a:chOff x="4411970" y="2962952"/>
            <a:chExt cx="706544" cy="104212"/>
          </a:xfrm>
        </p:grpSpPr>
        <p:sp>
          <p:nvSpPr>
            <p:cNvPr id="1406" name="Google Shape;14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66"/>
          <p:cNvGrpSpPr/>
          <p:nvPr/>
        </p:nvGrpSpPr>
        <p:grpSpPr>
          <a:xfrm>
            <a:off x="1990126" y="3041077"/>
            <a:ext cx="960158" cy="289172"/>
            <a:chOff x="4411970" y="2726085"/>
            <a:chExt cx="643107" cy="193659"/>
          </a:xfrm>
        </p:grpSpPr>
        <p:sp>
          <p:nvSpPr>
            <p:cNvPr id="1411" name="Google Shape;14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66"/>
          <p:cNvGrpSpPr/>
          <p:nvPr/>
        </p:nvGrpSpPr>
        <p:grpSpPr>
          <a:xfrm>
            <a:off x="998624" y="3295400"/>
            <a:ext cx="811503" cy="252584"/>
            <a:chOff x="4411970" y="4340222"/>
            <a:chExt cx="779467" cy="242683"/>
          </a:xfrm>
        </p:grpSpPr>
        <p:sp>
          <p:nvSpPr>
            <p:cNvPr id="1415" name="Google Shape;14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66"/>
          <p:cNvGrpSpPr/>
          <p:nvPr/>
        </p:nvGrpSpPr>
        <p:grpSpPr>
          <a:xfrm>
            <a:off x="1990126" y="2709308"/>
            <a:ext cx="965160" cy="216230"/>
            <a:chOff x="4411970" y="2468674"/>
            <a:chExt cx="747317" cy="167425"/>
          </a:xfrm>
        </p:grpSpPr>
        <p:sp>
          <p:nvSpPr>
            <p:cNvPr id="1419" name="Google Shape;14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66"/>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66"/>
          <p:cNvGrpSpPr/>
          <p:nvPr/>
        </p:nvGrpSpPr>
        <p:grpSpPr>
          <a:xfrm>
            <a:off x="997692" y="2334687"/>
            <a:ext cx="1959041" cy="208784"/>
            <a:chOff x="6336019" y="3733725"/>
            <a:chExt cx="2566206" cy="351310"/>
          </a:xfrm>
        </p:grpSpPr>
        <p:sp>
          <p:nvSpPr>
            <p:cNvPr id="1423" name="Google Shape;1423;p66"/>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6"/>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6"/>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6"/>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66"/>
          <p:cNvGrpSpPr/>
          <p:nvPr/>
        </p:nvGrpSpPr>
        <p:grpSpPr>
          <a:xfrm>
            <a:off x="1990126" y="3950602"/>
            <a:ext cx="946551" cy="153200"/>
            <a:chOff x="4404545" y="3301592"/>
            <a:chExt cx="782403" cy="129272"/>
          </a:xfrm>
        </p:grpSpPr>
        <p:sp>
          <p:nvSpPr>
            <p:cNvPr id="1428" name="Google Shape;1428;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6"/>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6"/>
          <p:cNvGrpSpPr/>
          <p:nvPr/>
        </p:nvGrpSpPr>
        <p:grpSpPr>
          <a:xfrm>
            <a:off x="1990126" y="3695937"/>
            <a:ext cx="962257" cy="139127"/>
            <a:chOff x="4411970" y="3131459"/>
            <a:chExt cx="710520" cy="117397"/>
          </a:xfrm>
        </p:grpSpPr>
        <p:sp>
          <p:nvSpPr>
            <p:cNvPr id="1431" name="Google Shape;1431;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66"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66"/>
          <p:cNvGrpSpPr/>
          <p:nvPr/>
        </p:nvGrpSpPr>
        <p:grpSpPr>
          <a:xfrm>
            <a:off x="990271" y="3621603"/>
            <a:ext cx="823838" cy="458988"/>
            <a:chOff x="4411970" y="1801825"/>
            <a:chExt cx="734586" cy="409262"/>
          </a:xfrm>
        </p:grpSpPr>
        <p:sp>
          <p:nvSpPr>
            <p:cNvPr id="1435" name="Google Shape;1435;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66"/>
          <p:cNvGrpSpPr/>
          <p:nvPr/>
        </p:nvGrpSpPr>
        <p:grpSpPr>
          <a:xfrm>
            <a:off x="3095243" y="2339173"/>
            <a:ext cx="521514" cy="521514"/>
            <a:chOff x="5681300" y="2527788"/>
            <a:chExt cx="805800" cy="805800"/>
          </a:xfrm>
        </p:grpSpPr>
        <p:sp>
          <p:nvSpPr>
            <p:cNvPr id="1438" name="Google Shape;1438;p66"/>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66"/>
          <p:cNvGrpSpPr/>
          <p:nvPr/>
        </p:nvGrpSpPr>
        <p:grpSpPr>
          <a:xfrm>
            <a:off x="3089483" y="3094865"/>
            <a:ext cx="533033" cy="533033"/>
            <a:chOff x="4049800" y="640400"/>
            <a:chExt cx="858900" cy="858900"/>
          </a:xfrm>
        </p:grpSpPr>
        <p:sp>
          <p:nvSpPr>
            <p:cNvPr id="1441" name="Google Shape;1441;p66"/>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6"/>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66"/>
          <p:cNvGrpSpPr/>
          <p:nvPr/>
        </p:nvGrpSpPr>
        <p:grpSpPr>
          <a:xfrm>
            <a:off x="3014966" y="3772543"/>
            <a:ext cx="682068" cy="682068"/>
            <a:chOff x="5080188" y="927900"/>
            <a:chExt cx="961200" cy="961200"/>
          </a:xfrm>
        </p:grpSpPr>
        <p:sp>
          <p:nvSpPr>
            <p:cNvPr id="1444" name="Google Shape;1444;p66"/>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6"/>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6"/>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6"/>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66"/>
          <p:cNvGrpSpPr/>
          <p:nvPr/>
        </p:nvGrpSpPr>
        <p:grpSpPr>
          <a:xfrm>
            <a:off x="4478465" y="3869234"/>
            <a:ext cx="505650" cy="504006"/>
            <a:chOff x="6039282" y="1042577"/>
            <a:chExt cx="734315" cy="731929"/>
          </a:xfrm>
        </p:grpSpPr>
        <p:sp>
          <p:nvSpPr>
            <p:cNvPr id="1453" name="Google Shape;145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66"/>
          <p:cNvGrpSpPr/>
          <p:nvPr/>
        </p:nvGrpSpPr>
        <p:grpSpPr>
          <a:xfrm>
            <a:off x="5091067" y="2298862"/>
            <a:ext cx="567744" cy="602136"/>
            <a:chOff x="1825800" y="1651625"/>
            <a:chExt cx="539989" cy="571775"/>
          </a:xfrm>
        </p:grpSpPr>
        <p:sp>
          <p:nvSpPr>
            <p:cNvPr id="1475" name="Google Shape;1475;p66"/>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6"/>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66"/>
          <p:cNvGrpSpPr/>
          <p:nvPr/>
        </p:nvGrpSpPr>
        <p:grpSpPr>
          <a:xfrm>
            <a:off x="3765995" y="3855579"/>
            <a:ext cx="508123" cy="507955"/>
            <a:chOff x="1897577" y="2802432"/>
            <a:chExt cx="492176" cy="492014"/>
          </a:xfrm>
        </p:grpSpPr>
        <p:sp>
          <p:nvSpPr>
            <p:cNvPr id="1480" name="Google Shape;1480;p66"/>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6"/>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6"/>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6"/>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6"/>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6"/>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6"/>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6"/>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66"/>
          <p:cNvGrpSpPr/>
          <p:nvPr/>
        </p:nvGrpSpPr>
        <p:grpSpPr>
          <a:xfrm>
            <a:off x="997525" y="4169123"/>
            <a:ext cx="809227" cy="200842"/>
            <a:chOff x="2013045" y="4813233"/>
            <a:chExt cx="921986" cy="228854"/>
          </a:xfrm>
        </p:grpSpPr>
        <p:sp>
          <p:nvSpPr>
            <p:cNvPr id="1493" name="Google Shape;1493;p66"/>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6"/>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6"/>
          <p:cNvGrpSpPr/>
          <p:nvPr/>
        </p:nvGrpSpPr>
        <p:grpSpPr>
          <a:xfrm>
            <a:off x="1005985" y="2656004"/>
            <a:ext cx="792421" cy="269941"/>
            <a:chOff x="1046767" y="4756633"/>
            <a:chExt cx="859646" cy="292841"/>
          </a:xfrm>
        </p:grpSpPr>
        <p:sp>
          <p:nvSpPr>
            <p:cNvPr id="1496" name="Google Shape;1496;p66"/>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6"/>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9" name="Google Shape;1499;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3" name="Google Shape;1503;p66"/>
          <p:cNvGrpSpPr/>
          <p:nvPr/>
        </p:nvGrpSpPr>
        <p:grpSpPr>
          <a:xfrm>
            <a:off x="7141841" y="2550562"/>
            <a:ext cx="166473" cy="141497"/>
            <a:chOff x="4660325" y="1866850"/>
            <a:chExt cx="68350" cy="58100"/>
          </a:xfrm>
        </p:grpSpPr>
        <p:sp>
          <p:nvSpPr>
            <p:cNvPr id="1504" name="Google Shape;1504;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66"/>
          <p:cNvGrpSpPr/>
          <p:nvPr/>
        </p:nvGrpSpPr>
        <p:grpSpPr>
          <a:xfrm>
            <a:off x="7451186" y="2576286"/>
            <a:ext cx="162515" cy="90049"/>
            <a:chOff x="4791775" y="1877500"/>
            <a:chExt cx="66725" cy="36975"/>
          </a:xfrm>
        </p:grpSpPr>
        <p:sp>
          <p:nvSpPr>
            <p:cNvPr id="1507" name="Google Shape;1507;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66"/>
          <p:cNvGrpSpPr/>
          <p:nvPr/>
        </p:nvGrpSpPr>
        <p:grpSpPr>
          <a:xfrm>
            <a:off x="7772899" y="2576286"/>
            <a:ext cx="144979" cy="90049"/>
            <a:chOff x="4923925" y="1877500"/>
            <a:chExt cx="59525" cy="36975"/>
          </a:xfrm>
        </p:grpSpPr>
        <p:sp>
          <p:nvSpPr>
            <p:cNvPr id="1510" name="Google Shape;1510;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6"/>
          <p:cNvGrpSpPr/>
          <p:nvPr/>
        </p:nvGrpSpPr>
        <p:grpSpPr>
          <a:xfrm>
            <a:off x="8067390" y="2558477"/>
            <a:ext cx="141447" cy="125667"/>
            <a:chOff x="5058450" y="1870100"/>
            <a:chExt cx="58075" cy="51600"/>
          </a:xfrm>
        </p:grpSpPr>
        <p:sp>
          <p:nvSpPr>
            <p:cNvPr id="1513" name="Google Shape;1513;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66"/>
          <p:cNvGrpSpPr/>
          <p:nvPr/>
        </p:nvGrpSpPr>
        <p:grpSpPr>
          <a:xfrm>
            <a:off x="7481905" y="2980885"/>
            <a:ext cx="101077" cy="107645"/>
            <a:chOff x="4811425" y="2065025"/>
            <a:chExt cx="41500" cy="44200"/>
          </a:xfrm>
        </p:grpSpPr>
        <p:sp>
          <p:nvSpPr>
            <p:cNvPr id="1516" name="Google Shape;1516;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6"/>
          <p:cNvGrpSpPr/>
          <p:nvPr/>
        </p:nvGrpSpPr>
        <p:grpSpPr>
          <a:xfrm>
            <a:off x="7774342" y="2981098"/>
            <a:ext cx="120867" cy="107218"/>
            <a:chOff x="4929875" y="2065025"/>
            <a:chExt cx="49625" cy="44025"/>
          </a:xfrm>
        </p:grpSpPr>
        <p:sp>
          <p:nvSpPr>
            <p:cNvPr id="1519" name="Google Shape;1519;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6"/>
          <p:cNvGrpSpPr/>
          <p:nvPr/>
        </p:nvGrpSpPr>
        <p:grpSpPr>
          <a:xfrm>
            <a:off x="8103011" y="2984112"/>
            <a:ext cx="70206" cy="101191"/>
            <a:chOff x="5083925" y="2066350"/>
            <a:chExt cx="28825" cy="41550"/>
          </a:xfrm>
        </p:grpSpPr>
        <p:sp>
          <p:nvSpPr>
            <p:cNvPr id="1522" name="Google Shape;1522;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66"/>
          <p:cNvGrpSpPr/>
          <p:nvPr/>
        </p:nvGrpSpPr>
        <p:grpSpPr>
          <a:xfrm>
            <a:off x="7134565" y="2999759"/>
            <a:ext cx="181026" cy="69896"/>
            <a:chOff x="4659775" y="2072775"/>
            <a:chExt cx="74325" cy="28700"/>
          </a:xfrm>
        </p:grpSpPr>
        <p:sp>
          <p:nvSpPr>
            <p:cNvPr id="1525" name="Google Shape;1525;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66"/>
          <p:cNvGrpSpPr/>
          <p:nvPr/>
        </p:nvGrpSpPr>
        <p:grpSpPr>
          <a:xfrm>
            <a:off x="8054421" y="2790324"/>
            <a:ext cx="167387" cy="89197"/>
            <a:chOff x="4662475" y="1976500"/>
            <a:chExt cx="68725" cy="36625"/>
          </a:xfrm>
        </p:grpSpPr>
        <p:sp>
          <p:nvSpPr>
            <p:cNvPr id="1529" name="Google Shape;1529;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66"/>
          <p:cNvGrpSpPr/>
          <p:nvPr/>
        </p:nvGrpSpPr>
        <p:grpSpPr>
          <a:xfrm>
            <a:off x="7751326" y="2793764"/>
            <a:ext cx="166899" cy="82317"/>
            <a:chOff x="4920150" y="1977875"/>
            <a:chExt cx="68525" cy="33800"/>
          </a:xfrm>
        </p:grpSpPr>
        <p:sp>
          <p:nvSpPr>
            <p:cNvPr id="1533" name="Google Shape;1533;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6"/>
          <p:cNvGrpSpPr/>
          <p:nvPr/>
        </p:nvGrpSpPr>
        <p:grpSpPr>
          <a:xfrm>
            <a:off x="7162483" y="3197682"/>
            <a:ext cx="125190" cy="127859"/>
            <a:chOff x="4676550" y="2160575"/>
            <a:chExt cx="51400" cy="52500"/>
          </a:xfrm>
        </p:grpSpPr>
        <p:sp>
          <p:nvSpPr>
            <p:cNvPr id="1537" name="Google Shape;1537;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66"/>
          <p:cNvGrpSpPr/>
          <p:nvPr/>
        </p:nvGrpSpPr>
        <p:grpSpPr>
          <a:xfrm>
            <a:off x="7459741" y="3204714"/>
            <a:ext cx="145405" cy="113794"/>
            <a:chOff x="4768325" y="2163475"/>
            <a:chExt cx="59700" cy="46725"/>
          </a:xfrm>
        </p:grpSpPr>
        <p:sp>
          <p:nvSpPr>
            <p:cNvPr id="1541" name="Google Shape;1541;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9" name="Google Shape;1549;p66"/>
          <p:cNvGrpSpPr/>
          <p:nvPr/>
        </p:nvGrpSpPr>
        <p:grpSpPr>
          <a:xfrm>
            <a:off x="7476059" y="3459808"/>
            <a:ext cx="112768" cy="106853"/>
            <a:chOff x="4768575" y="2253950"/>
            <a:chExt cx="46300" cy="43875"/>
          </a:xfrm>
        </p:grpSpPr>
        <p:sp>
          <p:nvSpPr>
            <p:cNvPr id="1550" name="Google Shape;1550;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6"/>
          <p:cNvGrpSpPr/>
          <p:nvPr/>
        </p:nvGrpSpPr>
        <p:grpSpPr>
          <a:xfrm>
            <a:off x="7775682" y="3948834"/>
            <a:ext cx="118187" cy="146246"/>
            <a:chOff x="4960900" y="2433225"/>
            <a:chExt cx="48525" cy="60050"/>
          </a:xfrm>
        </p:grpSpPr>
        <p:sp>
          <p:nvSpPr>
            <p:cNvPr id="1553" name="Google Shape;1553;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66"/>
          <p:cNvGrpSpPr/>
          <p:nvPr/>
        </p:nvGrpSpPr>
        <p:grpSpPr>
          <a:xfrm>
            <a:off x="7464247" y="4212895"/>
            <a:ext cx="136394" cy="143810"/>
            <a:chOff x="4854075" y="2527625"/>
            <a:chExt cx="56000" cy="59050"/>
          </a:xfrm>
        </p:grpSpPr>
        <p:sp>
          <p:nvSpPr>
            <p:cNvPr id="1556" name="Google Shape;1556;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66"/>
          <p:cNvGrpSpPr/>
          <p:nvPr/>
        </p:nvGrpSpPr>
        <p:grpSpPr>
          <a:xfrm>
            <a:off x="8088458" y="3676639"/>
            <a:ext cx="99312" cy="160797"/>
            <a:chOff x="5059700" y="2334775"/>
            <a:chExt cx="40775" cy="66025"/>
          </a:xfrm>
        </p:grpSpPr>
        <p:sp>
          <p:nvSpPr>
            <p:cNvPr id="1562" name="Google Shape;1562;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66"/>
          <p:cNvGrpSpPr/>
          <p:nvPr/>
        </p:nvGrpSpPr>
        <p:grpSpPr>
          <a:xfrm>
            <a:off x="8045622" y="3941771"/>
            <a:ext cx="184984" cy="160371"/>
            <a:chOff x="5037700" y="2430325"/>
            <a:chExt cx="75950" cy="65850"/>
          </a:xfrm>
        </p:grpSpPr>
        <p:sp>
          <p:nvSpPr>
            <p:cNvPr id="1572" name="Google Shape;1572;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66"/>
          <p:cNvGrpSpPr/>
          <p:nvPr/>
        </p:nvGrpSpPr>
        <p:grpSpPr>
          <a:xfrm>
            <a:off x="7465128" y="3708223"/>
            <a:ext cx="173014" cy="97629"/>
            <a:chOff x="4756975" y="2341800"/>
            <a:chExt cx="91975" cy="51925"/>
          </a:xfrm>
        </p:grpSpPr>
        <p:sp>
          <p:nvSpPr>
            <p:cNvPr id="1575" name="Google Shape;1575;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66"/>
          <p:cNvGrpSpPr/>
          <p:nvPr/>
        </p:nvGrpSpPr>
        <p:grpSpPr>
          <a:xfrm>
            <a:off x="7732065" y="4196920"/>
            <a:ext cx="212497" cy="175761"/>
            <a:chOff x="4943575" y="2516350"/>
            <a:chExt cx="98675" cy="81700"/>
          </a:xfrm>
        </p:grpSpPr>
        <p:sp>
          <p:nvSpPr>
            <p:cNvPr id="1596" name="Google Shape;1596;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6"/>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6"/>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grpSp>
        <p:nvGrpSpPr>
          <p:cNvPr id="1683" name="Google Shape;1683;p67"/>
          <p:cNvGrpSpPr/>
          <p:nvPr/>
        </p:nvGrpSpPr>
        <p:grpSpPr>
          <a:xfrm>
            <a:off x="745571" y="1168666"/>
            <a:ext cx="2492868" cy="1379876"/>
            <a:chOff x="2654821" y="2311071"/>
            <a:chExt cx="2279715" cy="1262120"/>
          </a:xfrm>
        </p:grpSpPr>
        <p:grpSp>
          <p:nvGrpSpPr>
            <p:cNvPr id="1684" name="Google Shape;1684;p67"/>
            <p:cNvGrpSpPr/>
            <p:nvPr/>
          </p:nvGrpSpPr>
          <p:grpSpPr>
            <a:xfrm>
              <a:off x="4034269" y="2840745"/>
              <a:ext cx="40212" cy="36437"/>
              <a:chOff x="4293400" y="2574725"/>
              <a:chExt cx="84425" cy="80100"/>
            </a:xfrm>
          </p:grpSpPr>
          <p:sp>
            <p:nvSpPr>
              <p:cNvPr id="1685" name="Google Shape;1685;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86" name="Google Shape;1686;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67"/>
            <p:cNvGrpSpPr/>
            <p:nvPr/>
          </p:nvGrpSpPr>
          <p:grpSpPr>
            <a:xfrm>
              <a:off x="3894606" y="2334874"/>
              <a:ext cx="913198" cy="518984"/>
              <a:chOff x="4000175" y="1462675"/>
              <a:chExt cx="1917275" cy="1140875"/>
            </a:xfrm>
          </p:grpSpPr>
          <p:sp>
            <p:nvSpPr>
              <p:cNvPr id="1688" name="Google Shape;1688;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9" name="Google Shape;1689;p67"/>
              <p:cNvGrpSpPr/>
              <p:nvPr/>
            </p:nvGrpSpPr>
            <p:grpSpPr>
              <a:xfrm>
                <a:off x="4000175" y="1462675"/>
                <a:ext cx="1917275" cy="1140875"/>
                <a:chOff x="4000175" y="1462675"/>
                <a:chExt cx="1917275" cy="1140875"/>
              </a:xfrm>
            </p:grpSpPr>
            <p:sp>
              <p:nvSpPr>
                <p:cNvPr id="1690" name="Google Shape;1690;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91" name="Google Shape;1691;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5" name="Google Shape;1695;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6" name="Google Shape;1696;p67"/>
            <p:cNvGrpSpPr/>
            <p:nvPr/>
          </p:nvGrpSpPr>
          <p:grpSpPr>
            <a:xfrm>
              <a:off x="3875768" y="2846704"/>
              <a:ext cx="44796" cy="47366"/>
              <a:chOff x="3960625" y="2587825"/>
              <a:chExt cx="94050" cy="104125"/>
            </a:xfrm>
          </p:grpSpPr>
          <p:sp>
            <p:nvSpPr>
              <p:cNvPr id="1697" name="Google Shape;1697;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98" name="Google Shape;1698;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67"/>
            <p:cNvGrpSpPr/>
            <p:nvPr/>
          </p:nvGrpSpPr>
          <p:grpSpPr>
            <a:xfrm>
              <a:off x="3782759" y="2807162"/>
              <a:ext cx="82686" cy="85487"/>
              <a:chOff x="3765350" y="2500900"/>
              <a:chExt cx="173600" cy="187925"/>
            </a:xfrm>
          </p:grpSpPr>
          <p:sp>
            <p:nvSpPr>
              <p:cNvPr id="1700" name="Google Shape;1700;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01" name="Google Shape;1701;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67"/>
            <p:cNvGrpSpPr/>
            <p:nvPr/>
          </p:nvGrpSpPr>
          <p:grpSpPr>
            <a:xfrm>
              <a:off x="3775674" y="2798496"/>
              <a:ext cx="40545" cy="23564"/>
              <a:chOff x="3750475" y="2481850"/>
              <a:chExt cx="85125" cy="51800"/>
            </a:xfrm>
          </p:grpSpPr>
          <p:sp>
            <p:nvSpPr>
              <p:cNvPr id="1707" name="Google Shape;1707;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9" name="Google Shape;1709;p67"/>
            <p:cNvGrpSpPr/>
            <p:nvPr/>
          </p:nvGrpSpPr>
          <p:grpSpPr>
            <a:xfrm>
              <a:off x="3716946" y="2776024"/>
              <a:ext cx="81971" cy="76912"/>
              <a:chOff x="3627175" y="2432450"/>
              <a:chExt cx="172100" cy="169075"/>
            </a:xfrm>
          </p:grpSpPr>
          <p:sp>
            <p:nvSpPr>
              <p:cNvPr id="1710" name="Google Shape;1710;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12" name="Google Shape;1712;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13" name="Google Shape;1713;p67"/>
            <p:cNvGrpSpPr/>
            <p:nvPr/>
          </p:nvGrpSpPr>
          <p:grpSpPr>
            <a:xfrm>
              <a:off x="3685682" y="2845624"/>
              <a:ext cx="29311" cy="45055"/>
              <a:chOff x="3561536" y="2585450"/>
              <a:chExt cx="61539" cy="99045"/>
            </a:xfrm>
          </p:grpSpPr>
          <p:sp>
            <p:nvSpPr>
              <p:cNvPr id="1714" name="Google Shape;1714;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16" name="Google Shape;1716;p67"/>
            <p:cNvGrpSpPr/>
            <p:nvPr/>
          </p:nvGrpSpPr>
          <p:grpSpPr>
            <a:xfrm>
              <a:off x="3849905" y="2572252"/>
              <a:ext cx="74339" cy="119559"/>
              <a:chOff x="3906325" y="1984500"/>
              <a:chExt cx="156075" cy="262825"/>
            </a:xfrm>
          </p:grpSpPr>
          <p:sp>
            <p:nvSpPr>
              <p:cNvPr id="1717" name="Google Shape;1717;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18" name="Google Shape;1718;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67"/>
            <p:cNvGrpSpPr/>
            <p:nvPr/>
          </p:nvGrpSpPr>
          <p:grpSpPr>
            <a:xfrm>
              <a:off x="2654821" y="2414345"/>
              <a:ext cx="667570" cy="558731"/>
              <a:chOff x="1397225" y="1637375"/>
              <a:chExt cx="1401575" cy="1228250"/>
            </a:xfrm>
          </p:grpSpPr>
          <p:sp>
            <p:nvSpPr>
              <p:cNvPr id="1720" name="Google Shape;1720;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21" name="Google Shape;1721;p67"/>
              <p:cNvGrpSpPr/>
              <p:nvPr/>
            </p:nvGrpSpPr>
            <p:grpSpPr>
              <a:xfrm>
                <a:off x="1397225" y="1637375"/>
                <a:ext cx="1398775" cy="1228250"/>
                <a:chOff x="1397225" y="1637375"/>
                <a:chExt cx="1398775" cy="1228250"/>
              </a:xfrm>
            </p:grpSpPr>
            <p:sp>
              <p:nvSpPr>
                <p:cNvPr id="1722" name="Google Shape;1722;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4" name="Google Shape;1724;p67"/>
            <p:cNvGrpSpPr/>
            <p:nvPr/>
          </p:nvGrpSpPr>
          <p:grpSpPr>
            <a:xfrm>
              <a:off x="3230417" y="3103734"/>
              <a:ext cx="282982" cy="280332"/>
              <a:chOff x="2605700" y="3152850"/>
              <a:chExt cx="594125" cy="616250"/>
            </a:xfrm>
          </p:grpSpPr>
          <p:sp>
            <p:nvSpPr>
              <p:cNvPr id="1725" name="Google Shape;1725;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26" name="Google Shape;1726;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27" name="Google Shape;1727;p67"/>
            <p:cNvGrpSpPr/>
            <p:nvPr/>
          </p:nvGrpSpPr>
          <p:grpSpPr>
            <a:xfrm>
              <a:off x="3265985" y="3226989"/>
              <a:ext cx="87151" cy="346202"/>
              <a:chOff x="2680375" y="3423800"/>
              <a:chExt cx="182975" cy="761050"/>
            </a:xfrm>
          </p:grpSpPr>
          <p:sp>
            <p:nvSpPr>
              <p:cNvPr id="1728" name="Google Shape;1728;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9" name="Google Shape;1729;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67"/>
            <p:cNvGrpSpPr/>
            <p:nvPr/>
          </p:nvGrpSpPr>
          <p:grpSpPr>
            <a:xfrm>
              <a:off x="3855466" y="3289811"/>
              <a:ext cx="112514" cy="94210"/>
              <a:chOff x="3918000" y="3561900"/>
              <a:chExt cx="236225" cy="207100"/>
            </a:xfrm>
          </p:grpSpPr>
          <p:sp>
            <p:nvSpPr>
              <p:cNvPr id="1731" name="Google Shape;1731;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32" name="Google Shape;1732;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36" name="Google Shape;1736;p67"/>
            <p:cNvGrpSpPr/>
            <p:nvPr/>
          </p:nvGrpSpPr>
          <p:grpSpPr>
            <a:xfrm>
              <a:off x="2905224" y="2311071"/>
              <a:ext cx="596721" cy="528992"/>
              <a:chOff x="1922950" y="1410350"/>
              <a:chExt cx="1252825" cy="1162875"/>
            </a:xfrm>
          </p:grpSpPr>
          <p:sp>
            <p:nvSpPr>
              <p:cNvPr id="1737" name="Google Shape;1737;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53" name="Google Shape;1753;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73" name="Google Shape;1773;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74" name="Google Shape;1774;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5" name="Google Shape;1775;p67"/>
            <p:cNvGrpSpPr/>
            <p:nvPr/>
          </p:nvGrpSpPr>
          <p:grpSpPr>
            <a:xfrm>
              <a:off x="3280929" y="3294542"/>
              <a:ext cx="109894" cy="272224"/>
              <a:chOff x="2711750" y="3572300"/>
              <a:chExt cx="230725" cy="598425"/>
            </a:xfrm>
          </p:grpSpPr>
          <p:sp>
            <p:nvSpPr>
              <p:cNvPr id="1776" name="Google Shape;1776;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8" name="Google Shape;1778;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67"/>
            <p:cNvGrpSpPr/>
            <p:nvPr/>
          </p:nvGrpSpPr>
          <p:grpSpPr>
            <a:xfrm>
              <a:off x="3790439" y="2408636"/>
              <a:ext cx="73017" cy="75684"/>
              <a:chOff x="3781475" y="1624825"/>
              <a:chExt cx="153300" cy="166375"/>
            </a:xfrm>
          </p:grpSpPr>
          <p:sp>
            <p:nvSpPr>
              <p:cNvPr id="1780" name="Google Shape;1780;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1" name="Google Shape;1791;p67"/>
            <p:cNvGrpSpPr/>
            <p:nvPr/>
          </p:nvGrpSpPr>
          <p:grpSpPr>
            <a:xfrm>
              <a:off x="4403342" y="3107749"/>
              <a:ext cx="316680" cy="101374"/>
              <a:chOff x="5068275" y="3161675"/>
              <a:chExt cx="664875" cy="222850"/>
            </a:xfrm>
          </p:grpSpPr>
          <p:sp>
            <p:nvSpPr>
              <p:cNvPr id="1792" name="Google Shape;1792;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6" name="Google Shape;1796;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67"/>
            <p:cNvGrpSpPr/>
            <p:nvPr/>
          </p:nvGrpSpPr>
          <p:grpSpPr>
            <a:xfrm>
              <a:off x="3697513" y="2707266"/>
              <a:ext cx="59549" cy="79733"/>
              <a:chOff x="3586375" y="2281300"/>
              <a:chExt cx="125025" cy="175275"/>
            </a:xfrm>
          </p:grpSpPr>
          <p:sp>
            <p:nvSpPr>
              <p:cNvPr id="1826" name="Google Shape;1826;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9" name="Google Shape;1829;p67"/>
            <p:cNvGrpSpPr/>
            <p:nvPr/>
          </p:nvGrpSpPr>
          <p:grpSpPr>
            <a:xfrm>
              <a:off x="4513224" y="3221724"/>
              <a:ext cx="274563" cy="280321"/>
              <a:chOff x="5298975" y="3412225"/>
              <a:chExt cx="576450" cy="616225"/>
            </a:xfrm>
          </p:grpSpPr>
          <p:sp>
            <p:nvSpPr>
              <p:cNvPr id="1830" name="Google Shape;1830;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31" name="Google Shape;1831;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67"/>
            <p:cNvGrpSpPr/>
            <p:nvPr/>
          </p:nvGrpSpPr>
          <p:grpSpPr>
            <a:xfrm>
              <a:off x="4824403" y="3421846"/>
              <a:ext cx="110132" cy="130647"/>
              <a:chOff x="5952300" y="3852150"/>
              <a:chExt cx="231225" cy="287200"/>
            </a:xfrm>
          </p:grpSpPr>
          <p:sp>
            <p:nvSpPr>
              <p:cNvPr id="1833" name="Google Shape;1833;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67"/>
            <p:cNvGrpSpPr/>
            <p:nvPr/>
          </p:nvGrpSpPr>
          <p:grpSpPr>
            <a:xfrm>
              <a:off x="4295710" y="3079670"/>
              <a:ext cx="14968" cy="27135"/>
              <a:chOff x="4842300" y="3099950"/>
              <a:chExt cx="31425" cy="59650"/>
            </a:xfrm>
          </p:grpSpPr>
          <p:sp>
            <p:nvSpPr>
              <p:cNvPr id="1844" name="Google Shape;1844;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8" name="Google Shape;1848;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6" name="Google Shape;1856;p67"/>
            <p:cNvGrpSpPr/>
            <p:nvPr/>
          </p:nvGrpSpPr>
          <p:grpSpPr>
            <a:xfrm>
              <a:off x="3831056" y="2816010"/>
              <a:ext cx="37378" cy="27612"/>
              <a:chOff x="3866750" y="2520350"/>
              <a:chExt cx="78475" cy="60700"/>
            </a:xfrm>
          </p:grpSpPr>
          <p:sp>
            <p:nvSpPr>
              <p:cNvPr id="1857" name="Google Shape;1857;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0" name="Google Shape;1890;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67"/>
            <p:cNvGrpSpPr/>
            <p:nvPr/>
          </p:nvGrpSpPr>
          <p:grpSpPr>
            <a:xfrm>
              <a:off x="3632736" y="3051591"/>
              <a:ext cx="63288" cy="45217"/>
              <a:chOff x="3450375" y="3038225"/>
              <a:chExt cx="132875" cy="99400"/>
            </a:xfrm>
          </p:grpSpPr>
          <p:sp>
            <p:nvSpPr>
              <p:cNvPr id="1904" name="Google Shape;1904;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5" name="Google Shape;1915;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25" name="Google Shape;1925;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31" name="Google Shape;1931;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67"/>
          <p:cNvGrpSpPr/>
          <p:nvPr/>
        </p:nvGrpSpPr>
        <p:grpSpPr>
          <a:xfrm>
            <a:off x="3554131" y="1233340"/>
            <a:ext cx="2078182" cy="1366558"/>
            <a:chOff x="235800" y="830650"/>
            <a:chExt cx="6978450" cy="4588844"/>
          </a:xfrm>
        </p:grpSpPr>
        <p:sp>
          <p:nvSpPr>
            <p:cNvPr id="1942" name="Google Shape;1942;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67"/>
          <p:cNvGrpSpPr/>
          <p:nvPr/>
        </p:nvGrpSpPr>
        <p:grpSpPr>
          <a:xfrm>
            <a:off x="742628" y="3064442"/>
            <a:ext cx="2622876" cy="1333540"/>
            <a:chOff x="238125" y="1038125"/>
            <a:chExt cx="7146800" cy="3633625"/>
          </a:xfrm>
        </p:grpSpPr>
        <p:sp>
          <p:nvSpPr>
            <p:cNvPr id="1949" name="Google Shape;1949;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1" name="Google Shape;3521;p67"/>
          <p:cNvGrpSpPr/>
          <p:nvPr/>
        </p:nvGrpSpPr>
        <p:grpSpPr>
          <a:xfrm>
            <a:off x="5857556" y="1206552"/>
            <a:ext cx="2590840" cy="1380235"/>
            <a:chOff x="233350" y="949250"/>
            <a:chExt cx="7137300" cy="3802300"/>
          </a:xfrm>
        </p:grpSpPr>
        <p:sp>
          <p:nvSpPr>
            <p:cNvPr id="3522" name="Google Shape;3522;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7"/>
          <p:cNvGrpSpPr/>
          <p:nvPr/>
        </p:nvGrpSpPr>
        <p:grpSpPr>
          <a:xfrm>
            <a:off x="7671985" y="3251325"/>
            <a:ext cx="104231" cy="320340"/>
            <a:chOff x="7564426" y="3224343"/>
            <a:chExt cx="119985" cy="368801"/>
          </a:xfrm>
        </p:grpSpPr>
        <p:sp>
          <p:nvSpPr>
            <p:cNvPr id="3574" name="Google Shape;3574;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7"/>
          <p:cNvGrpSpPr/>
          <p:nvPr/>
        </p:nvGrpSpPr>
        <p:grpSpPr>
          <a:xfrm>
            <a:off x="7371473" y="3245427"/>
            <a:ext cx="189489" cy="332132"/>
            <a:chOff x="8370831" y="3202002"/>
            <a:chExt cx="218129" cy="382376"/>
          </a:xfrm>
        </p:grpSpPr>
        <p:sp>
          <p:nvSpPr>
            <p:cNvPr id="3577" name="Google Shape;3577;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7"/>
          <p:cNvGrpSpPr/>
          <p:nvPr/>
        </p:nvGrpSpPr>
        <p:grpSpPr>
          <a:xfrm>
            <a:off x="8094863" y="3656559"/>
            <a:ext cx="309429" cy="267000"/>
            <a:chOff x="6742064" y="3750480"/>
            <a:chExt cx="399315" cy="344560"/>
          </a:xfrm>
        </p:grpSpPr>
        <p:sp>
          <p:nvSpPr>
            <p:cNvPr id="3580" name="Google Shape;3580;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7"/>
          <p:cNvGrpSpPr/>
          <p:nvPr/>
        </p:nvGrpSpPr>
        <p:grpSpPr>
          <a:xfrm>
            <a:off x="7633882" y="4007606"/>
            <a:ext cx="180437" cy="281608"/>
            <a:chOff x="7248525" y="3739696"/>
            <a:chExt cx="230531" cy="359790"/>
          </a:xfrm>
        </p:grpSpPr>
        <p:sp>
          <p:nvSpPr>
            <p:cNvPr id="3583" name="Google Shape;3583;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7"/>
          <p:cNvGrpSpPr/>
          <p:nvPr/>
        </p:nvGrpSpPr>
        <p:grpSpPr>
          <a:xfrm>
            <a:off x="7879801" y="3650830"/>
            <a:ext cx="162896" cy="278710"/>
            <a:chOff x="7601242" y="3729267"/>
            <a:chExt cx="222566" cy="380803"/>
          </a:xfrm>
        </p:grpSpPr>
        <p:sp>
          <p:nvSpPr>
            <p:cNvPr id="3586" name="Google Shape;3586;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67"/>
          <p:cNvGrpSpPr/>
          <p:nvPr/>
        </p:nvGrpSpPr>
        <p:grpSpPr>
          <a:xfrm>
            <a:off x="7369446" y="3651971"/>
            <a:ext cx="193543" cy="275990"/>
            <a:chOff x="8304647" y="3738687"/>
            <a:chExt cx="225076" cy="320956"/>
          </a:xfrm>
        </p:grpSpPr>
        <p:sp>
          <p:nvSpPr>
            <p:cNvPr id="3590" name="Google Shape;3590;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7"/>
          <p:cNvGrpSpPr/>
          <p:nvPr/>
        </p:nvGrpSpPr>
        <p:grpSpPr>
          <a:xfrm>
            <a:off x="7641939" y="3651971"/>
            <a:ext cx="178492" cy="275990"/>
            <a:chOff x="8615101" y="3738687"/>
            <a:chExt cx="207573" cy="320956"/>
          </a:xfrm>
        </p:grpSpPr>
        <p:sp>
          <p:nvSpPr>
            <p:cNvPr id="3594" name="Google Shape;3594;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7" name="Google Shape;3597;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8" name="Google Shape;3598;p67"/>
          <p:cNvGrpSpPr/>
          <p:nvPr/>
        </p:nvGrpSpPr>
        <p:grpSpPr>
          <a:xfrm>
            <a:off x="6036644" y="3773459"/>
            <a:ext cx="557670" cy="511283"/>
            <a:chOff x="6015419" y="3716859"/>
            <a:chExt cx="557671" cy="511283"/>
          </a:xfrm>
        </p:grpSpPr>
        <p:sp>
          <p:nvSpPr>
            <p:cNvPr id="3599" name="Google Shape;3599;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0" name="Google Shape;3600;p67"/>
            <p:cNvGrpSpPr/>
            <p:nvPr/>
          </p:nvGrpSpPr>
          <p:grpSpPr>
            <a:xfrm>
              <a:off x="6036094" y="3716980"/>
              <a:ext cx="529860" cy="510468"/>
              <a:chOff x="6036094" y="3716980"/>
              <a:chExt cx="529860" cy="510468"/>
            </a:xfrm>
          </p:grpSpPr>
          <p:sp>
            <p:nvSpPr>
              <p:cNvPr id="3601" name="Google Shape;3601;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1" name="Google Shape;3611;p67"/>
          <p:cNvGrpSpPr/>
          <p:nvPr/>
        </p:nvGrpSpPr>
        <p:grpSpPr>
          <a:xfrm>
            <a:off x="6665529" y="3130228"/>
            <a:ext cx="576302" cy="511871"/>
            <a:chOff x="6644304" y="3073628"/>
            <a:chExt cx="576302" cy="511871"/>
          </a:xfrm>
        </p:grpSpPr>
        <p:sp>
          <p:nvSpPr>
            <p:cNvPr id="3612" name="Google Shape;3612;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67"/>
            <p:cNvGrpSpPr/>
            <p:nvPr/>
          </p:nvGrpSpPr>
          <p:grpSpPr>
            <a:xfrm>
              <a:off x="6712169" y="3085440"/>
              <a:ext cx="481622" cy="494913"/>
              <a:chOff x="6712169" y="3085440"/>
              <a:chExt cx="481622" cy="494913"/>
            </a:xfrm>
          </p:grpSpPr>
          <p:sp>
            <p:nvSpPr>
              <p:cNvPr id="3614" name="Google Shape;3614;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9" name="Google Shape;3619;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2" name="Google Shape;3622;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3" name="Google Shape;3623;p67"/>
          <p:cNvGrpSpPr/>
          <p:nvPr/>
        </p:nvGrpSpPr>
        <p:grpSpPr>
          <a:xfrm>
            <a:off x="6673379" y="3773223"/>
            <a:ext cx="560631" cy="511352"/>
            <a:chOff x="6652154" y="3716623"/>
            <a:chExt cx="560631" cy="511352"/>
          </a:xfrm>
        </p:grpSpPr>
        <p:sp>
          <p:nvSpPr>
            <p:cNvPr id="3624" name="Google Shape;3624;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5" name="Google Shape;3625;p67"/>
            <p:cNvGrpSpPr/>
            <p:nvPr/>
          </p:nvGrpSpPr>
          <p:grpSpPr>
            <a:xfrm>
              <a:off x="6669657" y="3716715"/>
              <a:ext cx="466779" cy="464290"/>
              <a:chOff x="6669657" y="3716715"/>
              <a:chExt cx="466779" cy="464290"/>
            </a:xfrm>
          </p:grpSpPr>
          <p:sp>
            <p:nvSpPr>
              <p:cNvPr id="3626" name="Google Shape;3626;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9" name="Google Shape;3639;p67"/>
          <p:cNvGrpSpPr/>
          <p:nvPr/>
        </p:nvGrpSpPr>
        <p:grpSpPr>
          <a:xfrm>
            <a:off x="7867470" y="4054631"/>
            <a:ext cx="187557" cy="187557"/>
            <a:chOff x="8565775" y="671075"/>
            <a:chExt cx="441000" cy="441000"/>
          </a:xfrm>
        </p:grpSpPr>
        <p:sp>
          <p:nvSpPr>
            <p:cNvPr id="3640" name="Google Shape;3640;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2" name="Google Shape;3642;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4" name="Google Shape;3644;p67"/>
          <p:cNvGrpSpPr/>
          <p:nvPr/>
        </p:nvGrpSpPr>
        <p:grpSpPr>
          <a:xfrm>
            <a:off x="6021325" y="3132850"/>
            <a:ext cx="587871" cy="512373"/>
            <a:chOff x="6000100" y="3076250"/>
            <a:chExt cx="587871" cy="512373"/>
          </a:xfrm>
        </p:grpSpPr>
        <p:sp>
          <p:nvSpPr>
            <p:cNvPr id="3645" name="Google Shape;3645;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6" name="Google Shape;3646;p67"/>
            <p:cNvGrpSpPr/>
            <p:nvPr/>
          </p:nvGrpSpPr>
          <p:grpSpPr>
            <a:xfrm>
              <a:off x="6031360" y="3076713"/>
              <a:ext cx="539107" cy="480965"/>
              <a:chOff x="6031360" y="3076713"/>
              <a:chExt cx="539107" cy="480965"/>
            </a:xfrm>
          </p:grpSpPr>
          <p:sp>
            <p:nvSpPr>
              <p:cNvPr id="3647" name="Google Shape;3647;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4" name="Google Shape;3654;p67"/>
          <p:cNvGrpSpPr/>
          <p:nvPr/>
        </p:nvGrpSpPr>
        <p:grpSpPr>
          <a:xfrm>
            <a:off x="3597785" y="3065882"/>
            <a:ext cx="2241344" cy="1330656"/>
            <a:chOff x="3597785" y="3065882"/>
            <a:chExt cx="2241344" cy="1330656"/>
          </a:xfrm>
        </p:grpSpPr>
        <p:grpSp>
          <p:nvGrpSpPr>
            <p:cNvPr id="3655" name="Google Shape;3655;p67"/>
            <p:cNvGrpSpPr/>
            <p:nvPr/>
          </p:nvGrpSpPr>
          <p:grpSpPr>
            <a:xfrm>
              <a:off x="5296908" y="3937355"/>
              <a:ext cx="143198" cy="32380"/>
              <a:chOff x="5296908" y="3937355"/>
              <a:chExt cx="143198" cy="32380"/>
            </a:xfrm>
          </p:grpSpPr>
          <p:sp>
            <p:nvSpPr>
              <p:cNvPr id="3656" name="Google Shape;3656;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67"/>
              <p:cNvGrpSpPr/>
              <p:nvPr/>
            </p:nvGrpSpPr>
            <p:grpSpPr>
              <a:xfrm>
                <a:off x="5402331" y="3937355"/>
                <a:ext cx="37776" cy="32380"/>
                <a:chOff x="5402331" y="3937355"/>
                <a:chExt cx="37776" cy="32380"/>
              </a:xfrm>
            </p:grpSpPr>
            <p:sp>
              <p:nvSpPr>
                <p:cNvPr id="3658" name="Google Shape;3658;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0" name="Google Shape;3660;p67"/>
              <p:cNvGrpSpPr/>
              <p:nvPr/>
            </p:nvGrpSpPr>
            <p:grpSpPr>
              <a:xfrm>
                <a:off x="5296908" y="3937355"/>
                <a:ext cx="37783" cy="32380"/>
                <a:chOff x="5296908" y="3937355"/>
                <a:chExt cx="37783" cy="32380"/>
              </a:xfrm>
            </p:grpSpPr>
            <p:sp>
              <p:nvSpPr>
                <p:cNvPr id="3661" name="Google Shape;3661;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3" name="Google Shape;3663;p67"/>
            <p:cNvGrpSpPr/>
            <p:nvPr/>
          </p:nvGrpSpPr>
          <p:grpSpPr>
            <a:xfrm>
              <a:off x="4724163" y="3119631"/>
              <a:ext cx="120838" cy="84218"/>
              <a:chOff x="4724163" y="3119631"/>
              <a:chExt cx="120838" cy="84218"/>
            </a:xfrm>
          </p:grpSpPr>
          <p:grpSp>
            <p:nvGrpSpPr>
              <p:cNvPr id="3664" name="Google Shape;3664;p67"/>
              <p:cNvGrpSpPr/>
              <p:nvPr/>
            </p:nvGrpSpPr>
            <p:grpSpPr>
              <a:xfrm>
                <a:off x="4746712" y="3132773"/>
                <a:ext cx="86869" cy="56424"/>
                <a:chOff x="4746712" y="3132773"/>
                <a:chExt cx="86869" cy="56424"/>
              </a:xfrm>
            </p:grpSpPr>
            <p:sp>
              <p:nvSpPr>
                <p:cNvPr id="3665" name="Google Shape;3665;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67"/>
              <p:cNvGrpSpPr/>
              <p:nvPr/>
            </p:nvGrpSpPr>
            <p:grpSpPr>
              <a:xfrm>
                <a:off x="4773634" y="3143336"/>
                <a:ext cx="37776" cy="32451"/>
                <a:chOff x="4773634" y="3143336"/>
                <a:chExt cx="37776" cy="32451"/>
              </a:xfrm>
            </p:grpSpPr>
            <p:sp>
              <p:nvSpPr>
                <p:cNvPr id="3668" name="Google Shape;3668;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67"/>
              <p:cNvGrpSpPr/>
              <p:nvPr/>
            </p:nvGrpSpPr>
            <p:grpSpPr>
              <a:xfrm>
                <a:off x="4724163" y="3131248"/>
                <a:ext cx="37776" cy="32459"/>
                <a:chOff x="4724163" y="3131248"/>
                <a:chExt cx="37776" cy="32459"/>
              </a:xfrm>
            </p:grpSpPr>
            <p:sp>
              <p:nvSpPr>
                <p:cNvPr id="3671" name="Google Shape;3671;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67"/>
              <p:cNvGrpSpPr/>
              <p:nvPr/>
            </p:nvGrpSpPr>
            <p:grpSpPr>
              <a:xfrm>
                <a:off x="4755081" y="3176054"/>
                <a:ext cx="32357" cy="27795"/>
                <a:chOff x="4755081" y="3176054"/>
                <a:chExt cx="32357" cy="27795"/>
              </a:xfrm>
            </p:grpSpPr>
            <p:sp>
              <p:nvSpPr>
                <p:cNvPr id="3674" name="Google Shape;3674;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67"/>
              <p:cNvGrpSpPr/>
              <p:nvPr/>
            </p:nvGrpSpPr>
            <p:grpSpPr>
              <a:xfrm>
                <a:off x="4812550" y="3119631"/>
                <a:ext cx="32451" cy="27803"/>
                <a:chOff x="4812550" y="3119631"/>
                <a:chExt cx="32451" cy="27803"/>
              </a:xfrm>
            </p:grpSpPr>
            <p:sp>
              <p:nvSpPr>
                <p:cNvPr id="3677" name="Google Shape;3677;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9" name="Google Shape;3679;p67"/>
            <p:cNvGrpSpPr/>
            <p:nvPr/>
          </p:nvGrpSpPr>
          <p:grpSpPr>
            <a:xfrm>
              <a:off x="5382826" y="4027197"/>
              <a:ext cx="268967" cy="250422"/>
              <a:chOff x="5382826" y="4027197"/>
              <a:chExt cx="268967" cy="250422"/>
            </a:xfrm>
          </p:grpSpPr>
          <p:grpSp>
            <p:nvGrpSpPr>
              <p:cNvPr id="3680" name="Google Shape;3680;p67"/>
              <p:cNvGrpSpPr/>
              <p:nvPr/>
            </p:nvGrpSpPr>
            <p:grpSpPr>
              <a:xfrm>
                <a:off x="5405280" y="4042510"/>
                <a:ext cx="237570" cy="218647"/>
                <a:chOff x="5405280" y="4042510"/>
                <a:chExt cx="237570" cy="218647"/>
              </a:xfrm>
            </p:grpSpPr>
            <p:sp>
              <p:nvSpPr>
                <p:cNvPr id="3681" name="Google Shape;3681;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7"/>
              <p:cNvGrpSpPr/>
              <p:nvPr/>
            </p:nvGrpSpPr>
            <p:grpSpPr>
              <a:xfrm>
                <a:off x="5382826" y="4125549"/>
                <a:ext cx="37776" cy="32380"/>
                <a:chOff x="5382826" y="4125549"/>
                <a:chExt cx="37776" cy="32380"/>
              </a:xfrm>
            </p:grpSpPr>
            <p:sp>
              <p:nvSpPr>
                <p:cNvPr id="3688" name="Google Shape;3688;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67"/>
              <p:cNvGrpSpPr/>
              <p:nvPr/>
            </p:nvGrpSpPr>
            <p:grpSpPr>
              <a:xfrm>
                <a:off x="5475680" y="4195587"/>
                <a:ext cx="37783" cy="32364"/>
                <a:chOff x="5475680" y="4195587"/>
                <a:chExt cx="37783" cy="32364"/>
              </a:xfrm>
            </p:grpSpPr>
            <p:sp>
              <p:nvSpPr>
                <p:cNvPr id="3691" name="Google Shape;3691;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67"/>
              <p:cNvGrpSpPr/>
              <p:nvPr/>
            </p:nvGrpSpPr>
            <p:grpSpPr>
              <a:xfrm>
                <a:off x="5532575" y="4027197"/>
                <a:ext cx="33308" cy="32262"/>
                <a:chOff x="5532575" y="4027197"/>
                <a:chExt cx="33308" cy="32262"/>
              </a:xfrm>
            </p:grpSpPr>
            <p:sp>
              <p:nvSpPr>
                <p:cNvPr id="3694" name="Google Shape;3694;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67"/>
              <p:cNvGrpSpPr/>
              <p:nvPr/>
            </p:nvGrpSpPr>
            <p:grpSpPr>
              <a:xfrm>
                <a:off x="5590706" y="4245348"/>
                <a:ext cx="33497" cy="32270"/>
                <a:chOff x="5590706" y="4245348"/>
                <a:chExt cx="33497" cy="32270"/>
              </a:xfrm>
            </p:grpSpPr>
            <p:sp>
              <p:nvSpPr>
                <p:cNvPr id="3697" name="Google Shape;3697;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67"/>
              <p:cNvGrpSpPr/>
              <p:nvPr/>
            </p:nvGrpSpPr>
            <p:grpSpPr>
              <a:xfrm>
                <a:off x="5618681" y="4109677"/>
                <a:ext cx="33112" cy="32357"/>
                <a:chOff x="5618681" y="4109677"/>
                <a:chExt cx="33112" cy="32357"/>
              </a:xfrm>
            </p:grpSpPr>
            <p:sp>
              <p:nvSpPr>
                <p:cNvPr id="3700" name="Google Shape;3700;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67"/>
              <p:cNvGrpSpPr/>
              <p:nvPr/>
            </p:nvGrpSpPr>
            <p:grpSpPr>
              <a:xfrm>
                <a:off x="5479298" y="4128262"/>
                <a:ext cx="31405" cy="26906"/>
                <a:chOff x="5479298" y="4128262"/>
                <a:chExt cx="31405" cy="26906"/>
              </a:xfrm>
            </p:grpSpPr>
            <p:sp>
              <p:nvSpPr>
                <p:cNvPr id="3703" name="Google Shape;3703;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67"/>
              <p:cNvGrpSpPr/>
              <p:nvPr/>
            </p:nvGrpSpPr>
            <p:grpSpPr>
              <a:xfrm>
                <a:off x="5582903" y="4180116"/>
                <a:ext cx="31499" cy="26898"/>
                <a:chOff x="5582903" y="4180116"/>
                <a:chExt cx="31499" cy="26898"/>
              </a:xfrm>
            </p:grpSpPr>
            <p:sp>
              <p:nvSpPr>
                <p:cNvPr id="3706" name="Google Shape;3706;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8" name="Google Shape;3708;p67"/>
            <p:cNvGrpSpPr/>
            <p:nvPr/>
          </p:nvGrpSpPr>
          <p:grpSpPr>
            <a:xfrm>
              <a:off x="3977681" y="3230323"/>
              <a:ext cx="94584" cy="84085"/>
              <a:chOff x="3977681" y="3230323"/>
              <a:chExt cx="94584" cy="84085"/>
            </a:xfrm>
          </p:grpSpPr>
          <p:grpSp>
            <p:nvGrpSpPr>
              <p:cNvPr id="3709" name="Google Shape;3709;p67"/>
              <p:cNvGrpSpPr/>
              <p:nvPr/>
            </p:nvGrpSpPr>
            <p:grpSpPr>
              <a:xfrm>
                <a:off x="4000135" y="3243041"/>
                <a:ext cx="59570" cy="57186"/>
                <a:chOff x="4000135" y="3243041"/>
                <a:chExt cx="59570" cy="57186"/>
              </a:xfrm>
            </p:grpSpPr>
            <p:sp>
              <p:nvSpPr>
                <p:cNvPr id="3710" name="Google Shape;3710;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7"/>
              <p:cNvGrpSpPr/>
              <p:nvPr/>
            </p:nvGrpSpPr>
            <p:grpSpPr>
              <a:xfrm>
                <a:off x="3977681" y="3245872"/>
                <a:ext cx="37783" cy="32380"/>
                <a:chOff x="3977681" y="3245872"/>
                <a:chExt cx="37783" cy="32380"/>
              </a:xfrm>
            </p:grpSpPr>
            <p:sp>
              <p:nvSpPr>
                <p:cNvPr id="3714" name="Google Shape;3714;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67"/>
              <p:cNvGrpSpPr/>
              <p:nvPr/>
            </p:nvGrpSpPr>
            <p:grpSpPr>
              <a:xfrm>
                <a:off x="4040860" y="3262672"/>
                <a:ext cx="31405" cy="27001"/>
                <a:chOff x="4040860" y="3262672"/>
                <a:chExt cx="31405" cy="27001"/>
              </a:xfrm>
            </p:grpSpPr>
            <p:sp>
              <p:nvSpPr>
                <p:cNvPr id="3717" name="Google Shape;3717;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67"/>
              <p:cNvGrpSpPr/>
              <p:nvPr/>
            </p:nvGrpSpPr>
            <p:grpSpPr>
              <a:xfrm>
                <a:off x="4021072" y="3230323"/>
                <a:ext cx="31397" cy="26906"/>
                <a:chOff x="4021072" y="3230323"/>
                <a:chExt cx="31397" cy="26906"/>
              </a:xfrm>
            </p:grpSpPr>
            <p:sp>
              <p:nvSpPr>
                <p:cNvPr id="3720" name="Google Shape;3720;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7"/>
              <p:cNvGrpSpPr/>
              <p:nvPr/>
            </p:nvGrpSpPr>
            <p:grpSpPr>
              <a:xfrm>
                <a:off x="4001472" y="3287462"/>
                <a:ext cx="31499" cy="26945"/>
                <a:chOff x="4001472" y="3287462"/>
                <a:chExt cx="31499" cy="26945"/>
              </a:xfrm>
            </p:grpSpPr>
            <p:sp>
              <p:nvSpPr>
                <p:cNvPr id="3723" name="Google Shape;3723;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5" name="Google Shape;3725;p67"/>
            <p:cNvGrpSpPr/>
            <p:nvPr/>
          </p:nvGrpSpPr>
          <p:grpSpPr>
            <a:xfrm>
              <a:off x="4084715" y="3258865"/>
              <a:ext cx="184961" cy="137268"/>
              <a:chOff x="4084715" y="3258865"/>
              <a:chExt cx="184961" cy="137268"/>
            </a:xfrm>
          </p:grpSpPr>
          <p:grpSp>
            <p:nvGrpSpPr>
              <p:cNvPr id="3726" name="Google Shape;3726;p67"/>
              <p:cNvGrpSpPr/>
              <p:nvPr/>
            </p:nvGrpSpPr>
            <p:grpSpPr>
              <a:xfrm>
                <a:off x="4107453" y="3271583"/>
                <a:ext cx="153470" cy="110275"/>
                <a:chOff x="4107453" y="3271583"/>
                <a:chExt cx="153470" cy="110275"/>
              </a:xfrm>
            </p:grpSpPr>
            <p:sp>
              <p:nvSpPr>
                <p:cNvPr id="3727" name="Google Shape;3727;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7"/>
              <p:cNvGrpSpPr/>
              <p:nvPr/>
            </p:nvGrpSpPr>
            <p:grpSpPr>
              <a:xfrm>
                <a:off x="4136947" y="3258865"/>
                <a:ext cx="31499" cy="27001"/>
                <a:chOff x="4136947" y="3258865"/>
                <a:chExt cx="31499" cy="27001"/>
              </a:xfrm>
            </p:grpSpPr>
            <p:sp>
              <p:nvSpPr>
                <p:cNvPr id="3732" name="Google Shape;3732;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7"/>
              <p:cNvGrpSpPr/>
              <p:nvPr/>
            </p:nvGrpSpPr>
            <p:grpSpPr>
              <a:xfrm>
                <a:off x="4084715" y="3266478"/>
                <a:ext cx="31468" cy="26898"/>
                <a:chOff x="4084715" y="3266478"/>
                <a:chExt cx="31468" cy="26898"/>
              </a:xfrm>
            </p:grpSpPr>
            <p:sp>
              <p:nvSpPr>
                <p:cNvPr id="3735" name="Google Shape;3735;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7"/>
              <p:cNvGrpSpPr/>
              <p:nvPr/>
            </p:nvGrpSpPr>
            <p:grpSpPr>
              <a:xfrm>
                <a:off x="4159213" y="3279849"/>
                <a:ext cx="31405" cy="26945"/>
                <a:chOff x="4159213" y="3279849"/>
                <a:chExt cx="31405" cy="26945"/>
              </a:xfrm>
            </p:grpSpPr>
            <p:sp>
              <p:nvSpPr>
                <p:cNvPr id="3738" name="Google Shape;3738;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7"/>
              <p:cNvGrpSpPr/>
              <p:nvPr/>
            </p:nvGrpSpPr>
            <p:grpSpPr>
              <a:xfrm>
                <a:off x="4201550" y="3266502"/>
                <a:ext cx="31405" cy="26883"/>
                <a:chOff x="4201550" y="3266502"/>
                <a:chExt cx="31405" cy="26883"/>
              </a:xfrm>
            </p:grpSpPr>
            <p:sp>
              <p:nvSpPr>
                <p:cNvPr id="3741" name="Google Shape;3741;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7"/>
              <p:cNvGrpSpPr/>
              <p:nvPr/>
            </p:nvGrpSpPr>
            <p:grpSpPr>
              <a:xfrm>
                <a:off x="4201550" y="3338278"/>
                <a:ext cx="31405" cy="26930"/>
                <a:chOff x="4201550" y="3338278"/>
                <a:chExt cx="31405" cy="26930"/>
              </a:xfrm>
            </p:grpSpPr>
            <p:sp>
              <p:nvSpPr>
                <p:cNvPr id="3744" name="Google Shape;3744;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7"/>
              <p:cNvGrpSpPr/>
              <p:nvPr/>
            </p:nvGrpSpPr>
            <p:grpSpPr>
              <a:xfrm>
                <a:off x="4238272" y="3369132"/>
                <a:ext cx="31405" cy="27001"/>
                <a:chOff x="4238272" y="3369132"/>
                <a:chExt cx="31405" cy="27001"/>
              </a:xfrm>
            </p:grpSpPr>
            <p:sp>
              <p:nvSpPr>
                <p:cNvPr id="3747" name="Google Shape;3747;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9" name="Google Shape;3749;p67"/>
            <p:cNvGrpSpPr/>
            <p:nvPr/>
          </p:nvGrpSpPr>
          <p:grpSpPr>
            <a:xfrm>
              <a:off x="4068639" y="3200169"/>
              <a:ext cx="77643" cy="37272"/>
              <a:chOff x="4068639" y="3200169"/>
              <a:chExt cx="77643" cy="37272"/>
            </a:xfrm>
          </p:grpSpPr>
          <p:sp>
            <p:nvSpPr>
              <p:cNvPr id="3750" name="Google Shape;3750;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1" name="Google Shape;3751;p67"/>
              <p:cNvGrpSpPr/>
              <p:nvPr/>
            </p:nvGrpSpPr>
            <p:grpSpPr>
              <a:xfrm>
                <a:off x="4114878" y="3200169"/>
                <a:ext cx="31405" cy="26993"/>
                <a:chOff x="4114878" y="3200169"/>
                <a:chExt cx="31405" cy="26993"/>
              </a:xfrm>
            </p:grpSpPr>
            <p:sp>
              <p:nvSpPr>
                <p:cNvPr id="3752" name="Google Shape;3752;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67"/>
              <p:cNvGrpSpPr/>
              <p:nvPr/>
            </p:nvGrpSpPr>
            <p:grpSpPr>
              <a:xfrm>
                <a:off x="4068639" y="3210535"/>
                <a:ext cx="31499" cy="26906"/>
                <a:chOff x="4068639" y="3210535"/>
                <a:chExt cx="31499" cy="26906"/>
              </a:xfrm>
            </p:grpSpPr>
            <p:sp>
              <p:nvSpPr>
                <p:cNvPr id="3755" name="Google Shape;3755;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7" name="Google Shape;3757;p67"/>
            <p:cNvGrpSpPr/>
            <p:nvPr/>
          </p:nvGrpSpPr>
          <p:grpSpPr>
            <a:xfrm>
              <a:off x="3869702" y="3066935"/>
              <a:ext cx="382664" cy="190294"/>
              <a:chOff x="3869702" y="3066935"/>
              <a:chExt cx="382664" cy="190294"/>
            </a:xfrm>
          </p:grpSpPr>
          <p:grpSp>
            <p:nvGrpSpPr>
              <p:cNvPr id="3758" name="Google Shape;3758;p67"/>
              <p:cNvGrpSpPr/>
              <p:nvPr/>
            </p:nvGrpSpPr>
            <p:grpSpPr>
              <a:xfrm>
                <a:off x="3888633" y="3082351"/>
                <a:ext cx="351172" cy="160698"/>
                <a:chOff x="3888633" y="3082351"/>
                <a:chExt cx="351172" cy="160698"/>
              </a:xfrm>
            </p:grpSpPr>
            <p:sp>
              <p:nvSpPr>
                <p:cNvPr id="3759" name="Google Shape;3759;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67"/>
              <p:cNvGrpSpPr/>
              <p:nvPr/>
            </p:nvGrpSpPr>
            <p:grpSpPr>
              <a:xfrm>
                <a:off x="4143703" y="3066935"/>
                <a:ext cx="37783" cy="32357"/>
                <a:chOff x="4143703" y="3066935"/>
                <a:chExt cx="37783" cy="32357"/>
              </a:xfrm>
            </p:grpSpPr>
            <p:sp>
              <p:nvSpPr>
                <p:cNvPr id="3766" name="Google Shape;3766;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7"/>
              <p:cNvGrpSpPr/>
              <p:nvPr/>
            </p:nvGrpSpPr>
            <p:grpSpPr>
              <a:xfrm>
                <a:off x="4044565" y="3103563"/>
                <a:ext cx="37783" cy="32451"/>
                <a:chOff x="4044565" y="3103563"/>
                <a:chExt cx="37783" cy="32451"/>
              </a:xfrm>
            </p:grpSpPr>
            <p:sp>
              <p:nvSpPr>
                <p:cNvPr id="3769" name="Google Shape;3769;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67"/>
              <p:cNvGrpSpPr/>
              <p:nvPr/>
            </p:nvGrpSpPr>
            <p:grpSpPr>
              <a:xfrm>
                <a:off x="4017454" y="3188237"/>
                <a:ext cx="37776" cy="32357"/>
                <a:chOff x="4017454" y="3188237"/>
                <a:chExt cx="37776" cy="32357"/>
              </a:xfrm>
            </p:grpSpPr>
            <p:sp>
              <p:nvSpPr>
                <p:cNvPr id="3772" name="Google Shape;3772;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67"/>
              <p:cNvGrpSpPr/>
              <p:nvPr/>
            </p:nvGrpSpPr>
            <p:grpSpPr>
              <a:xfrm>
                <a:off x="3921548" y="3157509"/>
                <a:ext cx="37783" cy="32357"/>
                <a:chOff x="3921548" y="3157509"/>
                <a:chExt cx="37783" cy="32357"/>
              </a:xfrm>
            </p:grpSpPr>
            <p:sp>
              <p:nvSpPr>
                <p:cNvPr id="3775" name="Google Shape;3775;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67"/>
              <p:cNvGrpSpPr/>
              <p:nvPr/>
            </p:nvGrpSpPr>
            <p:grpSpPr>
              <a:xfrm>
                <a:off x="3939056" y="3211620"/>
                <a:ext cx="37783" cy="32380"/>
                <a:chOff x="3939056" y="3211620"/>
                <a:chExt cx="37783" cy="32380"/>
              </a:xfrm>
            </p:grpSpPr>
            <p:sp>
              <p:nvSpPr>
                <p:cNvPr id="3778" name="Google Shape;3778;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7"/>
              <p:cNvGrpSpPr/>
              <p:nvPr/>
            </p:nvGrpSpPr>
            <p:grpSpPr>
              <a:xfrm>
                <a:off x="4176240" y="3136965"/>
                <a:ext cx="31405" cy="26930"/>
                <a:chOff x="4176240" y="3136965"/>
                <a:chExt cx="31405" cy="26930"/>
              </a:xfrm>
            </p:grpSpPr>
            <p:sp>
              <p:nvSpPr>
                <p:cNvPr id="3781" name="Google Shape;3781;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67"/>
              <p:cNvGrpSpPr/>
              <p:nvPr/>
            </p:nvGrpSpPr>
            <p:grpSpPr>
              <a:xfrm>
                <a:off x="4133148" y="3152593"/>
                <a:ext cx="31499" cy="27001"/>
                <a:chOff x="4133148" y="3152593"/>
                <a:chExt cx="31499" cy="27001"/>
              </a:xfrm>
            </p:grpSpPr>
            <p:sp>
              <p:nvSpPr>
                <p:cNvPr id="3784" name="Google Shape;3784;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67"/>
              <p:cNvGrpSpPr/>
              <p:nvPr/>
            </p:nvGrpSpPr>
            <p:grpSpPr>
              <a:xfrm>
                <a:off x="4220866" y="3073534"/>
                <a:ext cx="31499" cy="26898"/>
                <a:chOff x="4220866" y="3073534"/>
                <a:chExt cx="31499" cy="26898"/>
              </a:xfrm>
            </p:grpSpPr>
            <p:sp>
              <p:nvSpPr>
                <p:cNvPr id="3787" name="Google Shape;3787;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67"/>
              <p:cNvGrpSpPr/>
              <p:nvPr/>
            </p:nvGrpSpPr>
            <p:grpSpPr>
              <a:xfrm>
                <a:off x="3869702" y="3230323"/>
                <a:ext cx="31499" cy="26906"/>
                <a:chOff x="3869702" y="3230323"/>
                <a:chExt cx="31499" cy="26906"/>
              </a:xfrm>
            </p:grpSpPr>
            <p:sp>
              <p:nvSpPr>
                <p:cNvPr id="3790" name="Google Shape;3790;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2" name="Google Shape;3792;p67"/>
            <p:cNvGrpSpPr/>
            <p:nvPr/>
          </p:nvGrpSpPr>
          <p:grpSpPr>
            <a:xfrm>
              <a:off x="4271383" y="3065882"/>
              <a:ext cx="304556" cy="341663"/>
              <a:chOff x="4271383" y="3065882"/>
              <a:chExt cx="304556" cy="341663"/>
            </a:xfrm>
          </p:grpSpPr>
          <p:grpSp>
            <p:nvGrpSpPr>
              <p:cNvPr id="3793" name="Google Shape;3793;p67"/>
              <p:cNvGrpSpPr/>
              <p:nvPr/>
            </p:nvGrpSpPr>
            <p:grpSpPr>
              <a:xfrm>
                <a:off x="4293838" y="3078639"/>
                <a:ext cx="269353" cy="311973"/>
                <a:chOff x="4293838" y="3078639"/>
                <a:chExt cx="269353" cy="311973"/>
              </a:xfrm>
            </p:grpSpPr>
            <p:sp>
              <p:nvSpPr>
                <p:cNvPr id="3794" name="Google Shape;3794;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7"/>
              <p:cNvGrpSpPr/>
              <p:nvPr/>
            </p:nvGrpSpPr>
            <p:grpSpPr>
              <a:xfrm>
                <a:off x="4538164" y="3342061"/>
                <a:ext cx="37776" cy="32380"/>
                <a:chOff x="4538164" y="3342061"/>
                <a:chExt cx="37776" cy="32380"/>
              </a:xfrm>
            </p:grpSpPr>
            <p:sp>
              <p:nvSpPr>
                <p:cNvPr id="3812" name="Google Shape;3812;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7"/>
              <p:cNvGrpSpPr/>
              <p:nvPr/>
            </p:nvGrpSpPr>
            <p:grpSpPr>
              <a:xfrm>
                <a:off x="4271383" y="3194742"/>
                <a:ext cx="37783" cy="32420"/>
                <a:chOff x="4271383" y="3194742"/>
                <a:chExt cx="37783" cy="32420"/>
              </a:xfrm>
            </p:grpSpPr>
            <p:sp>
              <p:nvSpPr>
                <p:cNvPr id="3815" name="Google Shape;3815;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7"/>
              <p:cNvGrpSpPr/>
              <p:nvPr/>
            </p:nvGrpSpPr>
            <p:grpSpPr>
              <a:xfrm>
                <a:off x="4284416" y="3084058"/>
                <a:ext cx="37783" cy="32357"/>
                <a:chOff x="4284416" y="3084058"/>
                <a:chExt cx="37783" cy="32357"/>
              </a:xfrm>
            </p:grpSpPr>
            <p:sp>
              <p:nvSpPr>
                <p:cNvPr id="3818" name="Google Shape;3818;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7"/>
              <p:cNvGrpSpPr/>
              <p:nvPr/>
            </p:nvGrpSpPr>
            <p:grpSpPr>
              <a:xfrm>
                <a:off x="4478697" y="3297561"/>
                <a:ext cx="37776" cy="32451"/>
                <a:chOff x="4478697" y="3297561"/>
                <a:chExt cx="37776" cy="32451"/>
              </a:xfrm>
            </p:grpSpPr>
            <p:sp>
              <p:nvSpPr>
                <p:cNvPr id="3821" name="Google Shape;3821;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4411813" y="3331711"/>
                <a:ext cx="37776" cy="32451"/>
                <a:chOff x="4411813" y="3331711"/>
                <a:chExt cx="37776" cy="32451"/>
              </a:xfrm>
            </p:grpSpPr>
            <p:sp>
              <p:nvSpPr>
                <p:cNvPr id="3824" name="Google Shape;3824;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7"/>
              <p:cNvGrpSpPr/>
              <p:nvPr/>
            </p:nvGrpSpPr>
            <p:grpSpPr>
              <a:xfrm>
                <a:off x="4337984" y="3375188"/>
                <a:ext cx="37776" cy="32357"/>
                <a:chOff x="4337984" y="3375188"/>
                <a:chExt cx="37776" cy="32357"/>
              </a:xfrm>
            </p:grpSpPr>
            <p:sp>
              <p:nvSpPr>
                <p:cNvPr id="3827" name="Google Shape;3827;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7"/>
              <p:cNvGrpSpPr/>
              <p:nvPr/>
            </p:nvGrpSpPr>
            <p:grpSpPr>
              <a:xfrm>
                <a:off x="4494867" y="3090530"/>
                <a:ext cx="37878" cy="32451"/>
                <a:chOff x="4494867" y="3090530"/>
                <a:chExt cx="37878" cy="32451"/>
              </a:xfrm>
            </p:grpSpPr>
            <p:sp>
              <p:nvSpPr>
                <p:cNvPr id="3830" name="Google Shape;3830;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7"/>
              <p:cNvGrpSpPr/>
              <p:nvPr/>
            </p:nvGrpSpPr>
            <p:grpSpPr>
              <a:xfrm>
                <a:off x="4525124" y="3207774"/>
                <a:ext cx="37783" cy="32420"/>
                <a:chOff x="4525124" y="3207774"/>
                <a:chExt cx="37783" cy="32420"/>
              </a:xfrm>
            </p:grpSpPr>
            <p:sp>
              <p:nvSpPr>
                <p:cNvPr id="3833" name="Google Shape;3833;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4440544" y="3176479"/>
                <a:ext cx="31499" cy="26898"/>
                <a:chOff x="4440544" y="3176479"/>
                <a:chExt cx="31499" cy="26898"/>
              </a:xfrm>
            </p:grpSpPr>
            <p:sp>
              <p:nvSpPr>
                <p:cNvPr id="3836" name="Google Shape;3836;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4350545" y="3156400"/>
                <a:ext cx="31405" cy="27001"/>
                <a:chOff x="4350545" y="3156400"/>
                <a:chExt cx="31405" cy="27001"/>
              </a:xfrm>
            </p:grpSpPr>
            <p:sp>
              <p:nvSpPr>
                <p:cNvPr id="3839" name="Google Shape;3839;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67"/>
              <p:cNvGrpSpPr/>
              <p:nvPr/>
            </p:nvGrpSpPr>
            <p:grpSpPr>
              <a:xfrm>
                <a:off x="4376703" y="3255058"/>
                <a:ext cx="31405" cy="27001"/>
                <a:chOff x="4376703" y="3255058"/>
                <a:chExt cx="31405" cy="27001"/>
              </a:xfrm>
            </p:grpSpPr>
            <p:sp>
              <p:nvSpPr>
                <p:cNvPr id="3842" name="Google Shape;3842;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67"/>
              <p:cNvGrpSpPr/>
              <p:nvPr/>
            </p:nvGrpSpPr>
            <p:grpSpPr>
              <a:xfrm>
                <a:off x="4331322" y="3283656"/>
                <a:ext cx="31405" cy="26945"/>
                <a:chOff x="4331322" y="3283656"/>
                <a:chExt cx="31405" cy="26945"/>
              </a:xfrm>
            </p:grpSpPr>
            <p:sp>
              <p:nvSpPr>
                <p:cNvPr id="3845" name="Google Shape;3845;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7"/>
              <p:cNvGrpSpPr/>
              <p:nvPr/>
            </p:nvGrpSpPr>
            <p:grpSpPr>
              <a:xfrm>
                <a:off x="4380510" y="3065882"/>
                <a:ext cx="31405" cy="26938"/>
                <a:chOff x="4380510" y="3065882"/>
                <a:chExt cx="31405" cy="26938"/>
              </a:xfrm>
            </p:grpSpPr>
            <p:sp>
              <p:nvSpPr>
                <p:cNvPr id="3848" name="Google Shape;3848;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67"/>
            <p:cNvGrpSpPr/>
            <p:nvPr/>
          </p:nvGrpSpPr>
          <p:grpSpPr>
            <a:xfrm>
              <a:off x="4558998" y="3188237"/>
              <a:ext cx="1280131" cy="1052746"/>
              <a:chOff x="4558998" y="3188237"/>
              <a:chExt cx="1280131" cy="1052746"/>
            </a:xfrm>
          </p:grpSpPr>
          <p:sp>
            <p:nvSpPr>
              <p:cNvPr id="3851" name="Google Shape;3851;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2" name="Google Shape;3852;p67"/>
              <p:cNvGrpSpPr/>
              <p:nvPr/>
            </p:nvGrpSpPr>
            <p:grpSpPr>
              <a:xfrm>
                <a:off x="4579164" y="3203653"/>
                <a:ext cx="1244833" cy="1020397"/>
                <a:chOff x="4579164" y="3203653"/>
                <a:chExt cx="1244833" cy="1020397"/>
              </a:xfrm>
            </p:grpSpPr>
            <p:sp>
              <p:nvSpPr>
                <p:cNvPr id="3853" name="Google Shape;3853;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67"/>
                <p:cNvGrpSpPr/>
                <p:nvPr/>
              </p:nvGrpSpPr>
              <p:grpSpPr>
                <a:xfrm>
                  <a:off x="4579164" y="3203653"/>
                  <a:ext cx="1244833" cy="1020397"/>
                  <a:chOff x="4579164" y="3203653"/>
                  <a:chExt cx="1244833" cy="1020397"/>
                </a:xfrm>
              </p:grpSpPr>
              <p:sp>
                <p:nvSpPr>
                  <p:cNvPr id="3856" name="Google Shape;3856;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67"/>
                  <p:cNvGrpSpPr/>
                  <p:nvPr/>
                </p:nvGrpSpPr>
                <p:grpSpPr>
                  <a:xfrm>
                    <a:off x="4579164" y="3203653"/>
                    <a:ext cx="1244833" cy="1020397"/>
                    <a:chOff x="4579164" y="3203653"/>
                    <a:chExt cx="1244833" cy="1020397"/>
                  </a:xfrm>
                </p:grpSpPr>
                <p:sp>
                  <p:nvSpPr>
                    <p:cNvPr id="3859" name="Google Shape;3859;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7" name="Google Shape;3867;p67"/>
                    <p:cNvGrpSpPr/>
                    <p:nvPr/>
                  </p:nvGrpSpPr>
                  <p:grpSpPr>
                    <a:xfrm>
                      <a:off x="4579164" y="3203653"/>
                      <a:ext cx="1244833" cy="1020397"/>
                      <a:chOff x="4579164" y="3203653"/>
                      <a:chExt cx="1244833" cy="1020397"/>
                    </a:xfrm>
                  </p:grpSpPr>
                  <p:sp>
                    <p:nvSpPr>
                      <p:cNvPr id="3868" name="Google Shape;3868;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2" name="Google Shape;3882;p67"/>
                      <p:cNvGrpSpPr/>
                      <p:nvPr/>
                    </p:nvGrpSpPr>
                    <p:grpSpPr>
                      <a:xfrm>
                        <a:off x="4579164" y="3203653"/>
                        <a:ext cx="1244833" cy="1020397"/>
                        <a:chOff x="4579164" y="3203653"/>
                        <a:chExt cx="1244833" cy="1020397"/>
                      </a:xfrm>
                    </p:grpSpPr>
                    <p:sp>
                      <p:nvSpPr>
                        <p:cNvPr id="3883" name="Google Shape;3883;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4579164" y="3203653"/>
                          <a:ext cx="1244833" cy="1020397"/>
                          <a:chOff x="4579164" y="3203653"/>
                          <a:chExt cx="1244833" cy="1020397"/>
                        </a:xfrm>
                      </p:grpSpPr>
                      <p:sp>
                        <p:nvSpPr>
                          <p:cNvPr id="3908" name="Google Shape;3908;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9" name="Google Shape;3909;p67"/>
                          <p:cNvGrpSpPr/>
                          <p:nvPr/>
                        </p:nvGrpSpPr>
                        <p:grpSpPr>
                          <a:xfrm>
                            <a:off x="4579164" y="3203653"/>
                            <a:ext cx="1244833" cy="1020397"/>
                            <a:chOff x="4579164" y="3203653"/>
                            <a:chExt cx="1244833" cy="1020397"/>
                          </a:xfrm>
                        </p:grpSpPr>
                        <p:sp>
                          <p:nvSpPr>
                            <p:cNvPr id="3910" name="Google Shape;3910;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7" name="Google Shape;3917;p67"/>
                            <p:cNvGrpSpPr/>
                            <p:nvPr/>
                          </p:nvGrpSpPr>
                          <p:grpSpPr>
                            <a:xfrm>
                              <a:off x="4579164" y="3203653"/>
                              <a:ext cx="1244833" cy="1020397"/>
                              <a:chOff x="4579164" y="3203653"/>
                              <a:chExt cx="1244833" cy="1020397"/>
                            </a:xfrm>
                          </p:grpSpPr>
                          <p:sp>
                            <p:nvSpPr>
                              <p:cNvPr id="3918" name="Google Shape;3918;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67"/>
                              <p:cNvGrpSpPr/>
                              <p:nvPr/>
                            </p:nvGrpSpPr>
                            <p:grpSpPr>
                              <a:xfrm>
                                <a:off x="4579164" y="3203653"/>
                                <a:ext cx="1244833" cy="1020397"/>
                                <a:chOff x="4579164" y="3203653"/>
                                <a:chExt cx="1244833" cy="1020397"/>
                              </a:xfrm>
                            </p:grpSpPr>
                            <p:sp>
                              <p:nvSpPr>
                                <p:cNvPr id="3932" name="Google Shape;3932;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9" name="Google Shape;3939;p67"/>
                                <p:cNvGrpSpPr/>
                                <p:nvPr/>
                              </p:nvGrpSpPr>
                              <p:grpSpPr>
                                <a:xfrm>
                                  <a:off x="4579164" y="3203653"/>
                                  <a:ext cx="1244833" cy="1020397"/>
                                  <a:chOff x="4579164" y="3203653"/>
                                  <a:chExt cx="1244833" cy="1020397"/>
                                </a:xfrm>
                              </p:grpSpPr>
                              <p:sp>
                                <p:nvSpPr>
                                  <p:cNvPr id="3940" name="Google Shape;3940;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5" name="Google Shape;3945;p67"/>
                                  <p:cNvGrpSpPr/>
                                  <p:nvPr/>
                                </p:nvGrpSpPr>
                                <p:grpSpPr>
                                  <a:xfrm>
                                    <a:off x="4579164" y="3203653"/>
                                    <a:ext cx="1244833" cy="1020397"/>
                                    <a:chOff x="4579164" y="3203653"/>
                                    <a:chExt cx="1244833" cy="1020397"/>
                                  </a:xfrm>
                                </p:grpSpPr>
                                <p:sp>
                                  <p:nvSpPr>
                                    <p:cNvPr id="3946" name="Google Shape;3946;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50" name="Google Shape;3950;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53" name="Google Shape;3953;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54" name="Google Shape;3954;p67"/>
              <p:cNvGrpSpPr/>
              <p:nvPr/>
            </p:nvGrpSpPr>
            <p:grpSpPr>
              <a:xfrm>
                <a:off x="4595437" y="3598775"/>
                <a:ext cx="37776" cy="32451"/>
                <a:chOff x="4595437" y="3598775"/>
                <a:chExt cx="37776" cy="32451"/>
              </a:xfrm>
            </p:grpSpPr>
            <p:sp>
              <p:nvSpPr>
                <p:cNvPr id="3955" name="Google Shape;3955;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7"/>
              <p:cNvGrpSpPr/>
              <p:nvPr/>
            </p:nvGrpSpPr>
            <p:grpSpPr>
              <a:xfrm>
                <a:off x="4641864" y="3524443"/>
                <a:ext cx="37776" cy="32380"/>
                <a:chOff x="4641864" y="3524443"/>
                <a:chExt cx="37776" cy="32380"/>
              </a:xfrm>
            </p:grpSpPr>
            <p:sp>
              <p:nvSpPr>
                <p:cNvPr id="3958" name="Google Shape;3958;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67"/>
              <p:cNvGrpSpPr/>
              <p:nvPr/>
            </p:nvGrpSpPr>
            <p:grpSpPr>
              <a:xfrm>
                <a:off x="4648431" y="3893901"/>
                <a:ext cx="37776" cy="32357"/>
                <a:chOff x="4648431" y="3893901"/>
                <a:chExt cx="37776" cy="32357"/>
              </a:xfrm>
            </p:grpSpPr>
            <p:sp>
              <p:nvSpPr>
                <p:cNvPr id="3961" name="Google Shape;3961;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67"/>
              <p:cNvGrpSpPr/>
              <p:nvPr/>
            </p:nvGrpSpPr>
            <p:grpSpPr>
              <a:xfrm>
                <a:off x="4567752" y="3722908"/>
                <a:ext cx="37870" cy="32380"/>
                <a:chOff x="4567752" y="3722908"/>
                <a:chExt cx="37870" cy="32380"/>
              </a:xfrm>
            </p:grpSpPr>
            <p:sp>
              <p:nvSpPr>
                <p:cNvPr id="3964" name="Google Shape;3964;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7"/>
              <p:cNvGrpSpPr/>
              <p:nvPr/>
            </p:nvGrpSpPr>
            <p:grpSpPr>
              <a:xfrm>
                <a:off x="4617506" y="3652052"/>
                <a:ext cx="37783" cy="32357"/>
                <a:chOff x="4617506" y="3652052"/>
                <a:chExt cx="37783" cy="32357"/>
              </a:xfrm>
            </p:grpSpPr>
            <p:sp>
              <p:nvSpPr>
                <p:cNvPr id="3967" name="Google Shape;3967;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67"/>
              <p:cNvGrpSpPr/>
              <p:nvPr/>
            </p:nvGrpSpPr>
            <p:grpSpPr>
              <a:xfrm>
                <a:off x="4739005" y="3554149"/>
                <a:ext cx="37870" cy="32357"/>
                <a:chOff x="4739005" y="3554149"/>
                <a:chExt cx="37870" cy="32357"/>
              </a:xfrm>
            </p:grpSpPr>
            <p:sp>
              <p:nvSpPr>
                <p:cNvPr id="3970" name="Google Shape;3970;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67"/>
              <p:cNvGrpSpPr/>
              <p:nvPr/>
            </p:nvGrpSpPr>
            <p:grpSpPr>
              <a:xfrm>
                <a:off x="4806557" y="3630258"/>
                <a:ext cx="37776" cy="32364"/>
                <a:chOff x="4806557" y="3630258"/>
                <a:chExt cx="37776" cy="32364"/>
              </a:xfrm>
            </p:grpSpPr>
            <p:sp>
              <p:nvSpPr>
                <p:cNvPr id="3973" name="Google Shape;3973;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67"/>
              <p:cNvGrpSpPr/>
              <p:nvPr/>
            </p:nvGrpSpPr>
            <p:grpSpPr>
              <a:xfrm>
                <a:off x="4737007" y="4004357"/>
                <a:ext cx="37870" cy="32357"/>
                <a:chOff x="4737007" y="4004357"/>
                <a:chExt cx="37870" cy="32357"/>
              </a:xfrm>
            </p:grpSpPr>
            <p:sp>
              <p:nvSpPr>
                <p:cNvPr id="3976" name="Google Shape;3976;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67"/>
              <p:cNvGrpSpPr/>
              <p:nvPr/>
            </p:nvGrpSpPr>
            <p:grpSpPr>
              <a:xfrm>
                <a:off x="4773634" y="4208627"/>
                <a:ext cx="37776" cy="32357"/>
                <a:chOff x="4773634" y="4208627"/>
                <a:chExt cx="37776" cy="32357"/>
              </a:xfrm>
            </p:grpSpPr>
            <p:sp>
              <p:nvSpPr>
                <p:cNvPr id="3979" name="Google Shape;3979;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67"/>
              <p:cNvGrpSpPr/>
              <p:nvPr/>
            </p:nvGrpSpPr>
            <p:grpSpPr>
              <a:xfrm>
                <a:off x="4888282" y="4074764"/>
                <a:ext cx="37776" cy="32451"/>
                <a:chOff x="4888282" y="4074764"/>
                <a:chExt cx="37776" cy="32451"/>
              </a:xfrm>
            </p:grpSpPr>
            <p:sp>
              <p:nvSpPr>
                <p:cNvPr id="3982" name="Google Shape;3982;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67"/>
              <p:cNvGrpSpPr/>
              <p:nvPr/>
            </p:nvGrpSpPr>
            <p:grpSpPr>
              <a:xfrm>
                <a:off x="4901315" y="3804271"/>
                <a:ext cx="37776" cy="32364"/>
                <a:chOff x="4901315" y="3804271"/>
                <a:chExt cx="37776" cy="32364"/>
              </a:xfrm>
            </p:grpSpPr>
            <p:sp>
              <p:nvSpPr>
                <p:cNvPr id="3985" name="Google Shape;3985;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67"/>
              <p:cNvGrpSpPr/>
              <p:nvPr/>
            </p:nvGrpSpPr>
            <p:grpSpPr>
              <a:xfrm>
                <a:off x="4866394" y="3715035"/>
                <a:ext cx="37846" cy="32357"/>
                <a:chOff x="4866394" y="3715035"/>
                <a:chExt cx="37846" cy="32357"/>
              </a:xfrm>
            </p:grpSpPr>
            <p:sp>
              <p:nvSpPr>
                <p:cNvPr id="3988" name="Google Shape;3988;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67"/>
              <p:cNvGrpSpPr/>
              <p:nvPr/>
            </p:nvGrpSpPr>
            <p:grpSpPr>
              <a:xfrm>
                <a:off x="4979233" y="3839798"/>
                <a:ext cx="37878" cy="32420"/>
                <a:chOff x="4979233" y="3839798"/>
                <a:chExt cx="37878" cy="32420"/>
              </a:xfrm>
            </p:grpSpPr>
            <p:sp>
              <p:nvSpPr>
                <p:cNvPr id="3991" name="Google Shape;3991;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67"/>
              <p:cNvGrpSpPr/>
              <p:nvPr/>
            </p:nvGrpSpPr>
            <p:grpSpPr>
              <a:xfrm>
                <a:off x="4790662" y="3679147"/>
                <a:ext cx="37783" cy="32380"/>
                <a:chOff x="4790662" y="3679147"/>
                <a:chExt cx="37783" cy="32380"/>
              </a:xfrm>
            </p:grpSpPr>
            <p:sp>
              <p:nvSpPr>
                <p:cNvPr id="3994" name="Google Shape;3994;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7"/>
              <p:cNvGrpSpPr/>
              <p:nvPr/>
            </p:nvGrpSpPr>
            <p:grpSpPr>
              <a:xfrm>
                <a:off x="4857263" y="3557861"/>
                <a:ext cx="37776" cy="32357"/>
                <a:chOff x="4857263" y="3557861"/>
                <a:chExt cx="37776" cy="32357"/>
              </a:xfrm>
            </p:grpSpPr>
            <p:sp>
              <p:nvSpPr>
                <p:cNvPr id="3997" name="Google Shape;3997;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7"/>
              <p:cNvGrpSpPr/>
              <p:nvPr/>
            </p:nvGrpSpPr>
            <p:grpSpPr>
              <a:xfrm>
                <a:off x="4883902" y="3648033"/>
                <a:ext cx="37783" cy="32380"/>
                <a:chOff x="4883902" y="3648033"/>
                <a:chExt cx="37783" cy="32380"/>
              </a:xfrm>
            </p:grpSpPr>
            <p:sp>
              <p:nvSpPr>
                <p:cNvPr id="4000" name="Google Shape;4000;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7"/>
              <p:cNvGrpSpPr/>
              <p:nvPr/>
            </p:nvGrpSpPr>
            <p:grpSpPr>
              <a:xfrm>
                <a:off x="4907780" y="3347220"/>
                <a:ext cx="37878" cy="32357"/>
                <a:chOff x="4907780" y="3347220"/>
                <a:chExt cx="37878" cy="32357"/>
              </a:xfrm>
            </p:grpSpPr>
            <p:sp>
              <p:nvSpPr>
                <p:cNvPr id="4003" name="Google Shape;4003;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5065048" y="3738150"/>
                <a:ext cx="37783" cy="32364"/>
                <a:chOff x="5065048" y="3738150"/>
                <a:chExt cx="37783" cy="32364"/>
              </a:xfrm>
            </p:grpSpPr>
            <p:sp>
              <p:nvSpPr>
                <p:cNvPr id="4006" name="Google Shape;4006;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67"/>
              <p:cNvGrpSpPr/>
              <p:nvPr/>
            </p:nvGrpSpPr>
            <p:grpSpPr>
              <a:xfrm>
                <a:off x="5071616" y="3284615"/>
                <a:ext cx="37783" cy="32357"/>
                <a:chOff x="5071616" y="3284615"/>
                <a:chExt cx="37783" cy="32357"/>
              </a:xfrm>
            </p:grpSpPr>
            <p:sp>
              <p:nvSpPr>
                <p:cNvPr id="4009" name="Google Shape;4009;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67"/>
              <p:cNvGrpSpPr/>
              <p:nvPr/>
            </p:nvGrpSpPr>
            <p:grpSpPr>
              <a:xfrm>
                <a:off x="5389291" y="3759921"/>
                <a:ext cx="37783" cy="32380"/>
                <a:chOff x="5389291" y="3759921"/>
                <a:chExt cx="37783" cy="32380"/>
              </a:xfrm>
            </p:grpSpPr>
            <p:sp>
              <p:nvSpPr>
                <p:cNvPr id="4012" name="Google Shape;4012;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7"/>
              <p:cNvGrpSpPr/>
              <p:nvPr/>
            </p:nvGrpSpPr>
            <p:grpSpPr>
              <a:xfrm>
                <a:off x="5431534" y="3632932"/>
                <a:ext cx="37878" cy="32451"/>
                <a:chOff x="5431534" y="3632932"/>
                <a:chExt cx="37878" cy="32451"/>
              </a:xfrm>
            </p:grpSpPr>
            <p:sp>
              <p:nvSpPr>
                <p:cNvPr id="4015" name="Google Shape;4015;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67"/>
              <p:cNvGrpSpPr/>
              <p:nvPr/>
            </p:nvGrpSpPr>
            <p:grpSpPr>
              <a:xfrm>
                <a:off x="5540755" y="3544829"/>
                <a:ext cx="37783" cy="32357"/>
                <a:chOff x="5540755" y="3544829"/>
                <a:chExt cx="37783" cy="32357"/>
              </a:xfrm>
            </p:grpSpPr>
            <p:sp>
              <p:nvSpPr>
                <p:cNvPr id="4018" name="Google Shape;4018;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67"/>
              <p:cNvGrpSpPr/>
              <p:nvPr/>
            </p:nvGrpSpPr>
            <p:grpSpPr>
              <a:xfrm>
                <a:off x="5579293" y="3412107"/>
                <a:ext cx="37776" cy="32357"/>
                <a:chOff x="5579293" y="3412107"/>
                <a:chExt cx="37776" cy="32357"/>
              </a:xfrm>
            </p:grpSpPr>
            <p:sp>
              <p:nvSpPr>
                <p:cNvPr id="4021" name="Google Shape;4021;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67"/>
              <p:cNvGrpSpPr/>
              <p:nvPr/>
            </p:nvGrpSpPr>
            <p:grpSpPr>
              <a:xfrm>
                <a:off x="5801346" y="3284615"/>
                <a:ext cx="37783" cy="32357"/>
                <a:chOff x="5801346" y="3284615"/>
                <a:chExt cx="37783" cy="32357"/>
              </a:xfrm>
            </p:grpSpPr>
            <p:sp>
              <p:nvSpPr>
                <p:cNvPr id="4024" name="Google Shape;4024;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7"/>
              <p:cNvGrpSpPr/>
              <p:nvPr/>
            </p:nvGrpSpPr>
            <p:grpSpPr>
              <a:xfrm>
                <a:off x="5763578" y="3399067"/>
                <a:ext cx="37776" cy="32364"/>
                <a:chOff x="5763578" y="3399067"/>
                <a:chExt cx="37776" cy="32364"/>
              </a:xfrm>
            </p:grpSpPr>
            <p:sp>
              <p:nvSpPr>
                <p:cNvPr id="4027" name="Google Shape;4027;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7"/>
              <p:cNvGrpSpPr/>
              <p:nvPr/>
            </p:nvGrpSpPr>
            <p:grpSpPr>
              <a:xfrm>
                <a:off x="5395858" y="3230952"/>
                <a:ext cx="37776" cy="32364"/>
                <a:chOff x="5395858" y="3230952"/>
                <a:chExt cx="37776" cy="32364"/>
              </a:xfrm>
            </p:grpSpPr>
            <p:sp>
              <p:nvSpPr>
                <p:cNvPr id="4030" name="Google Shape;4030;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7"/>
              <p:cNvGrpSpPr/>
              <p:nvPr/>
            </p:nvGrpSpPr>
            <p:grpSpPr>
              <a:xfrm>
                <a:off x="5264088" y="3188237"/>
                <a:ext cx="37776" cy="32357"/>
                <a:chOff x="5264088" y="3188237"/>
                <a:chExt cx="37776" cy="32357"/>
              </a:xfrm>
            </p:grpSpPr>
            <p:sp>
              <p:nvSpPr>
                <p:cNvPr id="4033" name="Google Shape;4033;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7"/>
              <p:cNvGrpSpPr/>
              <p:nvPr/>
            </p:nvGrpSpPr>
            <p:grpSpPr>
              <a:xfrm>
                <a:off x="5585758" y="3237425"/>
                <a:ext cx="37878" cy="32357"/>
                <a:chOff x="5585758" y="3237425"/>
                <a:chExt cx="37878" cy="32357"/>
              </a:xfrm>
            </p:grpSpPr>
            <p:sp>
              <p:nvSpPr>
                <p:cNvPr id="4036" name="Google Shape;4036;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7"/>
              <p:cNvGrpSpPr/>
              <p:nvPr/>
            </p:nvGrpSpPr>
            <p:grpSpPr>
              <a:xfrm>
                <a:off x="4874196" y="3291088"/>
                <a:ext cx="37878" cy="32451"/>
                <a:chOff x="4874196" y="3291088"/>
                <a:chExt cx="37878" cy="32451"/>
              </a:xfrm>
            </p:grpSpPr>
            <p:sp>
              <p:nvSpPr>
                <p:cNvPr id="4039" name="Google Shape;4039;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7"/>
              <p:cNvGrpSpPr/>
              <p:nvPr/>
            </p:nvGrpSpPr>
            <p:grpSpPr>
              <a:xfrm>
                <a:off x="5197770" y="3785466"/>
                <a:ext cx="37783" cy="32427"/>
                <a:chOff x="5197770" y="3785466"/>
                <a:chExt cx="37783" cy="32427"/>
              </a:xfrm>
            </p:grpSpPr>
            <p:sp>
              <p:nvSpPr>
                <p:cNvPr id="4042" name="Google Shape;4042;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5177699" y="3492117"/>
                <a:ext cx="37776" cy="32357"/>
                <a:chOff x="5177699" y="3492117"/>
                <a:chExt cx="37776" cy="32357"/>
              </a:xfrm>
            </p:grpSpPr>
            <p:sp>
              <p:nvSpPr>
                <p:cNvPr id="4045" name="Google Shape;4045;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5349431" y="3622346"/>
                <a:ext cx="37870" cy="32380"/>
                <a:chOff x="5349431" y="3622346"/>
                <a:chExt cx="37870" cy="32380"/>
              </a:xfrm>
            </p:grpSpPr>
            <p:sp>
              <p:nvSpPr>
                <p:cNvPr id="4048" name="Google Shape;4048;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7"/>
              <p:cNvGrpSpPr/>
              <p:nvPr/>
            </p:nvGrpSpPr>
            <p:grpSpPr>
              <a:xfrm>
                <a:off x="5068855" y="3563980"/>
                <a:ext cx="53954" cy="46223"/>
                <a:chOff x="5068855" y="3563980"/>
                <a:chExt cx="53954" cy="46223"/>
              </a:xfrm>
            </p:grpSpPr>
            <p:sp>
              <p:nvSpPr>
                <p:cNvPr id="4051" name="Google Shape;4051;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7"/>
              <p:cNvGrpSpPr/>
              <p:nvPr/>
            </p:nvGrpSpPr>
            <p:grpSpPr>
              <a:xfrm>
                <a:off x="5037654" y="3392507"/>
                <a:ext cx="37870" cy="32451"/>
                <a:chOff x="5037654" y="3392507"/>
                <a:chExt cx="37870" cy="32451"/>
              </a:xfrm>
            </p:grpSpPr>
            <p:sp>
              <p:nvSpPr>
                <p:cNvPr id="4054" name="Google Shape;4054;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67"/>
              <p:cNvGrpSpPr/>
              <p:nvPr/>
            </p:nvGrpSpPr>
            <p:grpSpPr>
              <a:xfrm>
                <a:off x="5456560" y="3368629"/>
                <a:ext cx="37870" cy="32451"/>
                <a:chOff x="5456560" y="3368629"/>
                <a:chExt cx="37870" cy="32451"/>
              </a:xfrm>
            </p:grpSpPr>
            <p:sp>
              <p:nvSpPr>
                <p:cNvPr id="4057" name="Google Shape;4057;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7"/>
              <p:cNvGrpSpPr/>
              <p:nvPr/>
            </p:nvGrpSpPr>
            <p:grpSpPr>
              <a:xfrm>
                <a:off x="4755749" y="3501516"/>
                <a:ext cx="46246" cy="39608"/>
                <a:chOff x="4755749" y="3501516"/>
                <a:chExt cx="46246" cy="39608"/>
              </a:xfrm>
            </p:grpSpPr>
            <p:sp>
              <p:nvSpPr>
                <p:cNvPr id="4060" name="Google Shape;4060;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7"/>
              <p:cNvGrpSpPr/>
              <p:nvPr/>
            </p:nvGrpSpPr>
            <p:grpSpPr>
              <a:xfrm>
                <a:off x="4681346" y="3485582"/>
                <a:ext cx="37783" cy="32427"/>
                <a:chOff x="4681346" y="3485582"/>
                <a:chExt cx="37783" cy="32427"/>
              </a:xfrm>
            </p:grpSpPr>
            <p:sp>
              <p:nvSpPr>
                <p:cNvPr id="4063" name="Google Shape;4063;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7"/>
              <p:cNvGrpSpPr/>
              <p:nvPr/>
            </p:nvGrpSpPr>
            <p:grpSpPr>
              <a:xfrm>
                <a:off x="4767067" y="3291088"/>
                <a:ext cx="37878" cy="32451"/>
                <a:chOff x="4767067" y="3291088"/>
                <a:chExt cx="37878" cy="32451"/>
              </a:xfrm>
            </p:grpSpPr>
            <p:sp>
              <p:nvSpPr>
                <p:cNvPr id="4066" name="Google Shape;4066;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4687819" y="3405539"/>
                <a:ext cx="37776" cy="32451"/>
                <a:chOff x="4687819" y="3405539"/>
                <a:chExt cx="37776" cy="32451"/>
              </a:xfrm>
            </p:grpSpPr>
            <p:sp>
              <p:nvSpPr>
                <p:cNvPr id="4069" name="Google Shape;4069;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67"/>
              <p:cNvGrpSpPr/>
              <p:nvPr/>
            </p:nvGrpSpPr>
            <p:grpSpPr>
              <a:xfrm>
                <a:off x="4923101" y="3444809"/>
                <a:ext cx="52813" cy="45318"/>
                <a:chOff x="4923101" y="3444809"/>
                <a:chExt cx="52813" cy="45318"/>
              </a:xfrm>
            </p:grpSpPr>
            <p:sp>
              <p:nvSpPr>
                <p:cNvPr id="4072" name="Google Shape;4072;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7"/>
              <p:cNvGrpSpPr/>
              <p:nvPr/>
            </p:nvGrpSpPr>
            <p:grpSpPr>
              <a:xfrm>
                <a:off x="4846040" y="3654750"/>
                <a:ext cx="31405" cy="26993"/>
                <a:chOff x="4846040" y="3654750"/>
                <a:chExt cx="31405" cy="26993"/>
              </a:xfrm>
            </p:grpSpPr>
            <p:sp>
              <p:nvSpPr>
                <p:cNvPr id="4075" name="Google Shape;4075;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7"/>
              <p:cNvGrpSpPr/>
              <p:nvPr/>
            </p:nvGrpSpPr>
            <p:grpSpPr>
              <a:xfrm>
                <a:off x="4925673" y="3691700"/>
                <a:ext cx="40253" cy="34472"/>
                <a:chOff x="4925673" y="3691700"/>
                <a:chExt cx="40253" cy="34472"/>
              </a:xfrm>
            </p:grpSpPr>
            <p:sp>
              <p:nvSpPr>
                <p:cNvPr id="4078" name="Google Shape;4078;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67"/>
              <p:cNvGrpSpPr/>
              <p:nvPr/>
            </p:nvGrpSpPr>
            <p:grpSpPr>
              <a:xfrm>
                <a:off x="4894653" y="3740848"/>
                <a:ext cx="31405" cy="26906"/>
                <a:chOff x="4894653" y="3740848"/>
                <a:chExt cx="31405" cy="26906"/>
              </a:xfrm>
            </p:grpSpPr>
            <p:sp>
              <p:nvSpPr>
                <p:cNvPr id="4081" name="Google Shape;4081;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7"/>
              <p:cNvGrpSpPr/>
              <p:nvPr/>
            </p:nvGrpSpPr>
            <p:grpSpPr>
              <a:xfrm>
                <a:off x="4962300" y="3696348"/>
                <a:ext cx="38255" cy="32773"/>
                <a:chOff x="4962300" y="3696348"/>
                <a:chExt cx="38255" cy="32773"/>
              </a:xfrm>
            </p:grpSpPr>
            <p:sp>
              <p:nvSpPr>
                <p:cNvPr id="4084" name="Google Shape;4084;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7"/>
              <p:cNvGrpSpPr/>
              <p:nvPr/>
            </p:nvGrpSpPr>
            <p:grpSpPr>
              <a:xfrm>
                <a:off x="4980185" y="3743349"/>
                <a:ext cx="31499" cy="26969"/>
                <a:chOff x="4980185" y="3743349"/>
                <a:chExt cx="31499" cy="26969"/>
              </a:xfrm>
            </p:grpSpPr>
            <p:sp>
              <p:nvSpPr>
                <p:cNvPr id="4087" name="Google Shape;4087;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7"/>
              <p:cNvGrpSpPr/>
              <p:nvPr/>
            </p:nvGrpSpPr>
            <p:grpSpPr>
              <a:xfrm>
                <a:off x="5013768" y="3734312"/>
                <a:ext cx="31499" cy="26969"/>
                <a:chOff x="5013768" y="3734312"/>
                <a:chExt cx="31499" cy="26969"/>
              </a:xfrm>
            </p:grpSpPr>
            <p:sp>
              <p:nvSpPr>
                <p:cNvPr id="4090" name="Google Shape;4090;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7"/>
              <p:cNvGrpSpPr/>
              <p:nvPr/>
            </p:nvGrpSpPr>
            <p:grpSpPr>
              <a:xfrm>
                <a:off x="5036703" y="3764545"/>
                <a:ext cx="31499" cy="26898"/>
                <a:chOff x="5036703" y="3764545"/>
                <a:chExt cx="31499" cy="26898"/>
              </a:xfrm>
            </p:grpSpPr>
            <p:sp>
              <p:nvSpPr>
                <p:cNvPr id="4093" name="Google Shape;4093;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7"/>
              <p:cNvGrpSpPr/>
              <p:nvPr/>
            </p:nvGrpSpPr>
            <p:grpSpPr>
              <a:xfrm>
                <a:off x="4953546" y="3768352"/>
                <a:ext cx="31405" cy="26898"/>
                <a:chOff x="4953546" y="3768352"/>
                <a:chExt cx="31405" cy="26898"/>
              </a:xfrm>
            </p:grpSpPr>
            <p:sp>
              <p:nvSpPr>
                <p:cNvPr id="4096" name="Google Shape;4096;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7"/>
              <p:cNvGrpSpPr/>
              <p:nvPr/>
            </p:nvGrpSpPr>
            <p:grpSpPr>
              <a:xfrm>
                <a:off x="4964770" y="3814016"/>
                <a:ext cx="31499" cy="26993"/>
                <a:chOff x="4964770" y="3814016"/>
                <a:chExt cx="31499" cy="26993"/>
              </a:xfrm>
            </p:grpSpPr>
            <p:sp>
              <p:nvSpPr>
                <p:cNvPr id="4099" name="Google Shape;4099;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67"/>
              <p:cNvGrpSpPr/>
              <p:nvPr/>
            </p:nvGrpSpPr>
            <p:grpSpPr>
              <a:xfrm>
                <a:off x="4923290" y="3800504"/>
                <a:ext cx="31468" cy="26898"/>
                <a:chOff x="4923290" y="3800504"/>
                <a:chExt cx="31468" cy="26898"/>
              </a:xfrm>
            </p:grpSpPr>
            <p:sp>
              <p:nvSpPr>
                <p:cNvPr id="4102" name="Google Shape;4102;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67"/>
              <p:cNvGrpSpPr/>
              <p:nvPr/>
            </p:nvGrpSpPr>
            <p:grpSpPr>
              <a:xfrm>
                <a:off x="5108534" y="3650943"/>
                <a:ext cx="31405" cy="26993"/>
                <a:chOff x="5108534" y="3650943"/>
                <a:chExt cx="31405" cy="26993"/>
              </a:xfrm>
            </p:grpSpPr>
            <p:sp>
              <p:nvSpPr>
                <p:cNvPr id="4105" name="Google Shape;4105;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67"/>
              <p:cNvGrpSpPr/>
              <p:nvPr/>
            </p:nvGrpSpPr>
            <p:grpSpPr>
              <a:xfrm>
                <a:off x="5119380" y="3760739"/>
                <a:ext cx="31499" cy="26993"/>
                <a:chOff x="5119380" y="3760739"/>
                <a:chExt cx="31499" cy="26993"/>
              </a:xfrm>
            </p:grpSpPr>
            <p:sp>
              <p:nvSpPr>
                <p:cNvPr id="4108" name="Google Shape;4108;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67"/>
              <p:cNvGrpSpPr/>
              <p:nvPr/>
            </p:nvGrpSpPr>
            <p:grpSpPr>
              <a:xfrm>
                <a:off x="5119380" y="3788235"/>
                <a:ext cx="31499" cy="26993"/>
                <a:chOff x="5119380" y="3788235"/>
                <a:chExt cx="31499" cy="26993"/>
              </a:xfrm>
            </p:grpSpPr>
            <p:sp>
              <p:nvSpPr>
                <p:cNvPr id="4111" name="Google Shape;4111;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67"/>
              <p:cNvGrpSpPr/>
              <p:nvPr/>
            </p:nvGrpSpPr>
            <p:grpSpPr>
              <a:xfrm>
                <a:off x="5158005" y="3875284"/>
                <a:ext cx="31405" cy="27001"/>
                <a:chOff x="5158005" y="3875284"/>
                <a:chExt cx="31405" cy="27001"/>
              </a:xfrm>
            </p:grpSpPr>
            <p:sp>
              <p:nvSpPr>
                <p:cNvPr id="4114" name="Google Shape;4114;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7"/>
              <p:cNvGrpSpPr/>
              <p:nvPr/>
            </p:nvGrpSpPr>
            <p:grpSpPr>
              <a:xfrm>
                <a:off x="5233163" y="3764545"/>
                <a:ext cx="31499" cy="26898"/>
                <a:chOff x="5233163" y="3764545"/>
                <a:chExt cx="31499" cy="26898"/>
              </a:xfrm>
            </p:grpSpPr>
            <p:sp>
              <p:nvSpPr>
                <p:cNvPr id="4117" name="Google Shape;4117;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67"/>
              <p:cNvGrpSpPr/>
              <p:nvPr/>
            </p:nvGrpSpPr>
            <p:grpSpPr>
              <a:xfrm>
                <a:off x="5276168" y="3805545"/>
                <a:ext cx="31499" cy="26906"/>
                <a:chOff x="5276168" y="3805545"/>
                <a:chExt cx="31499" cy="26906"/>
              </a:xfrm>
            </p:grpSpPr>
            <p:sp>
              <p:nvSpPr>
                <p:cNvPr id="4120" name="Google Shape;4120;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67"/>
              <p:cNvGrpSpPr/>
              <p:nvPr/>
            </p:nvGrpSpPr>
            <p:grpSpPr>
              <a:xfrm>
                <a:off x="5294053" y="3851933"/>
                <a:ext cx="31405" cy="26945"/>
                <a:chOff x="5294053" y="3851933"/>
                <a:chExt cx="31405" cy="26945"/>
              </a:xfrm>
            </p:grpSpPr>
            <p:sp>
              <p:nvSpPr>
                <p:cNvPr id="4123" name="Google Shape;4123;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67"/>
              <p:cNvGrpSpPr/>
              <p:nvPr/>
            </p:nvGrpSpPr>
            <p:grpSpPr>
              <a:xfrm>
                <a:off x="5341723" y="3851902"/>
                <a:ext cx="31405" cy="26977"/>
                <a:chOff x="5341723" y="3851902"/>
                <a:chExt cx="31405" cy="26977"/>
              </a:xfrm>
            </p:grpSpPr>
            <p:sp>
              <p:nvSpPr>
                <p:cNvPr id="4126" name="Google Shape;4126;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67"/>
              <p:cNvGrpSpPr/>
              <p:nvPr/>
            </p:nvGrpSpPr>
            <p:grpSpPr>
              <a:xfrm>
                <a:off x="5054871" y="3507855"/>
                <a:ext cx="31405" cy="26993"/>
                <a:chOff x="5054871" y="3507855"/>
                <a:chExt cx="31405" cy="26993"/>
              </a:xfrm>
            </p:grpSpPr>
            <p:sp>
              <p:nvSpPr>
                <p:cNvPr id="4129" name="Google Shape;4129;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67"/>
              <p:cNvGrpSpPr/>
              <p:nvPr/>
            </p:nvGrpSpPr>
            <p:grpSpPr>
              <a:xfrm>
                <a:off x="4876579" y="3675325"/>
                <a:ext cx="31405" cy="26969"/>
                <a:chOff x="4876579" y="3675325"/>
                <a:chExt cx="31405" cy="26969"/>
              </a:xfrm>
            </p:grpSpPr>
            <p:sp>
              <p:nvSpPr>
                <p:cNvPr id="4132" name="Google Shape;4132;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67"/>
              <p:cNvGrpSpPr/>
              <p:nvPr/>
            </p:nvGrpSpPr>
            <p:grpSpPr>
              <a:xfrm>
                <a:off x="4842233" y="3688333"/>
                <a:ext cx="31405" cy="26993"/>
                <a:chOff x="4842233" y="3688333"/>
                <a:chExt cx="31405" cy="26993"/>
              </a:xfrm>
            </p:grpSpPr>
            <p:sp>
              <p:nvSpPr>
                <p:cNvPr id="4135" name="Google Shape;4135;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67"/>
              <p:cNvGrpSpPr/>
              <p:nvPr/>
            </p:nvGrpSpPr>
            <p:grpSpPr>
              <a:xfrm>
                <a:off x="5187876" y="3608032"/>
                <a:ext cx="31405" cy="27001"/>
                <a:chOff x="5187876" y="3608032"/>
                <a:chExt cx="31405" cy="27001"/>
              </a:xfrm>
            </p:grpSpPr>
            <p:sp>
              <p:nvSpPr>
                <p:cNvPr id="4138" name="Google Shape;4138;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0" name="Google Shape;4140;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2" name="Google Shape;4142;p67"/>
              <p:cNvGrpSpPr/>
              <p:nvPr/>
            </p:nvGrpSpPr>
            <p:grpSpPr>
              <a:xfrm>
                <a:off x="5269224" y="3304167"/>
                <a:ext cx="40253" cy="34402"/>
                <a:chOff x="5269224" y="3304167"/>
                <a:chExt cx="40253" cy="34402"/>
              </a:xfrm>
            </p:grpSpPr>
            <p:sp>
              <p:nvSpPr>
                <p:cNvPr id="4143" name="Google Shape;4143;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67"/>
              <p:cNvGrpSpPr/>
              <p:nvPr/>
            </p:nvGrpSpPr>
            <p:grpSpPr>
              <a:xfrm>
                <a:off x="5327354" y="3476615"/>
                <a:ext cx="49864" cy="42723"/>
                <a:chOff x="5327354" y="3476615"/>
                <a:chExt cx="49864" cy="42723"/>
              </a:xfrm>
            </p:grpSpPr>
            <p:sp>
              <p:nvSpPr>
                <p:cNvPr id="4146" name="Google Shape;4146;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8" name="Google Shape;4148;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0" name="Google Shape;4150;p67"/>
              <p:cNvGrpSpPr/>
              <p:nvPr/>
            </p:nvGrpSpPr>
            <p:grpSpPr>
              <a:xfrm>
                <a:off x="5341723" y="3775957"/>
                <a:ext cx="31405" cy="26898"/>
                <a:chOff x="5341723" y="3775957"/>
                <a:chExt cx="31405" cy="26898"/>
              </a:xfrm>
            </p:grpSpPr>
            <p:sp>
              <p:nvSpPr>
                <p:cNvPr id="4151" name="Google Shape;4151;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7"/>
              <p:cNvGrpSpPr/>
              <p:nvPr/>
            </p:nvGrpSpPr>
            <p:grpSpPr>
              <a:xfrm>
                <a:off x="5439053" y="3699274"/>
                <a:ext cx="31405" cy="26898"/>
                <a:chOff x="5439053" y="3699274"/>
                <a:chExt cx="31405" cy="26898"/>
              </a:xfrm>
            </p:grpSpPr>
            <p:sp>
              <p:nvSpPr>
                <p:cNvPr id="4154" name="Google Shape;4154;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7"/>
              <p:cNvGrpSpPr/>
              <p:nvPr/>
            </p:nvGrpSpPr>
            <p:grpSpPr>
              <a:xfrm>
                <a:off x="5412414" y="3622307"/>
                <a:ext cx="31499" cy="26993"/>
                <a:chOff x="5412414" y="3622307"/>
                <a:chExt cx="31499" cy="26993"/>
              </a:xfrm>
            </p:grpSpPr>
            <p:sp>
              <p:nvSpPr>
                <p:cNvPr id="4157" name="Google Shape;4157;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7"/>
              <p:cNvGrpSpPr/>
              <p:nvPr/>
            </p:nvGrpSpPr>
            <p:grpSpPr>
              <a:xfrm>
                <a:off x="5476254" y="3473949"/>
                <a:ext cx="26835" cy="26930"/>
                <a:chOff x="5476254" y="3473949"/>
                <a:chExt cx="26835" cy="26930"/>
              </a:xfrm>
            </p:grpSpPr>
            <p:sp>
              <p:nvSpPr>
                <p:cNvPr id="4160" name="Google Shape;4160;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7"/>
              <p:cNvGrpSpPr/>
              <p:nvPr/>
            </p:nvGrpSpPr>
            <p:grpSpPr>
              <a:xfrm>
                <a:off x="5564547" y="3481594"/>
                <a:ext cx="31397" cy="26898"/>
                <a:chOff x="5564547" y="3481594"/>
                <a:chExt cx="31397" cy="26898"/>
              </a:xfrm>
            </p:grpSpPr>
            <p:sp>
              <p:nvSpPr>
                <p:cNvPr id="4163" name="Google Shape;4163;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7"/>
              <p:cNvGrpSpPr/>
              <p:nvPr/>
            </p:nvGrpSpPr>
            <p:grpSpPr>
              <a:xfrm>
                <a:off x="5534101" y="3470174"/>
                <a:ext cx="31397" cy="26906"/>
                <a:chOff x="5534101" y="3470174"/>
                <a:chExt cx="31397" cy="26906"/>
              </a:xfrm>
            </p:grpSpPr>
            <p:sp>
              <p:nvSpPr>
                <p:cNvPr id="4166" name="Google Shape;4166;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7"/>
              <p:cNvGrpSpPr/>
              <p:nvPr/>
            </p:nvGrpSpPr>
            <p:grpSpPr>
              <a:xfrm>
                <a:off x="5610879" y="3314486"/>
                <a:ext cx="31499" cy="26938"/>
                <a:chOff x="5610879" y="3314486"/>
                <a:chExt cx="31499" cy="26938"/>
              </a:xfrm>
            </p:grpSpPr>
            <p:sp>
              <p:nvSpPr>
                <p:cNvPr id="4169" name="Google Shape;4169;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7"/>
              <p:cNvGrpSpPr/>
              <p:nvPr/>
            </p:nvGrpSpPr>
            <p:grpSpPr>
              <a:xfrm>
                <a:off x="4834525" y="3501382"/>
                <a:ext cx="31499" cy="26898"/>
                <a:chOff x="4834525" y="3501382"/>
                <a:chExt cx="31499" cy="26898"/>
              </a:xfrm>
            </p:grpSpPr>
            <p:sp>
              <p:nvSpPr>
                <p:cNvPr id="4172" name="Google Shape;4172;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7"/>
              <p:cNvGrpSpPr/>
              <p:nvPr/>
            </p:nvGrpSpPr>
            <p:grpSpPr>
              <a:xfrm>
                <a:off x="4898460" y="3580158"/>
                <a:ext cx="31405" cy="26898"/>
                <a:chOff x="4898460" y="3580158"/>
                <a:chExt cx="31405" cy="26898"/>
              </a:xfrm>
            </p:grpSpPr>
            <p:sp>
              <p:nvSpPr>
                <p:cNvPr id="4175" name="Google Shape;4175;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7"/>
              <p:cNvGrpSpPr/>
              <p:nvPr/>
            </p:nvGrpSpPr>
            <p:grpSpPr>
              <a:xfrm>
                <a:off x="4882667" y="3608032"/>
                <a:ext cx="31499" cy="27001"/>
                <a:chOff x="4882667" y="3608032"/>
                <a:chExt cx="31499" cy="27001"/>
              </a:xfrm>
            </p:grpSpPr>
            <p:sp>
              <p:nvSpPr>
                <p:cNvPr id="4178" name="Google Shape;4178;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7"/>
              <p:cNvGrpSpPr/>
              <p:nvPr/>
            </p:nvGrpSpPr>
            <p:grpSpPr>
              <a:xfrm>
                <a:off x="4843373" y="3631407"/>
                <a:ext cx="16273" cy="16186"/>
                <a:chOff x="4843373" y="3631407"/>
                <a:chExt cx="16273" cy="16186"/>
              </a:xfrm>
            </p:grpSpPr>
            <p:sp>
              <p:nvSpPr>
                <p:cNvPr id="4181" name="Google Shape;4181;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67"/>
              <p:cNvGrpSpPr/>
              <p:nvPr/>
            </p:nvGrpSpPr>
            <p:grpSpPr>
              <a:xfrm>
                <a:off x="4727773" y="3591578"/>
                <a:ext cx="31499" cy="26898"/>
                <a:chOff x="4727773" y="3591578"/>
                <a:chExt cx="31499" cy="26898"/>
              </a:xfrm>
            </p:grpSpPr>
            <p:sp>
              <p:nvSpPr>
                <p:cNvPr id="4184" name="Google Shape;4184;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6" name="Google Shape;4186;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8" name="Google Shape;4188;p67"/>
              <p:cNvGrpSpPr/>
              <p:nvPr/>
            </p:nvGrpSpPr>
            <p:grpSpPr>
              <a:xfrm>
                <a:off x="4609421" y="3577398"/>
                <a:ext cx="31499" cy="27001"/>
                <a:chOff x="4609421" y="3577398"/>
                <a:chExt cx="31499" cy="27001"/>
              </a:xfrm>
            </p:grpSpPr>
            <p:sp>
              <p:nvSpPr>
                <p:cNvPr id="4189" name="Google Shape;4189;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7"/>
              <p:cNvGrpSpPr/>
              <p:nvPr/>
            </p:nvGrpSpPr>
            <p:grpSpPr>
              <a:xfrm>
                <a:off x="4649289" y="3577398"/>
                <a:ext cx="31499" cy="27001"/>
                <a:chOff x="4649289" y="3577398"/>
                <a:chExt cx="31499" cy="27001"/>
              </a:xfrm>
            </p:grpSpPr>
            <p:sp>
              <p:nvSpPr>
                <p:cNvPr id="4192" name="Google Shape;4192;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7"/>
              <p:cNvGrpSpPr/>
              <p:nvPr/>
            </p:nvGrpSpPr>
            <p:grpSpPr>
              <a:xfrm>
                <a:off x="4605614" y="3639523"/>
                <a:ext cx="31499" cy="26906"/>
                <a:chOff x="4605614" y="3639523"/>
                <a:chExt cx="31499" cy="26906"/>
              </a:xfrm>
            </p:grpSpPr>
            <p:sp>
              <p:nvSpPr>
                <p:cNvPr id="4195" name="Google Shape;4195;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7"/>
              <p:cNvGrpSpPr/>
              <p:nvPr/>
            </p:nvGrpSpPr>
            <p:grpSpPr>
              <a:xfrm>
                <a:off x="4785149" y="3618846"/>
                <a:ext cx="26930" cy="26843"/>
                <a:chOff x="4785149" y="3618846"/>
                <a:chExt cx="26930" cy="26843"/>
              </a:xfrm>
            </p:grpSpPr>
            <p:sp>
              <p:nvSpPr>
                <p:cNvPr id="4198" name="Google Shape;4198;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7"/>
              <p:cNvGrpSpPr/>
              <p:nvPr/>
            </p:nvGrpSpPr>
            <p:grpSpPr>
              <a:xfrm>
                <a:off x="4810167" y="3601567"/>
                <a:ext cx="31405" cy="26898"/>
                <a:chOff x="4810167" y="3601567"/>
                <a:chExt cx="31405" cy="26898"/>
              </a:xfrm>
            </p:grpSpPr>
            <p:sp>
              <p:nvSpPr>
                <p:cNvPr id="4201" name="Google Shape;4201;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7"/>
              <p:cNvGrpSpPr/>
              <p:nvPr/>
            </p:nvGrpSpPr>
            <p:grpSpPr>
              <a:xfrm>
                <a:off x="4831002" y="3373230"/>
                <a:ext cx="31405" cy="26898"/>
                <a:chOff x="4831002" y="3373230"/>
                <a:chExt cx="31405" cy="26898"/>
              </a:xfrm>
            </p:grpSpPr>
            <p:sp>
              <p:nvSpPr>
                <p:cNvPr id="4204" name="Google Shape;4204;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7"/>
              <p:cNvGrpSpPr/>
              <p:nvPr/>
            </p:nvGrpSpPr>
            <p:grpSpPr>
              <a:xfrm>
                <a:off x="4719311" y="3355054"/>
                <a:ext cx="31499" cy="27001"/>
                <a:chOff x="4719311" y="3355054"/>
                <a:chExt cx="31499" cy="27001"/>
              </a:xfrm>
            </p:grpSpPr>
            <p:sp>
              <p:nvSpPr>
                <p:cNvPr id="4207" name="Google Shape;4207;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7"/>
              <p:cNvGrpSpPr/>
              <p:nvPr/>
            </p:nvGrpSpPr>
            <p:grpSpPr>
              <a:xfrm>
                <a:off x="4798755" y="3450260"/>
                <a:ext cx="26930" cy="26930"/>
                <a:chOff x="4798755" y="3450260"/>
                <a:chExt cx="26930" cy="26930"/>
              </a:xfrm>
            </p:grpSpPr>
            <p:sp>
              <p:nvSpPr>
                <p:cNvPr id="4210" name="Google Shape;4210;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7"/>
              <p:cNvGrpSpPr/>
              <p:nvPr/>
            </p:nvGrpSpPr>
            <p:grpSpPr>
              <a:xfrm>
                <a:off x="4645576" y="3467555"/>
                <a:ext cx="31405" cy="26953"/>
                <a:chOff x="4645576" y="3467555"/>
                <a:chExt cx="31405" cy="26953"/>
              </a:xfrm>
            </p:grpSpPr>
            <p:sp>
              <p:nvSpPr>
                <p:cNvPr id="4213" name="Google Shape;4213;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7"/>
              <p:cNvGrpSpPr/>
              <p:nvPr/>
            </p:nvGrpSpPr>
            <p:grpSpPr>
              <a:xfrm>
                <a:off x="4687631" y="3583965"/>
                <a:ext cx="31499" cy="26898"/>
                <a:chOff x="4687631" y="3583965"/>
                <a:chExt cx="31499" cy="26898"/>
              </a:xfrm>
            </p:grpSpPr>
            <p:sp>
              <p:nvSpPr>
                <p:cNvPr id="4216" name="Google Shape;4216;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7"/>
              <p:cNvGrpSpPr/>
              <p:nvPr/>
            </p:nvGrpSpPr>
            <p:grpSpPr>
              <a:xfrm>
                <a:off x="4719311" y="3471314"/>
                <a:ext cx="31499" cy="27001"/>
                <a:chOff x="4719311" y="3471314"/>
                <a:chExt cx="31499" cy="27001"/>
              </a:xfrm>
            </p:grpSpPr>
            <p:sp>
              <p:nvSpPr>
                <p:cNvPr id="4219" name="Google Shape;4219;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7"/>
              <p:cNvGrpSpPr/>
              <p:nvPr/>
            </p:nvGrpSpPr>
            <p:grpSpPr>
              <a:xfrm>
                <a:off x="4719311" y="3434404"/>
                <a:ext cx="31499" cy="26898"/>
                <a:chOff x="4719311" y="3434404"/>
                <a:chExt cx="31499" cy="26898"/>
              </a:xfrm>
            </p:grpSpPr>
            <p:sp>
              <p:nvSpPr>
                <p:cNvPr id="4222" name="Google Shape;4222;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7"/>
              <p:cNvGrpSpPr/>
              <p:nvPr/>
            </p:nvGrpSpPr>
            <p:grpSpPr>
              <a:xfrm>
                <a:off x="4768876" y="3401772"/>
                <a:ext cx="31499" cy="26898"/>
                <a:chOff x="4768876" y="3401772"/>
                <a:chExt cx="31499" cy="26898"/>
              </a:xfrm>
            </p:grpSpPr>
            <p:sp>
              <p:nvSpPr>
                <p:cNvPr id="4225" name="Google Shape;4225;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7"/>
              <p:cNvGrpSpPr/>
              <p:nvPr/>
            </p:nvGrpSpPr>
            <p:grpSpPr>
              <a:xfrm>
                <a:off x="4762214" y="3471377"/>
                <a:ext cx="26938" cy="26938"/>
                <a:chOff x="4762214" y="3471377"/>
                <a:chExt cx="26938" cy="26938"/>
              </a:xfrm>
            </p:grpSpPr>
            <p:sp>
              <p:nvSpPr>
                <p:cNvPr id="4228" name="Google Shape;4228;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7"/>
              <p:cNvGrpSpPr/>
              <p:nvPr/>
            </p:nvGrpSpPr>
            <p:grpSpPr>
              <a:xfrm>
                <a:off x="4790473" y="3344782"/>
                <a:ext cx="31405" cy="26898"/>
                <a:chOff x="4790473" y="3344782"/>
                <a:chExt cx="31405" cy="26898"/>
              </a:xfrm>
            </p:grpSpPr>
            <p:sp>
              <p:nvSpPr>
                <p:cNvPr id="4231" name="Google Shape;4231;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7"/>
              <p:cNvGrpSpPr/>
              <p:nvPr/>
            </p:nvGrpSpPr>
            <p:grpSpPr>
              <a:xfrm>
                <a:off x="4823774" y="3950733"/>
                <a:ext cx="37398" cy="32034"/>
                <a:chOff x="4823774" y="3950733"/>
                <a:chExt cx="37398" cy="32034"/>
              </a:xfrm>
            </p:grpSpPr>
            <p:sp>
              <p:nvSpPr>
                <p:cNvPr id="4234" name="Google Shape;4234;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7"/>
              <p:cNvGrpSpPr/>
              <p:nvPr/>
            </p:nvGrpSpPr>
            <p:grpSpPr>
              <a:xfrm>
                <a:off x="4823396" y="4110566"/>
                <a:ext cx="31405" cy="26906"/>
                <a:chOff x="4823396" y="4110566"/>
                <a:chExt cx="31405" cy="26906"/>
              </a:xfrm>
            </p:grpSpPr>
            <p:sp>
              <p:nvSpPr>
                <p:cNvPr id="4237" name="Google Shape;4237;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7"/>
              <p:cNvGrpSpPr/>
              <p:nvPr/>
            </p:nvGrpSpPr>
            <p:grpSpPr>
              <a:xfrm>
                <a:off x="4838332" y="3821150"/>
                <a:ext cx="31499" cy="26898"/>
                <a:chOff x="4838332" y="3821150"/>
                <a:chExt cx="31499" cy="26898"/>
              </a:xfrm>
            </p:grpSpPr>
            <p:sp>
              <p:nvSpPr>
                <p:cNvPr id="4240" name="Google Shape;4240;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7"/>
              <p:cNvGrpSpPr/>
              <p:nvPr/>
            </p:nvGrpSpPr>
            <p:grpSpPr>
              <a:xfrm>
                <a:off x="4661275" y="3815007"/>
                <a:ext cx="36824" cy="31523"/>
                <a:chOff x="4661275" y="3815007"/>
                <a:chExt cx="36824" cy="31523"/>
              </a:xfrm>
            </p:grpSpPr>
            <p:sp>
              <p:nvSpPr>
                <p:cNvPr id="4243" name="Google Shape;4243;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7"/>
              <p:cNvGrpSpPr/>
              <p:nvPr/>
            </p:nvGrpSpPr>
            <p:grpSpPr>
              <a:xfrm>
                <a:off x="4558998" y="3851037"/>
                <a:ext cx="33591" cy="28699"/>
                <a:chOff x="4558998" y="3851037"/>
                <a:chExt cx="33591" cy="28699"/>
              </a:xfrm>
            </p:grpSpPr>
            <p:sp>
              <p:nvSpPr>
                <p:cNvPr id="4246" name="Google Shape;4246;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7"/>
              <p:cNvGrpSpPr/>
              <p:nvPr/>
            </p:nvGrpSpPr>
            <p:grpSpPr>
              <a:xfrm>
                <a:off x="4696762" y="3638587"/>
                <a:ext cx="33591" cy="28794"/>
                <a:chOff x="4696762" y="3638587"/>
                <a:chExt cx="33591" cy="28794"/>
              </a:xfrm>
            </p:grpSpPr>
            <p:sp>
              <p:nvSpPr>
                <p:cNvPr id="4249" name="Google Shape;4249;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67"/>
              <p:cNvGrpSpPr/>
              <p:nvPr/>
            </p:nvGrpSpPr>
            <p:grpSpPr>
              <a:xfrm>
                <a:off x="4929479" y="3939140"/>
                <a:ext cx="33497" cy="28692"/>
                <a:chOff x="4929479" y="3939140"/>
                <a:chExt cx="33497" cy="28692"/>
              </a:xfrm>
            </p:grpSpPr>
            <p:sp>
              <p:nvSpPr>
                <p:cNvPr id="4252" name="Google Shape;4252;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67"/>
              <p:cNvGrpSpPr/>
              <p:nvPr/>
            </p:nvGrpSpPr>
            <p:grpSpPr>
              <a:xfrm>
                <a:off x="4907119" y="3986039"/>
                <a:ext cx="33497" cy="28699"/>
                <a:chOff x="4907119" y="3986039"/>
                <a:chExt cx="33497" cy="28699"/>
              </a:xfrm>
            </p:grpSpPr>
            <p:sp>
              <p:nvSpPr>
                <p:cNvPr id="4255" name="Google Shape;4255;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67"/>
              <p:cNvGrpSpPr/>
              <p:nvPr/>
            </p:nvGrpSpPr>
            <p:grpSpPr>
              <a:xfrm>
                <a:off x="4911783" y="4048102"/>
                <a:ext cx="33591" cy="28762"/>
                <a:chOff x="4911783" y="4048102"/>
                <a:chExt cx="33591" cy="28762"/>
              </a:xfrm>
            </p:grpSpPr>
            <p:sp>
              <p:nvSpPr>
                <p:cNvPr id="4258" name="Google Shape;4258;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0" name="Google Shape;4260;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67"/>
              <p:cNvGrpSpPr/>
              <p:nvPr/>
            </p:nvGrpSpPr>
            <p:grpSpPr>
              <a:xfrm>
                <a:off x="4762623" y="3837847"/>
                <a:ext cx="42416" cy="36273"/>
                <a:chOff x="4762623" y="3837847"/>
                <a:chExt cx="42416" cy="36273"/>
              </a:xfrm>
            </p:grpSpPr>
            <p:sp>
              <p:nvSpPr>
                <p:cNvPr id="4263" name="Google Shape;4263;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7"/>
              <p:cNvGrpSpPr/>
              <p:nvPr/>
            </p:nvGrpSpPr>
            <p:grpSpPr>
              <a:xfrm>
                <a:off x="4746044" y="4104966"/>
                <a:ext cx="33497" cy="28699"/>
                <a:chOff x="4746044" y="4104966"/>
                <a:chExt cx="33497" cy="28699"/>
              </a:xfrm>
            </p:grpSpPr>
            <p:sp>
              <p:nvSpPr>
                <p:cNvPr id="4266" name="Google Shape;4266;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7"/>
              <p:cNvGrpSpPr/>
              <p:nvPr/>
            </p:nvGrpSpPr>
            <p:grpSpPr>
              <a:xfrm>
                <a:off x="4859646" y="4162554"/>
                <a:ext cx="33591" cy="28762"/>
                <a:chOff x="4859646" y="4162554"/>
                <a:chExt cx="33591" cy="28762"/>
              </a:xfrm>
            </p:grpSpPr>
            <p:sp>
              <p:nvSpPr>
                <p:cNvPr id="4269" name="Google Shape;4269;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1" name="Google Shape;4271;p67"/>
            <p:cNvGrpSpPr/>
            <p:nvPr/>
          </p:nvGrpSpPr>
          <p:grpSpPr>
            <a:xfrm>
              <a:off x="3597785" y="3274438"/>
              <a:ext cx="855610" cy="1122100"/>
              <a:chOff x="3597785" y="3274438"/>
              <a:chExt cx="855610" cy="1122100"/>
            </a:xfrm>
          </p:grpSpPr>
          <p:grpSp>
            <p:nvGrpSpPr>
              <p:cNvPr id="4272" name="Google Shape;4272;p67"/>
              <p:cNvGrpSpPr/>
              <p:nvPr/>
            </p:nvGrpSpPr>
            <p:grpSpPr>
              <a:xfrm>
                <a:off x="3617857" y="3284717"/>
                <a:ext cx="826785" cy="1099165"/>
                <a:chOff x="3617857" y="3284717"/>
                <a:chExt cx="826785" cy="1099165"/>
              </a:xfrm>
            </p:grpSpPr>
            <p:sp>
              <p:nvSpPr>
                <p:cNvPr id="4273" name="Google Shape;4273;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67"/>
              <p:cNvGrpSpPr/>
              <p:nvPr/>
            </p:nvGrpSpPr>
            <p:grpSpPr>
              <a:xfrm>
                <a:off x="4180904" y="4251758"/>
                <a:ext cx="37783" cy="32420"/>
                <a:chOff x="4180904" y="4251758"/>
                <a:chExt cx="37783" cy="32420"/>
              </a:xfrm>
            </p:grpSpPr>
            <p:sp>
              <p:nvSpPr>
                <p:cNvPr id="4330" name="Google Shape;4330;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67"/>
              <p:cNvGrpSpPr/>
              <p:nvPr/>
            </p:nvGrpSpPr>
            <p:grpSpPr>
              <a:xfrm>
                <a:off x="4201644" y="4081324"/>
                <a:ext cx="37783" cy="32364"/>
                <a:chOff x="4201644" y="4081324"/>
                <a:chExt cx="37783" cy="32364"/>
              </a:xfrm>
            </p:grpSpPr>
            <p:sp>
              <p:nvSpPr>
                <p:cNvPr id="4333" name="Google Shape;4333;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7"/>
              <p:cNvGrpSpPr/>
              <p:nvPr/>
            </p:nvGrpSpPr>
            <p:grpSpPr>
              <a:xfrm>
                <a:off x="4284416" y="3887428"/>
                <a:ext cx="37783" cy="32451"/>
                <a:chOff x="4284416" y="3887428"/>
                <a:chExt cx="37783" cy="32451"/>
              </a:xfrm>
            </p:grpSpPr>
            <p:sp>
              <p:nvSpPr>
                <p:cNvPr id="4336" name="Google Shape;4336;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7"/>
              <p:cNvGrpSpPr/>
              <p:nvPr/>
            </p:nvGrpSpPr>
            <p:grpSpPr>
              <a:xfrm>
                <a:off x="4223721" y="3860404"/>
                <a:ext cx="37870" cy="32364"/>
                <a:chOff x="4223721" y="3860404"/>
                <a:chExt cx="37870" cy="32364"/>
              </a:xfrm>
            </p:grpSpPr>
            <p:sp>
              <p:nvSpPr>
                <p:cNvPr id="4339" name="Google Shape;4339;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7"/>
              <p:cNvGrpSpPr/>
              <p:nvPr/>
            </p:nvGrpSpPr>
            <p:grpSpPr>
              <a:xfrm>
                <a:off x="4104889" y="3699242"/>
                <a:ext cx="37776" cy="32357"/>
                <a:chOff x="4104889" y="3699242"/>
                <a:chExt cx="37776" cy="32357"/>
              </a:xfrm>
            </p:grpSpPr>
            <p:sp>
              <p:nvSpPr>
                <p:cNvPr id="4342" name="Google Shape;4342;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7"/>
              <p:cNvGrpSpPr/>
              <p:nvPr/>
            </p:nvGrpSpPr>
            <p:grpSpPr>
              <a:xfrm>
                <a:off x="4143608" y="3475121"/>
                <a:ext cx="37878" cy="32420"/>
                <a:chOff x="4143608" y="3475121"/>
                <a:chExt cx="37878" cy="32420"/>
              </a:xfrm>
            </p:grpSpPr>
            <p:sp>
              <p:nvSpPr>
                <p:cNvPr id="4345" name="Google Shape;4345;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7"/>
              <p:cNvGrpSpPr/>
              <p:nvPr/>
            </p:nvGrpSpPr>
            <p:grpSpPr>
              <a:xfrm>
                <a:off x="4217248" y="3570893"/>
                <a:ext cx="37776" cy="32364"/>
                <a:chOff x="4217248" y="3570893"/>
                <a:chExt cx="37776" cy="32364"/>
              </a:xfrm>
            </p:grpSpPr>
            <p:sp>
              <p:nvSpPr>
                <p:cNvPr id="4348" name="Google Shape;4348;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7"/>
              <p:cNvGrpSpPr/>
              <p:nvPr/>
            </p:nvGrpSpPr>
            <p:grpSpPr>
              <a:xfrm>
                <a:off x="4255307" y="3431612"/>
                <a:ext cx="37776" cy="32451"/>
                <a:chOff x="4255307" y="3431612"/>
                <a:chExt cx="37776" cy="32451"/>
              </a:xfrm>
            </p:grpSpPr>
            <p:sp>
              <p:nvSpPr>
                <p:cNvPr id="4351" name="Google Shape;4351;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7"/>
              <p:cNvGrpSpPr/>
              <p:nvPr/>
            </p:nvGrpSpPr>
            <p:grpSpPr>
              <a:xfrm>
                <a:off x="3853052" y="3577398"/>
                <a:ext cx="37776" cy="32420"/>
                <a:chOff x="3853052" y="3577398"/>
                <a:chExt cx="37776" cy="32420"/>
              </a:xfrm>
            </p:grpSpPr>
            <p:sp>
              <p:nvSpPr>
                <p:cNvPr id="4354" name="Google Shape;4354;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7"/>
              <p:cNvGrpSpPr/>
              <p:nvPr/>
            </p:nvGrpSpPr>
            <p:grpSpPr>
              <a:xfrm>
                <a:off x="4039908" y="3412107"/>
                <a:ext cx="37776" cy="32357"/>
                <a:chOff x="4039908" y="3412107"/>
                <a:chExt cx="37776" cy="32357"/>
              </a:xfrm>
            </p:grpSpPr>
            <p:sp>
              <p:nvSpPr>
                <p:cNvPr id="4357" name="Google Shape;4357;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7"/>
              <p:cNvGrpSpPr/>
              <p:nvPr/>
            </p:nvGrpSpPr>
            <p:grpSpPr>
              <a:xfrm>
                <a:off x="4017360" y="3342061"/>
                <a:ext cx="37870" cy="32380"/>
                <a:chOff x="4017360" y="3342061"/>
                <a:chExt cx="37870" cy="32380"/>
              </a:xfrm>
            </p:grpSpPr>
            <p:sp>
              <p:nvSpPr>
                <p:cNvPr id="4360" name="Google Shape;4360;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2" name="Google Shape;4362;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4" name="Google Shape;4364;p67"/>
              <p:cNvGrpSpPr/>
              <p:nvPr/>
            </p:nvGrpSpPr>
            <p:grpSpPr>
              <a:xfrm>
                <a:off x="3750870" y="3418650"/>
                <a:ext cx="37776" cy="32380"/>
                <a:chOff x="3750870" y="3418650"/>
                <a:chExt cx="37776" cy="32380"/>
              </a:xfrm>
            </p:grpSpPr>
            <p:sp>
              <p:nvSpPr>
                <p:cNvPr id="4365" name="Google Shape;4365;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7"/>
              <p:cNvGrpSpPr/>
              <p:nvPr/>
            </p:nvGrpSpPr>
            <p:grpSpPr>
              <a:xfrm>
                <a:off x="3632509" y="3274438"/>
                <a:ext cx="37783" cy="32357"/>
                <a:chOff x="3632509" y="3274438"/>
                <a:chExt cx="37783" cy="32357"/>
              </a:xfrm>
            </p:grpSpPr>
            <p:sp>
              <p:nvSpPr>
                <p:cNvPr id="4368" name="Google Shape;4368;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7"/>
              <p:cNvGrpSpPr/>
              <p:nvPr/>
            </p:nvGrpSpPr>
            <p:grpSpPr>
              <a:xfrm>
                <a:off x="3906424" y="3297561"/>
                <a:ext cx="37776" cy="32451"/>
                <a:chOff x="3906424" y="3297561"/>
                <a:chExt cx="37776" cy="32451"/>
              </a:xfrm>
            </p:grpSpPr>
            <p:sp>
              <p:nvSpPr>
                <p:cNvPr id="4371" name="Google Shape;4371;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7"/>
              <p:cNvGrpSpPr/>
              <p:nvPr/>
            </p:nvGrpSpPr>
            <p:grpSpPr>
              <a:xfrm>
                <a:off x="3866084" y="3412107"/>
                <a:ext cx="37776" cy="32357"/>
                <a:chOff x="3866084" y="3412107"/>
                <a:chExt cx="37776" cy="32357"/>
              </a:xfrm>
            </p:grpSpPr>
            <p:sp>
              <p:nvSpPr>
                <p:cNvPr id="4374" name="Google Shape;4374;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7"/>
              <p:cNvGrpSpPr/>
              <p:nvPr/>
            </p:nvGrpSpPr>
            <p:grpSpPr>
              <a:xfrm>
                <a:off x="4023919" y="3766409"/>
                <a:ext cx="37783" cy="32357"/>
                <a:chOff x="4023919" y="3766409"/>
                <a:chExt cx="37783" cy="32357"/>
              </a:xfrm>
            </p:grpSpPr>
            <p:sp>
              <p:nvSpPr>
                <p:cNvPr id="4377" name="Google Shape;4377;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7"/>
              <p:cNvGrpSpPr/>
              <p:nvPr/>
            </p:nvGrpSpPr>
            <p:grpSpPr>
              <a:xfrm>
                <a:off x="3973882" y="3779449"/>
                <a:ext cx="37776" cy="32357"/>
                <a:chOff x="3973882" y="3779449"/>
                <a:chExt cx="37776" cy="32357"/>
              </a:xfrm>
            </p:grpSpPr>
            <p:sp>
              <p:nvSpPr>
                <p:cNvPr id="4380" name="Google Shape;4380;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7"/>
              <p:cNvGrpSpPr/>
              <p:nvPr/>
            </p:nvGrpSpPr>
            <p:grpSpPr>
              <a:xfrm>
                <a:off x="4073398" y="3838028"/>
                <a:ext cx="37776" cy="32380"/>
                <a:chOff x="4073398" y="3838028"/>
                <a:chExt cx="37776" cy="32380"/>
              </a:xfrm>
            </p:grpSpPr>
            <p:sp>
              <p:nvSpPr>
                <p:cNvPr id="4383" name="Google Shape;4383;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7"/>
              <p:cNvGrpSpPr/>
              <p:nvPr/>
            </p:nvGrpSpPr>
            <p:grpSpPr>
              <a:xfrm>
                <a:off x="4342672" y="4144496"/>
                <a:ext cx="37752" cy="32364"/>
                <a:chOff x="4342672" y="4144496"/>
                <a:chExt cx="37752" cy="32364"/>
              </a:xfrm>
            </p:grpSpPr>
            <p:sp>
              <p:nvSpPr>
                <p:cNvPr id="4386" name="Google Shape;4386;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7"/>
              <p:cNvGrpSpPr/>
              <p:nvPr/>
            </p:nvGrpSpPr>
            <p:grpSpPr>
              <a:xfrm>
                <a:off x="4406386" y="4056872"/>
                <a:ext cx="37783" cy="32364"/>
                <a:chOff x="4406386" y="4056872"/>
                <a:chExt cx="37783" cy="32364"/>
              </a:xfrm>
            </p:grpSpPr>
            <p:sp>
              <p:nvSpPr>
                <p:cNvPr id="4389" name="Google Shape;4389;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7"/>
              <p:cNvGrpSpPr/>
              <p:nvPr/>
            </p:nvGrpSpPr>
            <p:grpSpPr>
              <a:xfrm>
                <a:off x="4284416" y="4245254"/>
                <a:ext cx="37783" cy="32357"/>
                <a:chOff x="4284416" y="4245254"/>
                <a:chExt cx="37783" cy="32357"/>
              </a:xfrm>
            </p:grpSpPr>
            <p:sp>
              <p:nvSpPr>
                <p:cNvPr id="4392" name="Google Shape;4392;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7"/>
              <p:cNvGrpSpPr/>
              <p:nvPr/>
            </p:nvGrpSpPr>
            <p:grpSpPr>
              <a:xfrm>
                <a:off x="4219057" y="4331258"/>
                <a:ext cx="37776" cy="32364"/>
                <a:chOff x="4219057" y="4331258"/>
                <a:chExt cx="37776" cy="32364"/>
              </a:xfrm>
            </p:grpSpPr>
            <p:sp>
              <p:nvSpPr>
                <p:cNvPr id="4395" name="Google Shape;4395;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7"/>
              <p:cNvGrpSpPr/>
              <p:nvPr/>
            </p:nvGrpSpPr>
            <p:grpSpPr>
              <a:xfrm>
                <a:off x="4204122" y="4141688"/>
                <a:ext cx="33497" cy="28699"/>
                <a:chOff x="4204122" y="4141688"/>
                <a:chExt cx="33497" cy="28699"/>
              </a:xfrm>
            </p:grpSpPr>
            <p:sp>
              <p:nvSpPr>
                <p:cNvPr id="4398" name="Google Shape;4398;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7"/>
              <p:cNvGrpSpPr/>
              <p:nvPr/>
            </p:nvGrpSpPr>
            <p:grpSpPr>
              <a:xfrm>
                <a:off x="4301546" y="4003869"/>
                <a:ext cx="38916" cy="33324"/>
                <a:chOff x="4301546" y="4003869"/>
                <a:chExt cx="38916" cy="33324"/>
              </a:xfrm>
            </p:grpSpPr>
            <p:sp>
              <p:nvSpPr>
                <p:cNvPr id="4401" name="Google Shape;4401;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7"/>
              <p:cNvGrpSpPr/>
              <p:nvPr/>
            </p:nvGrpSpPr>
            <p:grpSpPr>
              <a:xfrm>
                <a:off x="4210681" y="3924669"/>
                <a:ext cx="36549" cy="31366"/>
                <a:chOff x="4210681" y="3924669"/>
                <a:chExt cx="36549" cy="31366"/>
              </a:xfrm>
            </p:grpSpPr>
            <p:sp>
              <p:nvSpPr>
                <p:cNvPr id="4404" name="Google Shape;4404;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7"/>
              <p:cNvGrpSpPr/>
              <p:nvPr/>
            </p:nvGrpSpPr>
            <p:grpSpPr>
              <a:xfrm>
                <a:off x="3987771" y="3628874"/>
                <a:ext cx="31499" cy="26993"/>
                <a:chOff x="3987771" y="3628874"/>
                <a:chExt cx="31499" cy="26993"/>
              </a:xfrm>
            </p:grpSpPr>
            <p:sp>
              <p:nvSpPr>
                <p:cNvPr id="4407" name="Google Shape;4407;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7"/>
              <p:cNvGrpSpPr/>
              <p:nvPr/>
            </p:nvGrpSpPr>
            <p:grpSpPr>
              <a:xfrm>
                <a:off x="4087382" y="3775674"/>
                <a:ext cx="31405" cy="26898"/>
                <a:chOff x="4087382" y="3775674"/>
                <a:chExt cx="31405" cy="26898"/>
              </a:xfrm>
            </p:grpSpPr>
            <p:sp>
              <p:nvSpPr>
                <p:cNvPr id="4410" name="Google Shape;4410;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7"/>
              <p:cNvGrpSpPr/>
              <p:nvPr/>
            </p:nvGrpSpPr>
            <p:grpSpPr>
              <a:xfrm>
                <a:off x="4118873" y="3856637"/>
                <a:ext cx="31405" cy="26906"/>
                <a:chOff x="4118873" y="3856637"/>
                <a:chExt cx="31405" cy="26906"/>
              </a:xfrm>
            </p:grpSpPr>
            <p:sp>
              <p:nvSpPr>
                <p:cNvPr id="4413" name="Google Shape;4413;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7"/>
              <p:cNvGrpSpPr/>
              <p:nvPr/>
            </p:nvGrpSpPr>
            <p:grpSpPr>
              <a:xfrm>
                <a:off x="4168541" y="3639523"/>
                <a:ext cx="31499" cy="26906"/>
                <a:chOff x="4168541" y="3639523"/>
                <a:chExt cx="31499" cy="26906"/>
              </a:xfrm>
            </p:grpSpPr>
            <p:sp>
              <p:nvSpPr>
                <p:cNvPr id="4416" name="Google Shape;4416;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7"/>
              <p:cNvGrpSpPr/>
              <p:nvPr/>
            </p:nvGrpSpPr>
            <p:grpSpPr>
              <a:xfrm>
                <a:off x="3965789" y="3393545"/>
                <a:ext cx="31405" cy="26945"/>
                <a:chOff x="3965789" y="3393545"/>
                <a:chExt cx="31405" cy="26945"/>
              </a:xfrm>
            </p:grpSpPr>
            <p:sp>
              <p:nvSpPr>
                <p:cNvPr id="4419" name="Google Shape;4419;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7"/>
              <p:cNvGrpSpPr/>
              <p:nvPr/>
            </p:nvGrpSpPr>
            <p:grpSpPr>
              <a:xfrm>
                <a:off x="3925166" y="3491008"/>
                <a:ext cx="31405" cy="27001"/>
                <a:chOff x="3925166" y="3491008"/>
                <a:chExt cx="31405" cy="27001"/>
              </a:xfrm>
            </p:grpSpPr>
            <p:sp>
              <p:nvSpPr>
                <p:cNvPr id="4422" name="Google Shape;4422;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7"/>
              <p:cNvGrpSpPr/>
              <p:nvPr/>
            </p:nvGrpSpPr>
            <p:grpSpPr>
              <a:xfrm>
                <a:off x="3682845" y="3340976"/>
                <a:ext cx="31397" cy="26898"/>
                <a:chOff x="3682845" y="3340976"/>
                <a:chExt cx="31397" cy="26898"/>
              </a:xfrm>
            </p:grpSpPr>
            <p:sp>
              <p:nvSpPr>
                <p:cNvPr id="4425" name="Google Shape;4425;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7"/>
              <p:cNvGrpSpPr/>
              <p:nvPr/>
            </p:nvGrpSpPr>
            <p:grpSpPr>
              <a:xfrm>
                <a:off x="3795393" y="3353725"/>
                <a:ext cx="31499" cy="26993"/>
                <a:chOff x="3795393" y="3353725"/>
                <a:chExt cx="31499" cy="26993"/>
              </a:xfrm>
            </p:grpSpPr>
            <p:sp>
              <p:nvSpPr>
                <p:cNvPr id="4428" name="Google Shape;4428;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7"/>
              <p:cNvGrpSpPr/>
              <p:nvPr/>
            </p:nvGrpSpPr>
            <p:grpSpPr>
              <a:xfrm>
                <a:off x="4176909" y="4363221"/>
                <a:ext cx="38924" cy="33316"/>
                <a:chOff x="4176909" y="4363221"/>
                <a:chExt cx="38924" cy="33316"/>
              </a:xfrm>
            </p:grpSpPr>
            <p:sp>
              <p:nvSpPr>
                <p:cNvPr id="4431" name="Google Shape;4431;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7"/>
              <p:cNvGrpSpPr/>
              <p:nvPr/>
            </p:nvGrpSpPr>
            <p:grpSpPr>
              <a:xfrm>
                <a:off x="4226191" y="4007660"/>
                <a:ext cx="33560" cy="28770"/>
                <a:chOff x="4226191" y="4007660"/>
                <a:chExt cx="33560" cy="28770"/>
              </a:xfrm>
            </p:grpSpPr>
            <p:sp>
              <p:nvSpPr>
                <p:cNvPr id="4434" name="Google Shape;4434;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7"/>
              <p:cNvGrpSpPr/>
              <p:nvPr/>
            </p:nvGrpSpPr>
            <p:grpSpPr>
              <a:xfrm>
                <a:off x="3597785" y="3377045"/>
                <a:ext cx="33591" cy="28699"/>
                <a:chOff x="3597785" y="3377045"/>
                <a:chExt cx="33591" cy="28699"/>
              </a:xfrm>
            </p:grpSpPr>
            <p:sp>
              <p:nvSpPr>
                <p:cNvPr id="4437" name="Google Shape;4437;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7"/>
              <p:cNvGrpSpPr/>
              <p:nvPr/>
            </p:nvGrpSpPr>
            <p:grpSpPr>
              <a:xfrm>
                <a:off x="3887870" y="3669796"/>
                <a:ext cx="33591" cy="28692"/>
                <a:chOff x="3887870" y="3669796"/>
                <a:chExt cx="33591" cy="28692"/>
              </a:xfrm>
            </p:grpSpPr>
            <p:sp>
              <p:nvSpPr>
                <p:cNvPr id="4440" name="Google Shape;4440;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7"/>
              <p:cNvGrpSpPr/>
              <p:nvPr/>
            </p:nvGrpSpPr>
            <p:grpSpPr>
              <a:xfrm>
                <a:off x="3818320" y="3481625"/>
                <a:ext cx="33497" cy="28770"/>
                <a:chOff x="3818320" y="3481625"/>
                <a:chExt cx="33497" cy="28770"/>
              </a:xfrm>
            </p:grpSpPr>
            <p:sp>
              <p:nvSpPr>
                <p:cNvPr id="4443" name="Google Shape;4443;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7"/>
              <p:cNvGrpSpPr/>
              <p:nvPr/>
            </p:nvGrpSpPr>
            <p:grpSpPr>
              <a:xfrm>
                <a:off x="4278139" y="4120948"/>
                <a:ext cx="37492" cy="32129"/>
                <a:chOff x="4278139" y="4120948"/>
                <a:chExt cx="37492" cy="32129"/>
              </a:xfrm>
            </p:grpSpPr>
            <p:sp>
              <p:nvSpPr>
                <p:cNvPr id="4446" name="Google Shape;4446;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7"/>
              <p:cNvGrpSpPr/>
              <p:nvPr/>
            </p:nvGrpSpPr>
            <p:grpSpPr>
              <a:xfrm>
                <a:off x="4419898" y="3977388"/>
                <a:ext cx="33497" cy="28692"/>
                <a:chOff x="4419898" y="3977388"/>
                <a:chExt cx="33497" cy="28692"/>
              </a:xfrm>
            </p:grpSpPr>
            <p:sp>
              <p:nvSpPr>
                <p:cNvPr id="4449" name="Google Shape;4449;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7"/>
              <p:cNvGrpSpPr/>
              <p:nvPr/>
            </p:nvGrpSpPr>
            <p:grpSpPr>
              <a:xfrm>
                <a:off x="4158930" y="4034684"/>
                <a:ext cx="33497" cy="28762"/>
                <a:chOff x="4158930" y="4034684"/>
                <a:chExt cx="33497" cy="28762"/>
              </a:xfrm>
            </p:grpSpPr>
            <p:sp>
              <p:nvSpPr>
                <p:cNvPr id="4452" name="Google Shape;4452;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7"/>
              <p:cNvGrpSpPr/>
              <p:nvPr/>
            </p:nvGrpSpPr>
            <p:grpSpPr>
              <a:xfrm>
                <a:off x="4134949" y="3957049"/>
                <a:ext cx="33497" cy="28770"/>
                <a:chOff x="4134949" y="3957049"/>
                <a:chExt cx="33497" cy="28770"/>
              </a:xfrm>
            </p:grpSpPr>
            <p:sp>
              <p:nvSpPr>
                <p:cNvPr id="4455" name="Google Shape;4455;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7"/>
              <p:cNvGrpSpPr/>
              <p:nvPr/>
            </p:nvGrpSpPr>
            <p:grpSpPr>
              <a:xfrm>
                <a:off x="4193653" y="4184403"/>
                <a:ext cx="43580" cy="37264"/>
                <a:chOff x="4193653" y="4184403"/>
                <a:chExt cx="43580" cy="37264"/>
              </a:xfrm>
            </p:grpSpPr>
            <p:sp>
              <p:nvSpPr>
                <p:cNvPr id="4458" name="Google Shape;4458;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67"/>
              <p:cNvGrpSpPr/>
              <p:nvPr/>
            </p:nvGrpSpPr>
            <p:grpSpPr>
              <a:xfrm>
                <a:off x="4343600" y="3943844"/>
                <a:ext cx="43580" cy="37312"/>
                <a:chOff x="4343600" y="3943844"/>
                <a:chExt cx="43580" cy="37312"/>
              </a:xfrm>
            </p:grpSpPr>
            <p:sp>
              <p:nvSpPr>
                <p:cNvPr id="4461" name="Google Shape;4461;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7"/>
              <p:cNvGrpSpPr/>
              <p:nvPr/>
            </p:nvGrpSpPr>
            <p:grpSpPr>
              <a:xfrm>
                <a:off x="4172339" y="3381693"/>
                <a:ext cx="31499" cy="27001"/>
                <a:chOff x="4172339" y="3381693"/>
                <a:chExt cx="31499" cy="27001"/>
              </a:xfrm>
            </p:grpSpPr>
            <p:sp>
              <p:nvSpPr>
                <p:cNvPr id="4464" name="Google Shape;4464;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9"/>
        <p:cNvGrpSpPr/>
        <p:nvPr/>
      </p:nvGrpSpPr>
      <p:grpSpPr>
        <a:xfrm>
          <a:off x="0" y="0"/>
          <a:ext cx="0" cy="0"/>
          <a:chOff x="0" y="0"/>
          <a:chExt cx="0" cy="0"/>
        </a:xfrm>
      </p:grpSpPr>
      <p:grpSp>
        <p:nvGrpSpPr>
          <p:cNvPr id="4470" name="Google Shape;4470;p68"/>
          <p:cNvGrpSpPr/>
          <p:nvPr/>
        </p:nvGrpSpPr>
        <p:grpSpPr>
          <a:xfrm>
            <a:off x="729274" y="1175734"/>
            <a:ext cx="2507799" cy="206239"/>
            <a:chOff x="106648" y="895722"/>
            <a:chExt cx="4481413" cy="374300"/>
          </a:xfrm>
        </p:grpSpPr>
        <p:grpSp>
          <p:nvGrpSpPr>
            <p:cNvPr id="4471" name="Google Shape;4471;p68"/>
            <p:cNvGrpSpPr/>
            <p:nvPr/>
          </p:nvGrpSpPr>
          <p:grpSpPr>
            <a:xfrm>
              <a:off x="2233276" y="895722"/>
              <a:ext cx="1082667" cy="223591"/>
              <a:chOff x="4808316" y="2800065"/>
              <a:chExt cx="1999386" cy="412910"/>
            </a:xfrm>
          </p:grpSpPr>
          <p:sp>
            <p:nvSpPr>
              <p:cNvPr id="4472" name="Google Shape;4472;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3" name="Google Shape;4473;p68"/>
              <p:cNvGrpSpPr/>
              <p:nvPr/>
            </p:nvGrpSpPr>
            <p:grpSpPr>
              <a:xfrm>
                <a:off x="4808316" y="2800065"/>
                <a:ext cx="92400" cy="411825"/>
                <a:chOff x="845575" y="2563700"/>
                <a:chExt cx="92400" cy="411825"/>
              </a:xfrm>
            </p:grpSpPr>
            <p:cxnSp>
              <p:nvCxnSpPr>
                <p:cNvPr id="4474" name="Google Shape;4474;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5" name="Google Shape;4475;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68"/>
            <p:cNvGrpSpPr/>
            <p:nvPr/>
          </p:nvGrpSpPr>
          <p:grpSpPr>
            <a:xfrm>
              <a:off x="106648" y="895722"/>
              <a:ext cx="1088401" cy="223591"/>
              <a:chOff x="881025" y="2800065"/>
              <a:chExt cx="2009975" cy="412910"/>
            </a:xfrm>
          </p:grpSpPr>
          <p:sp>
            <p:nvSpPr>
              <p:cNvPr id="4477" name="Google Shape;4477;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68"/>
              <p:cNvGrpSpPr/>
              <p:nvPr/>
            </p:nvGrpSpPr>
            <p:grpSpPr>
              <a:xfrm>
                <a:off x="881025" y="2800065"/>
                <a:ext cx="92400" cy="411825"/>
                <a:chOff x="845575" y="2563700"/>
                <a:chExt cx="92400" cy="411825"/>
              </a:xfrm>
            </p:grpSpPr>
            <p:cxnSp>
              <p:nvCxnSpPr>
                <p:cNvPr id="4479" name="Google Shape;4479;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0" name="Google Shape;4480;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1" name="Google Shape;4481;p68"/>
            <p:cNvGrpSpPr/>
            <p:nvPr/>
          </p:nvGrpSpPr>
          <p:grpSpPr>
            <a:xfrm>
              <a:off x="1172346" y="1047018"/>
              <a:ext cx="1083151" cy="223003"/>
              <a:chOff x="2849073" y="3079467"/>
              <a:chExt cx="2000279" cy="411825"/>
            </a:xfrm>
          </p:grpSpPr>
          <p:sp>
            <p:nvSpPr>
              <p:cNvPr id="4482" name="Google Shape;4482;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3" name="Google Shape;4483;p68"/>
              <p:cNvGrpSpPr/>
              <p:nvPr/>
            </p:nvGrpSpPr>
            <p:grpSpPr>
              <a:xfrm rot="10800000">
                <a:off x="2849073" y="3079467"/>
                <a:ext cx="92400" cy="411825"/>
                <a:chOff x="2070100" y="2563700"/>
                <a:chExt cx="92400" cy="411825"/>
              </a:xfrm>
            </p:grpSpPr>
            <p:cxnSp>
              <p:nvCxnSpPr>
                <p:cNvPr id="4484" name="Google Shape;4484;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5" name="Google Shape;4485;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6" name="Google Shape;4486;p68"/>
            <p:cNvGrpSpPr/>
            <p:nvPr/>
          </p:nvGrpSpPr>
          <p:grpSpPr>
            <a:xfrm>
              <a:off x="3290132" y="1047018"/>
              <a:ext cx="1297929" cy="223003"/>
              <a:chOff x="6760035" y="3079467"/>
              <a:chExt cx="2396914" cy="411825"/>
            </a:xfrm>
          </p:grpSpPr>
          <p:sp>
            <p:nvSpPr>
              <p:cNvPr id="4487" name="Google Shape;4487;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68"/>
              <p:cNvGrpSpPr/>
              <p:nvPr/>
            </p:nvGrpSpPr>
            <p:grpSpPr>
              <a:xfrm rot="10800000">
                <a:off x="6760035" y="3079467"/>
                <a:ext cx="92400" cy="411825"/>
                <a:chOff x="2070100" y="2563700"/>
                <a:chExt cx="92400" cy="411825"/>
              </a:xfrm>
            </p:grpSpPr>
            <p:cxnSp>
              <p:nvCxnSpPr>
                <p:cNvPr id="4489" name="Google Shape;4489;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90" name="Google Shape;4490;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91" name="Google Shape;4491;p68"/>
          <p:cNvGrpSpPr/>
          <p:nvPr/>
        </p:nvGrpSpPr>
        <p:grpSpPr>
          <a:xfrm>
            <a:off x="2147036" y="3575105"/>
            <a:ext cx="1086701" cy="799429"/>
            <a:chOff x="2183288" y="3555572"/>
            <a:chExt cx="1136241" cy="835873"/>
          </a:xfrm>
        </p:grpSpPr>
        <p:sp>
          <p:nvSpPr>
            <p:cNvPr id="4492" name="Google Shape;4492;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3" name="Google Shape;4493;p68"/>
            <p:cNvGrpSpPr/>
            <p:nvPr/>
          </p:nvGrpSpPr>
          <p:grpSpPr>
            <a:xfrm>
              <a:off x="2205895" y="3637269"/>
              <a:ext cx="1089848" cy="724993"/>
              <a:chOff x="2205895" y="3637269"/>
              <a:chExt cx="1089848" cy="724993"/>
            </a:xfrm>
          </p:grpSpPr>
          <p:sp>
            <p:nvSpPr>
              <p:cNvPr id="4494" name="Google Shape;4494;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0" name="Google Shape;4500;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1" name="Google Shape;4501;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2" name="Google Shape;4502;p68"/>
            <p:cNvGrpSpPr/>
            <p:nvPr/>
          </p:nvGrpSpPr>
          <p:grpSpPr>
            <a:xfrm>
              <a:off x="3173850" y="3779426"/>
              <a:ext cx="145679" cy="70048"/>
              <a:chOff x="3173850" y="3779426"/>
              <a:chExt cx="145679" cy="70048"/>
            </a:xfrm>
          </p:grpSpPr>
          <p:cxnSp>
            <p:nvCxnSpPr>
              <p:cNvPr id="4503" name="Google Shape;4503;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04" name="Google Shape;4504;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8"/>
            <p:cNvGrpSpPr/>
            <p:nvPr/>
          </p:nvGrpSpPr>
          <p:grpSpPr>
            <a:xfrm>
              <a:off x="2183288" y="4139483"/>
              <a:ext cx="145133" cy="70048"/>
              <a:chOff x="2183288" y="4139483"/>
              <a:chExt cx="145133" cy="70048"/>
            </a:xfrm>
          </p:grpSpPr>
          <p:cxnSp>
            <p:nvCxnSpPr>
              <p:cNvPr id="4506" name="Google Shape;4506;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07" name="Google Shape;4507;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8" name="Google Shape;4508;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9" name="Google Shape;4509;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10" name="Google Shape;4510;p68"/>
            <p:cNvGrpSpPr/>
            <p:nvPr/>
          </p:nvGrpSpPr>
          <p:grpSpPr>
            <a:xfrm>
              <a:off x="2943836" y="4268886"/>
              <a:ext cx="60717" cy="122559"/>
              <a:chOff x="2943836" y="4268886"/>
              <a:chExt cx="60717" cy="122559"/>
            </a:xfrm>
          </p:grpSpPr>
          <p:sp>
            <p:nvSpPr>
              <p:cNvPr id="4511" name="Google Shape;4511;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2" name="Google Shape;4512;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13" name="Google Shape;4513;p68"/>
          <p:cNvGrpSpPr/>
          <p:nvPr/>
        </p:nvGrpSpPr>
        <p:grpSpPr>
          <a:xfrm>
            <a:off x="3409981" y="1496104"/>
            <a:ext cx="1675870" cy="758251"/>
            <a:chOff x="3530532" y="1496185"/>
            <a:chExt cx="1562000" cy="706730"/>
          </a:xfrm>
        </p:grpSpPr>
        <p:cxnSp>
          <p:nvCxnSpPr>
            <p:cNvPr id="4514" name="Google Shape;4514;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15" name="Google Shape;4515;p68"/>
            <p:cNvGrpSpPr/>
            <p:nvPr/>
          </p:nvGrpSpPr>
          <p:grpSpPr>
            <a:xfrm>
              <a:off x="3530532" y="1496185"/>
              <a:ext cx="323430" cy="463587"/>
              <a:chOff x="3530532" y="1496185"/>
              <a:chExt cx="323430" cy="463587"/>
            </a:xfrm>
          </p:grpSpPr>
          <p:grpSp>
            <p:nvGrpSpPr>
              <p:cNvPr id="4516" name="Google Shape;4516;p68"/>
              <p:cNvGrpSpPr/>
              <p:nvPr/>
            </p:nvGrpSpPr>
            <p:grpSpPr>
              <a:xfrm>
                <a:off x="3567462" y="1496185"/>
                <a:ext cx="286500" cy="361376"/>
                <a:chOff x="3567462" y="1496185"/>
                <a:chExt cx="286500" cy="361376"/>
              </a:xfrm>
            </p:grpSpPr>
            <p:cxnSp>
              <p:nvCxnSpPr>
                <p:cNvPr id="4517" name="Google Shape;4517;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8" name="Google Shape;4518;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9" name="Google Shape;4519;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8"/>
            <p:cNvGrpSpPr/>
            <p:nvPr/>
          </p:nvGrpSpPr>
          <p:grpSpPr>
            <a:xfrm>
              <a:off x="3891569" y="1779209"/>
              <a:ext cx="323945" cy="423706"/>
              <a:chOff x="3891569" y="1779209"/>
              <a:chExt cx="323945" cy="423706"/>
            </a:xfrm>
          </p:grpSpPr>
          <p:grpSp>
            <p:nvGrpSpPr>
              <p:cNvPr id="4521" name="Google Shape;4521;p68"/>
              <p:cNvGrpSpPr/>
              <p:nvPr/>
            </p:nvGrpSpPr>
            <p:grpSpPr>
              <a:xfrm>
                <a:off x="3929014" y="1881638"/>
                <a:ext cx="286500" cy="321278"/>
                <a:chOff x="3929014" y="1881638"/>
                <a:chExt cx="286500" cy="321278"/>
              </a:xfrm>
            </p:grpSpPr>
            <p:cxnSp>
              <p:nvCxnSpPr>
                <p:cNvPr id="4522" name="Google Shape;4522;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23" name="Google Shape;4523;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68"/>
            <p:cNvGrpSpPr/>
            <p:nvPr/>
          </p:nvGrpSpPr>
          <p:grpSpPr>
            <a:xfrm>
              <a:off x="4252606" y="1496185"/>
              <a:ext cx="324721" cy="463587"/>
              <a:chOff x="4252606" y="1496185"/>
              <a:chExt cx="324721" cy="463587"/>
            </a:xfrm>
          </p:grpSpPr>
          <p:grpSp>
            <p:nvGrpSpPr>
              <p:cNvPr id="4526" name="Google Shape;4526;p68"/>
              <p:cNvGrpSpPr/>
              <p:nvPr/>
            </p:nvGrpSpPr>
            <p:grpSpPr>
              <a:xfrm>
                <a:off x="4290828" y="1496185"/>
                <a:ext cx="286500" cy="361376"/>
                <a:chOff x="4290828" y="1496185"/>
                <a:chExt cx="286500" cy="361376"/>
              </a:xfrm>
            </p:grpSpPr>
            <p:cxnSp>
              <p:nvCxnSpPr>
                <p:cNvPr id="4527" name="Google Shape;4527;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28" name="Google Shape;4528;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9" name="Google Shape;4529;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68"/>
            <p:cNvGrpSpPr/>
            <p:nvPr/>
          </p:nvGrpSpPr>
          <p:grpSpPr>
            <a:xfrm>
              <a:off x="4613643" y="1763716"/>
              <a:ext cx="325308" cy="439200"/>
              <a:chOff x="4613643" y="1763716"/>
              <a:chExt cx="325308" cy="439200"/>
            </a:xfrm>
          </p:grpSpPr>
          <p:grpSp>
            <p:nvGrpSpPr>
              <p:cNvPr id="4531" name="Google Shape;4531;p68"/>
              <p:cNvGrpSpPr/>
              <p:nvPr/>
            </p:nvGrpSpPr>
            <p:grpSpPr>
              <a:xfrm>
                <a:off x="4652451" y="1879538"/>
                <a:ext cx="286500" cy="323378"/>
                <a:chOff x="4652451" y="1879538"/>
                <a:chExt cx="286500" cy="323378"/>
              </a:xfrm>
            </p:grpSpPr>
            <p:cxnSp>
              <p:nvCxnSpPr>
                <p:cNvPr id="4532" name="Google Shape;4532;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33" name="Google Shape;4533;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4" name="Google Shape;4534;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5" name="Google Shape;4535;p68"/>
          <p:cNvGrpSpPr/>
          <p:nvPr/>
        </p:nvGrpSpPr>
        <p:grpSpPr>
          <a:xfrm>
            <a:off x="3421841" y="2349730"/>
            <a:ext cx="1652173" cy="391517"/>
            <a:chOff x="3512551" y="2358270"/>
            <a:chExt cx="1597383" cy="378533"/>
          </a:xfrm>
        </p:grpSpPr>
        <p:cxnSp>
          <p:nvCxnSpPr>
            <p:cNvPr id="4536" name="Google Shape;4536;p68"/>
            <p:cNvCxnSpPr>
              <a:stCxn id="4537" idx="6"/>
              <a:endCxn id="453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39" name="Google Shape;4539;p68"/>
            <p:cNvGrpSpPr/>
            <p:nvPr/>
          </p:nvGrpSpPr>
          <p:grpSpPr>
            <a:xfrm>
              <a:off x="3512551" y="2358270"/>
              <a:ext cx="225647" cy="307714"/>
              <a:chOff x="2182679" y="2004714"/>
              <a:chExt cx="792300" cy="1080458"/>
            </a:xfrm>
          </p:grpSpPr>
          <p:cxnSp>
            <p:nvCxnSpPr>
              <p:cNvPr id="4540" name="Google Shape;4540;p68"/>
              <p:cNvCxnSpPr>
                <a:stCxn id="454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68"/>
            <p:cNvGrpSpPr/>
            <p:nvPr/>
          </p:nvGrpSpPr>
          <p:grpSpPr>
            <a:xfrm>
              <a:off x="3969644" y="2440153"/>
              <a:ext cx="225853" cy="296651"/>
              <a:chOff x="3775710" y="1729289"/>
              <a:chExt cx="136500" cy="179289"/>
            </a:xfrm>
          </p:grpSpPr>
          <p:cxnSp>
            <p:nvCxnSpPr>
              <p:cNvPr id="4543" name="Google Shape;4543;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44" name="Google Shape;4544;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8"/>
            <p:cNvGrpSpPr/>
            <p:nvPr/>
          </p:nvGrpSpPr>
          <p:grpSpPr>
            <a:xfrm>
              <a:off x="4427051" y="2358270"/>
              <a:ext cx="225647" cy="307714"/>
              <a:chOff x="5393704" y="2004714"/>
              <a:chExt cx="792300" cy="1080458"/>
            </a:xfrm>
          </p:grpSpPr>
          <p:cxnSp>
            <p:nvCxnSpPr>
              <p:cNvPr id="4547" name="Google Shape;4547;p68"/>
              <p:cNvCxnSpPr>
                <a:stCxn id="454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49" name="Google Shape;4549;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8"/>
            <p:cNvGrpSpPr/>
            <p:nvPr/>
          </p:nvGrpSpPr>
          <p:grpSpPr>
            <a:xfrm>
              <a:off x="4884287" y="2440252"/>
              <a:ext cx="225647" cy="296532"/>
              <a:chOff x="6999166" y="2292572"/>
              <a:chExt cx="792300" cy="1041192"/>
            </a:xfrm>
          </p:grpSpPr>
          <p:cxnSp>
            <p:nvCxnSpPr>
              <p:cNvPr id="4551" name="Google Shape;4551;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38" name="Google Shape;4538;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3" name="Google Shape;4553;p68"/>
          <p:cNvGrpSpPr/>
          <p:nvPr/>
        </p:nvGrpSpPr>
        <p:grpSpPr>
          <a:xfrm>
            <a:off x="6842649" y="1185930"/>
            <a:ext cx="1581844" cy="732818"/>
            <a:chOff x="634175" y="2986275"/>
            <a:chExt cx="3147949" cy="1458344"/>
          </a:xfrm>
        </p:grpSpPr>
        <p:cxnSp>
          <p:nvCxnSpPr>
            <p:cNvPr id="4554" name="Google Shape;4554;p68"/>
            <p:cNvCxnSpPr>
              <a:stCxn id="4555" idx="4"/>
              <a:endCxn id="455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57" name="Google Shape;4557;p68"/>
            <p:cNvCxnSpPr>
              <a:stCxn id="4556" idx="0"/>
              <a:endCxn id="455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9" name="Google Shape;4559;p68"/>
            <p:cNvCxnSpPr>
              <a:stCxn id="4558" idx="4"/>
              <a:endCxn id="456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61" name="Google Shape;4561;p68"/>
            <p:cNvCxnSpPr>
              <a:stCxn id="4560" idx="0"/>
              <a:endCxn id="456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62" name="Google Shape;4562;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8" name="Google Shape;4558;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5" name="Google Shape;4555;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60" name="Google Shape;4560;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6" name="Google Shape;4556;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63" name="Google Shape;4563;p68"/>
          <p:cNvGrpSpPr/>
          <p:nvPr/>
        </p:nvGrpSpPr>
        <p:grpSpPr>
          <a:xfrm>
            <a:off x="3410364" y="2880240"/>
            <a:ext cx="1675128" cy="313674"/>
            <a:chOff x="998425" y="1182125"/>
            <a:chExt cx="1065400" cy="199500"/>
          </a:xfrm>
        </p:grpSpPr>
        <p:sp>
          <p:nvSpPr>
            <p:cNvPr id="4564" name="Google Shape;4564;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8"/>
          <p:cNvGrpSpPr/>
          <p:nvPr/>
        </p:nvGrpSpPr>
        <p:grpSpPr>
          <a:xfrm>
            <a:off x="3410363" y="3836206"/>
            <a:ext cx="1675129" cy="525345"/>
            <a:chOff x="5194708" y="3484366"/>
            <a:chExt cx="3148148" cy="987304"/>
          </a:xfrm>
        </p:grpSpPr>
        <p:grpSp>
          <p:nvGrpSpPr>
            <p:cNvPr id="4570" name="Google Shape;4570;p68"/>
            <p:cNvGrpSpPr/>
            <p:nvPr/>
          </p:nvGrpSpPr>
          <p:grpSpPr>
            <a:xfrm>
              <a:off x="7531521" y="3484366"/>
              <a:ext cx="811335" cy="987304"/>
              <a:chOff x="3379425" y="1617275"/>
              <a:chExt cx="1090650" cy="1327200"/>
            </a:xfrm>
          </p:grpSpPr>
          <p:sp>
            <p:nvSpPr>
              <p:cNvPr id="4571" name="Google Shape;4571;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68"/>
            <p:cNvGrpSpPr/>
            <p:nvPr/>
          </p:nvGrpSpPr>
          <p:grpSpPr>
            <a:xfrm>
              <a:off x="6752546" y="3484366"/>
              <a:ext cx="811428" cy="987304"/>
              <a:chOff x="2332275" y="1617275"/>
              <a:chExt cx="1090775" cy="1327200"/>
            </a:xfrm>
          </p:grpSpPr>
          <p:sp>
            <p:nvSpPr>
              <p:cNvPr id="4575" name="Google Shape;4575;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8"/>
            <p:cNvGrpSpPr/>
            <p:nvPr/>
          </p:nvGrpSpPr>
          <p:grpSpPr>
            <a:xfrm>
              <a:off x="5973664" y="3484366"/>
              <a:ext cx="811335" cy="987304"/>
              <a:chOff x="1285250" y="1617275"/>
              <a:chExt cx="1090650" cy="1327200"/>
            </a:xfrm>
          </p:grpSpPr>
          <p:sp>
            <p:nvSpPr>
              <p:cNvPr id="4579" name="Google Shape;4579;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68"/>
            <p:cNvGrpSpPr/>
            <p:nvPr/>
          </p:nvGrpSpPr>
          <p:grpSpPr>
            <a:xfrm>
              <a:off x="5194708" y="3484366"/>
              <a:ext cx="811409" cy="987304"/>
              <a:chOff x="238125" y="1617275"/>
              <a:chExt cx="1090750" cy="1327200"/>
            </a:xfrm>
          </p:grpSpPr>
          <p:sp>
            <p:nvSpPr>
              <p:cNvPr id="4583" name="Google Shape;4583;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6" name="Google Shape;4586;p68"/>
          <p:cNvGrpSpPr/>
          <p:nvPr/>
        </p:nvGrpSpPr>
        <p:grpSpPr>
          <a:xfrm>
            <a:off x="6844048" y="2482095"/>
            <a:ext cx="1579046" cy="522230"/>
            <a:chOff x="6853641" y="2534077"/>
            <a:chExt cx="1515545" cy="501229"/>
          </a:xfrm>
        </p:grpSpPr>
        <p:grpSp>
          <p:nvGrpSpPr>
            <p:cNvPr id="4587" name="Google Shape;4587;p68"/>
            <p:cNvGrpSpPr/>
            <p:nvPr/>
          </p:nvGrpSpPr>
          <p:grpSpPr>
            <a:xfrm>
              <a:off x="6853641" y="2618923"/>
              <a:ext cx="1515545" cy="324556"/>
              <a:chOff x="6853641" y="2618923"/>
              <a:chExt cx="1515545" cy="324556"/>
            </a:xfrm>
          </p:grpSpPr>
          <p:sp>
            <p:nvSpPr>
              <p:cNvPr id="4588" name="Google Shape;4588;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3" name="Google Shape;4593;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8"/>
          <p:cNvGrpSpPr/>
          <p:nvPr/>
        </p:nvGrpSpPr>
        <p:grpSpPr>
          <a:xfrm>
            <a:off x="3438940" y="3357136"/>
            <a:ext cx="1617976" cy="346616"/>
            <a:chOff x="1808063" y="4294338"/>
            <a:chExt cx="3370782" cy="721817"/>
          </a:xfrm>
        </p:grpSpPr>
        <p:sp>
          <p:nvSpPr>
            <p:cNvPr id="4599" name="Google Shape;4599;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8"/>
          <p:cNvGrpSpPr/>
          <p:nvPr/>
        </p:nvGrpSpPr>
        <p:grpSpPr>
          <a:xfrm>
            <a:off x="5264936" y="4023886"/>
            <a:ext cx="1417067" cy="350605"/>
            <a:chOff x="4234950" y="2101012"/>
            <a:chExt cx="4219974" cy="1044090"/>
          </a:xfrm>
        </p:grpSpPr>
        <p:sp>
          <p:nvSpPr>
            <p:cNvPr id="4610" name="Google Shape;4610;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68"/>
          <p:cNvGrpSpPr/>
          <p:nvPr/>
        </p:nvGrpSpPr>
        <p:grpSpPr>
          <a:xfrm>
            <a:off x="6840408" y="2014643"/>
            <a:ext cx="1586327" cy="371557"/>
            <a:chOff x="1247650" y="2075423"/>
            <a:chExt cx="6648477" cy="1557238"/>
          </a:xfrm>
        </p:grpSpPr>
        <p:sp>
          <p:nvSpPr>
            <p:cNvPr id="4627" name="Google Shape;4627;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8"/>
          <p:cNvGrpSpPr/>
          <p:nvPr/>
        </p:nvGrpSpPr>
        <p:grpSpPr>
          <a:xfrm>
            <a:off x="5271678" y="1167833"/>
            <a:ext cx="1415601" cy="1648533"/>
            <a:chOff x="1839112" y="2209163"/>
            <a:chExt cx="1918159" cy="2233784"/>
          </a:xfrm>
        </p:grpSpPr>
        <p:sp>
          <p:nvSpPr>
            <p:cNvPr id="4634" name="Google Shape;4634;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7" name="Google Shape;4637;p68"/>
            <p:cNvCxnSpPr>
              <a:stCxn id="4634" idx="6"/>
              <a:endCxn id="463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8" name="Google Shape;4638;p68"/>
            <p:cNvCxnSpPr>
              <a:stCxn id="4635" idx="4"/>
              <a:endCxn id="463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40" name="Google Shape;4640;p68"/>
            <p:cNvCxnSpPr>
              <a:stCxn id="4639" idx="6"/>
              <a:endCxn id="463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41" name="Google Shape;4641;p68"/>
            <p:cNvCxnSpPr>
              <a:stCxn id="4636" idx="4"/>
              <a:endCxn id="464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39" name="Google Shape;4639;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4" name="Google Shape;4644;p68"/>
            <p:cNvCxnSpPr>
              <a:endCxn id="464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45" name="Google Shape;4645;p68"/>
          <p:cNvGrpSpPr/>
          <p:nvPr/>
        </p:nvGrpSpPr>
        <p:grpSpPr>
          <a:xfrm>
            <a:off x="3428944" y="1185917"/>
            <a:ext cx="1637968" cy="154942"/>
            <a:chOff x="238125" y="2506075"/>
            <a:chExt cx="7115411" cy="673075"/>
          </a:xfrm>
        </p:grpSpPr>
        <p:sp>
          <p:nvSpPr>
            <p:cNvPr id="4646" name="Google Shape;4646;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68"/>
          <p:cNvGrpSpPr/>
          <p:nvPr/>
        </p:nvGrpSpPr>
        <p:grpSpPr>
          <a:xfrm>
            <a:off x="1969680" y="1500635"/>
            <a:ext cx="1262932" cy="785408"/>
            <a:chOff x="548861" y="389676"/>
            <a:chExt cx="3843371" cy="2390163"/>
          </a:xfrm>
        </p:grpSpPr>
        <p:cxnSp>
          <p:nvCxnSpPr>
            <p:cNvPr id="4652" name="Google Shape;4652;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53" name="Google Shape;4653;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54" name="Google Shape;4654;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55" name="Google Shape;4655;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56" name="Google Shape;4656;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57" name="Google Shape;4657;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8" name="Google Shape;4658;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59" name="Google Shape;4659;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8"/>
          <p:cNvGrpSpPr/>
          <p:nvPr/>
        </p:nvGrpSpPr>
        <p:grpSpPr>
          <a:xfrm>
            <a:off x="757812" y="2607512"/>
            <a:ext cx="1412054" cy="633562"/>
            <a:chOff x="1187400" y="2529299"/>
            <a:chExt cx="6769193" cy="2241903"/>
          </a:xfrm>
        </p:grpSpPr>
        <p:sp>
          <p:nvSpPr>
            <p:cNvPr id="4666" name="Google Shape;4666;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67" name="Google Shape;4667;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8" name="Google Shape;4668;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9" name="Google Shape;4669;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70" name="Google Shape;4670;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71" name="Google Shape;4671;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72" name="Google Shape;4672;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73" name="Google Shape;4673;p68"/>
            <p:cNvCxnSpPr>
              <a:stCxn id="4666" idx="2"/>
              <a:endCxn id="466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4" name="Google Shape;4674;p68"/>
            <p:cNvCxnSpPr>
              <a:stCxn id="4668" idx="0"/>
              <a:endCxn id="466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5" name="Google Shape;4675;p68"/>
            <p:cNvCxnSpPr>
              <a:stCxn id="4668" idx="2"/>
              <a:endCxn id="467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6" name="Google Shape;4676;p68"/>
            <p:cNvCxnSpPr>
              <a:stCxn id="4669" idx="0"/>
              <a:endCxn id="466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7" name="Google Shape;4677;p68"/>
            <p:cNvCxnSpPr>
              <a:stCxn id="4667" idx="2"/>
              <a:endCxn id="467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8" name="Google Shape;4678;p68"/>
            <p:cNvCxnSpPr>
              <a:stCxn id="4671" idx="0"/>
              <a:endCxn id="466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79" name="Google Shape;4679;p68"/>
          <p:cNvGrpSpPr/>
          <p:nvPr/>
        </p:nvGrpSpPr>
        <p:grpSpPr>
          <a:xfrm>
            <a:off x="6844058" y="3100221"/>
            <a:ext cx="1579035" cy="540873"/>
            <a:chOff x="6895650" y="3126697"/>
            <a:chExt cx="1436662" cy="492105"/>
          </a:xfrm>
        </p:grpSpPr>
        <p:sp>
          <p:nvSpPr>
            <p:cNvPr id="4680" name="Google Shape;4680;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68"/>
            <p:cNvGrpSpPr/>
            <p:nvPr/>
          </p:nvGrpSpPr>
          <p:grpSpPr>
            <a:xfrm>
              <a:off x="6995957" y="3335810"/>
              <a:ext cx="1230393" cy="71754"/>
              <a:chOff x="6995957" y="3287964"/>
              <a:chExt cx="1230393" cy="71754"/>
            </a:xfrm>
          </p:grpSpPr>
          <p:sp>
            <p:nvSpPr>
              <p:cNvPr id="4686" name="Google Shape;4686;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68"/>
          <p:cNvGrpSpPr/>
          <p:nvPr/>
        </p:nvGrpSpPr>
        <p:grpSpPr>
          <a:xfrm>
            <a:off x="6842640" y="3736984"/>
            <a:ext cx="1581862" cy="650625"/>
            <a:chOff x="6777990" y="3710194"/>
            <a:chExt cx="1646915" cy="677382"/>
          </a:xfrm>
        </p:grpSpPr>
        <p:grpSp>
          <p:nvGrpSpPr>
            <p:cNvPr id="4692" name="Google Shape;4692;p68"/>
            <p:cNvGrpSpPr/>
            <p:nvPr/>
          </p:nvGrpSpPr>
          <p:grpSpPr>
            <a:xfrm>
              <a:off x="6777990" y="3874492"/>
              <a:ext cx="411129" cy="513083"/>
              <a:chOff x="6777990" y="3874492"/>
              <a:chExt cx="411129" cy="513083"/>
            </a:xfrm>
          </p:grpSpPr>
          <p:cxnSp>
            <p:nvCxnSpPr>
              <p:cNvPr id="4693" name="Google Shape;4693;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4" name="Google Shape;4694;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68"/>
            <p:cNvGrpSpPr/>
            <p:nvPr/>
          </p:nvGrpSpPr>
          <p:grpSpPr>
            <a:xfrm>
              <a:off x="7188425" y="3710194"/>
              <a:ext cx="411123" cy="520535"/>
              <a:chOff x="7188425" y="3710194"/>
              <a:chExt cx="411123" cy="520535"/>
            </a:xfrm>
          </p:grpSpPr>
          <p:cxnSp>
            <p:nvCxnSpPr>
              <p:cNvPr id="4696" name="Google Shape;4696;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7" name="Google Shape;4697;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8"/>
            <p:cNvGrpSpPr/>
            <p:nvPr/>
          </p:nvGrpSpPr>
          <p:grpSpPr>
            <a:xfrm>
              <a:off x="7603341" y="3874492"/>
              <a:ext cx="411474" cy="513083"/>
              <a:chOff x="7603341" y="3874492"/>
              <a:chExt cx="411474" cy="513083"/>
            </a:xfrm>
          </p:grpSpPr>
          <p:cxnSp>
            <p:nvCxnSpPr>
              <p:cNvPr id="4699" name="Google Shape;4699;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00" name="Google Shape;4700;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8"/>
            <p:cNvGrpSpPr/>
            <p:nvPr/>
          </p:nvGrpSpPr>
          <p:grpSpPr>
            <a:xfrm>
              <a:off x="8013776" y="3722847"/>
              <a:ext cx="411129" cy="507881"/>
              <a:chOff x="8013776" y="3722847"/>
              <a:chExt cx="411129" cy="507881"/>
            </a:xfrm>
          </p:grpSpPr>
          <p:cxnSp>
            <p:nvCxnSpPr>
              <p:cNvPr id="4702" name="Google Shape;4702;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03" name="Google Shape;4703;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4" name="Google Shape;4704;p68"/>
          <p:cNvGrpSpPr/>
          <p:nvPr/>
        </p:nvGrpSpPr>
        <p:grpSpPr>
          <a:xfrm>
            <a:off x="5262155" y="2909824"/>
            <a:ext cx="1421889" cy="1020603"/>
            <a:chOff x="5190863" y="2824811"/>
            <a:chExt cx="1544860" cy="1108869"/>
          </a:xfrm>
        </p:grpSpPr>
        <p:grpSp>
          <p:nvGrpSpPr>
            <p:cNvPr id="4705" name="Google Shape;4705;p68"/>
            <p:cNvGrpSpPr/>
            <p:nvPr/>
          </p:nvGrpSpPr>
          <p:grpSpPr>
            <a:xfrm>
              <a:off x="5938695" y="3176919"/>
              <a:ext cx="685761" cy="404739"/>
              <a:chOff x="5938695" y="3176919"/>
              <a:chExt cx="685761" cy="404739"/>
            </a:xfrm>
          </p:grpSpPr>
          <p:grpSp>
            <p:nvGrpSpPr>
              <p:cNvPr id="4706" name="Google Shape;4706;p68"/>
              <p:cNvGrpSpPr/>
              <p:nvPr/>
            </p:nvGrpSpPr>
            <p:grpSpPr>
              <a:xfrm>
                <a:off x="5938695" y="3176919"/>
                <a:ext cx="685761" cy="404739"/>
                <a:chOff x="5938695" y="3176919"/>
                <a:chExt cx="685761" cy="404739"/>
              </a:xfrm>
            </p:grpSpPr>
            <p:sp>
              <p:nvSpPr>
                <p:cNvPr id="4707" name="Google Shape;4707;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8"/>
            <p:cNvGrpSpPr/>
            <p:nvPr/>
          </p:nvGrpSpPr>
          <p:grpSpPr>
            <a:xfrm>
              <a:off x="5305233" y="3176835"/>
              <a:ext cx="685971" cy="404655"/>
              <a:chOff x="5305233" y="3176835"/>
              <a:chExt cx="685971" cy="404655"/>
            </a:xfrm>
          </p:grpSpPr>
          <p:grpSp>
            <p:nvGrpSpPr>
              <p:cNvPr id="4711" name="Google Shape;4711;p68"/>
              <p:cNvGrpSpPr/>
              <p:nvPr/>
            </p:nvGrpSpPr>
            <p:grpSpPr>
              <a:xfrm>
                <a:off x="5305233" y="3176835"/>
                <a:ext cx="685971" cy="404655"/>
                <a:chOff x="5305233" y="3176835"/>
                <a:chExt cx="685971" cy="404655"/>
              </a:xfrm>
            </p:grpSpPr>
            <p:sp>
              <p:nvSpPr>
                <p:cNvPr id="4712" name="Google Shape;4712;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4" name="Google Shape;4714;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5" name="Google Shape;4715;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68"/>
            <p:cNvGrpSpPr/>
            <p:nvPr/>
          </p:nvGrpSpPr>
          <p:grpSpPr>
            <a:xfrm>
              <a:off x="5657361" y="2824811"/>
              <a:ext cx="1078361" cy="404655"/>
              <a:chOff x="5657361" y="2824811"/>
              <a:chExt cx="1078361" cy="404655"/>
            </a:xfrm>
          </p:grpSpPr>
          <p:grpSp>
            <p:nvGrpSpPr>
              <p:cNvPr id="4717" name="Google Shape;4717;p68"/>
              <p:cNvGrpSpPr/>
              <p:nvPr/>
            </p:nvGrpSpPr>
            <p:grpSpPr>
              <a:xfrm>
                <a:off x="5657361" y="2824811"/>
                <a:ext cx="1078361" cy="404655"/>
                <a:chOff x="5657361" y="2824811"/>
                <a:chExt cx="1078361" cy="404655"/>
              </a:xfrm>
            </p:grpSpPr>
            <p:grpSp>
              <p:nvGrpSpPr>
                <p:cNvPr id="4718" name="Google Shape;4718;p68"/>
                <p:cNvGrpSpPr/>
                <p:nvPr/>
              </p:nvGrpSpPr>
              <p:grpSpPr>
                <a:xfrm>
                  <a:off x="5938485" y="2824811"/>
                  <a:ext cx="797237" cy="404655"/>
                  <a:chOff x="5938485" y="2824811"/>
                  <a:chExt cx="797237" cy="404655"/>
                </a:xfrm>
              </p:grpSpPr>
              <p:sp>
                <p:nvSpPr>
                  <p:cNvPr id="4719" name="Google Shape;4719;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1" name="Google Shape;4721;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2" name="Google Shape;4722;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8"/>
            <p:cNvGrpSpPr/>
            <p:nvPr/>
          </p:nvGrpSpPr>
          <p:grpSpPr>
            <a:xfrm>
              <a:off x="5190863" y="3528942"/>
              <a:ext cx="1078026" cy="404739"/>
              <a:chOff x="5190863" y="3528942"/>
              <a:chExt cx="1078026" cy="404739"/>
            </a:xfrm>
          </p:grpSpPr>
          <p:sp>
            <p:nvSpPr>
              <p:cNvPr id="4724" name="Google Shape;4724;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5" name="Google Shape;4725;p68"/>
              <p:cNvGrpSpPr/>
              <p:nvPr/>
            </p:nvGrpSpPr>
            <p:grpSpPr>
              <a:xfrm>
                <a:off x="5190863" y="3528942"/>
                <a:ext cx="1078026" cy="404739"/>
                <a:chOff x="5190863" y="3528942"/>
                <a:chExt cx="1078026" cy="404739"/>
              </a:xfrm>
            </p:grpSpPr>
            <p:sp>
              <p:nvSpPr>
                <p:cNvPr id="4726" name="Google Shape;4726;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28" name="Google Shape;4728;p68"/>
          <p:cNvGrpSpPr/>
          <p:nvPr/>
        </p:nvGrpSpPr>
        <p:grpSpPr>
          <a:xfrm>
            <a:off x="728162" y="1474292"/>
            <a:ext cx="1086719" cy="879487"/>
            <a:chOff x="803162" y="1474292"/>
            <a:chExt cx="1086719" cy="879487"/>
          </a:xfrm>
        </p:grpSpPr>
        <p:grpSp>
          <p:nvGrpSpPr>
            <p:cNvPr id="4729" name="Google Shape;4729;p68"/>
            <p:cNvGrpSpPr/>
            <p:nvPr/>
          </p:nvGrpSpPr>
          <p:grpSpPr>
            <a:xfrm>
              <a:off x="803162" y="1625948"/>
              <a:ext cx="445856" cy="576579"/>
              <a:chOff x="803162" y="1625948"/>
              <a:chExt cx="445856" cy="576579"/>
            </a:xfrm>
          </p:grpSpPr>
          <p:sp>
            <p:nvSpPr>
              <p:cNvPr id="4730" name="Google Shape;4730;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1" name="Google Shape;4731;p68"/>
              <p:cNvGrpSpPr/>
              <p:nvPr/>
            </p:nvGrpSpPr>
            <p:grpSpPr>
              <a:xfrm>
                <a:off x="1056023" y="1625948"/>
                <a:ext cx="192995" cy="576579"/>
                <a:chOff x="1056023" y="1625948"/>
                <a:chExt cx="192995" cy="576579"/>
              </a:xfrm>
            </p:grpSpPr>
            <p:sp>
              <p:nvSpPr>
                <p:cNvPr id="4732" name="Google Shape;4732;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7" name="Google Shape;4737;p68"/>
            <p:cNvGrpSpPr/>
            <p:nvPr/>
          </p:nvGrpSpPr>
          <p:grpSpPr>
            <a:xfrm>
              <a:off x="1371406" y="1474292"/>
              <a:ext cx="518475" cy="879487"/>
              <a:chOff x="1398231" y="1474292"/>
              <a:chExt cx="518475" cy="879487"/>
            </a:xfrm>
          </p:grpSpPr>
          <p:grpSp>
            <p:nvGrpSpPr>
              <p:cNvPr id="4738" name="Google Shape;4738;p68"/>
              <p:cNvGrpSpPr/>
              <p:nvPr/>
            </p:nvGrpSpPr>
            <p:grpSpPr>
              <a:xfrm>
                <a:off x="1398231" y="1474292"/>
                <a:ext cx="518475" cy="341643"/>
                <a:chOff x="1398231" y="1474292"/>
                <a:chExt cx="518475" cy="341643"/>
              </a:xfrm>
            </p:grpSpPr>
            <p:sp>
              <p:nvSpPr>
                <p:cNvPr id="4739" name="Google Shape;4739;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0" name="Google Shape;4740;p68"/>
                <p:cNvGrpSpPr/>
                <p:nvPr/>
              </p:nvGrpSpPr>
              <p:grpSpPr>
                <a:xfrm>
                  <a:off x="1616453" y="1474292"/>
                  <a:ext cx="300253" cy="341643"/>
                  <a:chOff x="1616453" y="1475379"/>
                  <a:chExt cx="300253" cy="341643"/>
                </a:xfrm>
              </p:grpSpPr>
              <p:sp>
                <p:nvSpPr>
                  <p:cNvPr id="4741" name="Google Shape;4741;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8" name="Google Shape;4748;p68"/>
                  <p:cNvGrpSpPr/>
                  <p:nvPr/>
                </p:nvGrpSpPr>
                <p:grpSpPr>
                  <a:xfrm>
                    <a:off x="1839639" y="1475379"/>
                    <a:ext cx="77067" cy="341643"/>
                    <a:chOff x="1839639" y="1475379"/>
                    <a:chExt cx="77067" cy="341643"/>
                  </a:xfrm>
                </p:grpSpPr>
                <p:sp>
                  <p:nvSpPr>
                    <p:cNvPr id="4749" name="Google Shape;4749;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51" name="Google Shape;4751;p68"/>
              <p:cNvGrpSpPr/>
              <p:nvPr/>
            </p:nvGrpSpPr>
            <p:grpSpPr>
              <a:xfrm>
                <a:off x="1398451" y="2012951"/>
                <a:ext cx="518255" cy="340828"/>
                <a:chOff x="1398451" y="2012951"/>
                <a:chExt cx="518255" cy="340828"/>
              </a:xfrm>
            </p:grpSpPr>
            <p:sp>
              <p:nvSpPr>
                <p:cNvPr id="4752" name="Google Shape;4752;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3" name="Google Shape;4753;p68"/>
                <p:cNvGrpSpPr/>
                <p:nvPr/>
              </p:nvGrpSpPr>
              <p:grpSpPr>
                <a:xfrm>
                  <a:off x="1616453" y="2012951"/>
                  <a:ext cx="300253" cy="340828"/>
                  <a:chOff x="1616453" y="2013538"/>
                  <a:chExt cx="300253" cy="340828"/>
                </a:xfrm>
              </p:grpSpPr>
              <p:sp>
                <p:nvSpPr>
                  <p:cNvPr id="4754" name="Google Shape;4754;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1" name="Google Shape;4761;p68"/>
                  <p:cNvGrpSpPr/>
                  <p:nvPr/>
                </p:nvGrpSpPr>
                <p:grpSpPr>
                  <a:xfrm>
                    <a:off x="1839639" y="2013538"/>
                    <a:ext cx="77067" cy="340828"/>
                    <a:chOff x="1839639" y="2013538"/>
                    <a:chExt cx="77067" cy="340828"/>
                  </a:xfrm>
                </p:grpSpPr>
                <p:sp>
                  <p:nvSpPr>
                    <p:cNvPr id="4762" name="Google Shape;4762;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64" name="Google Shape;4764;p68"/>
          <p:cNvGrpSpPr/>
          <p:nvPr/>
        </p:nvGrpSpPr>
        <p:grpSpPr>
          <a:xfrm>
            <a:off x="724986" y="3605478"/>
            <a:ext cx="1368681" cy="682918"/>
            <a:chOff x="724986" y="3605478"/>
            <a:chExt cx="1368681" cy="682918"/>
          </a:xfrm>
        </p:grpSpPr>
        <p:grpSp>
          <p:nvGrpSpPr>
            <p:cNvPr id="4765" name="Google Shape;4765;p68"/>
            <p:cNvGrpSpPr/>
            <p:nvPr/>
          </p:nvGrpSpPr>
          <p:grpSpPr>
            <a:xfrm>
              <a:off x="1289102" y="3823629"/>
              <a:ext cx="240442" cy="250435"/>
              <a:chOff x="-165066" y="3843615"/>
              <a:chExt cx="221259" cy="230455"/>
            </a:xfrm>
          </p:grpSpPr>
          <p:sp>
            <p:nvSpPr>
              <p:cNvPr id="4766" name="Google Shape;4766;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68"/>
            <p:cNvGrpSpPr/>
            <p:nvPr/>
          </p:nvGrpSpPr>
          <p:grpSpPr>
            <a:xfrm>
              <a:off x="724986" y="3605478"/>
              <a:ext cx="1368681" cy="682918"/>
              <a:chOff x="724986" y="3605478"/>
              <a:chExt cx="1368681" cy="682918"/>
            </a:xfrm>
          </p:grpSpPr>
          <p:grpSp>
            <p:nvGrpSpPr>
              <p:cNvPr id="4787" name="Google Shape;4787;p68"/>
              <p:cNvGrpSpPr/>
              <p:nvPr/>
            </p:nvGrpSpPr>
            <p:grpSpPr>
              <a:xfrm>
                <a:off x="1498221" y="4047614"/>
                <a:ext cx="529172" cy="240783"/>
                <a:chOff x="1498221" y="4047614"/>
                <a:chExt cx="529172" cy="240783"/>
              </a:xfrm>
            </p:grpSpPr>
            <p:grpSp>
              <p:nvGrpSpPr>
                <p:cNvPr id="4788" name="Google Shape;4788;p68"/>
                <p:cNvGrpSpPr/>
                <p:nvPr/>
              </p:nvGrpSpPr>
              <p:grpSpPr>
                <a:xfrm>
                  <a:off x="1826655" y="4224370"/>
                  <a:ext cx="200738" cy="25631"/>
                  <a:chOff x="1826655" y="4224370"/>
                  <a:chExt cx="200738" cy="25631"/>
                </a:xfrm>
              </p:grpSpPr>
              <p:sp>
                <p:nvSpPr>
                  <p:cNvPr id="4789" name="Google Shape;4789;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8"/>
                <p:cNvGrpSpPr/>
                <p:nvPr/>
              </p:nvGrpSpPr>
              <p:grpSpPr>
                <a:xfrm>
                  <a:off x="1498221" y="4047614"/>
                  <a:ext cx="328444" cy="240783"/>
                  <a:chOff x="1498221" y="4047614"/>
                  <a:chExt cx="328444" cy="240783"/>
                </a:xfrm>
              </p:grpSpPr>
              <p:sp>
                <p:nvSpPr>
                  <p:cNvPr id="4792" name="Google Shape;4792;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68"/>
                  <p:cNvGrpSpPr/>
                  <p:nvPr/>
                </p:nvGrpSpPr>
                <p:grpSpPr>
                  <a:xfrm>
                    <a:off x="1498221" y="4047614"/>
                    <a:ext cx="150566" cy="190416"/>
                    <a:chOff x="1498221" y="4047614"/>
                    <a:chExt cx="150566" cy="190416"/>
                  </a:xfrm>
                </p:grpSpPr>
                <p:sp>
                  <p:nvSpPr>
                    <p:cNvPr id="4794" name="Google Shape;4794;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6" name="Google Shape;4796;p68"/>
              <p:cNvGrpSpPr/>
              <p:nvPr/>
            </p:nvGrpSpPr>
            <p:grpSpPr>
              <a:xfrm>
                <a:off x="1560718" y="3800594"/>
                <a:ext cx="532948" cy="302090"/>
                <a:chOff x="1560718" y="3800594"/>
                <a:chExt cx="532948" cy="302090"/>
              </a:xfrm>
            </p:grpSpPr>
            <p:grpSp>
              <p:nvGrpSpPr>
                <p:cNvPr id="4797" name="Google Shape;4797;p68"/>
                <p:cNvGrpSpPr/>
                <p:nvPr/>
              </p:nvGrpSpPr>
              <p:grpSpPr>
                <a:xfrm>
                  <a:off x="1912179" y="3827344"/>
                  <a:ext cx="181487" cy="25631"/>
                  <a:chOff x="1912179" y="3827344"/>
                  <a:chExt cx="181487" cy="25631"/>
                </a:xfrm>
              </p:grpSpPr>
              <p:sp>
                <p:nvSpPr>
                  <p:cNvPr id="4798" name="Google Shape;4798;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8"/>
                <p:cNvGrpSpPr/>
                <p:nvPr/>
              </p:nvGrpSpPr>
              <p:grpSpPr>
                <a:xfrm>
                  <a:off x="1912179" y="4044505"/>
                  <a:ext cx="181487" cy="25622"/>
                  <a:chOff x="1912179" y="4044506"/>
                  <a:chExt cx="181487" cy="25622"/>
                </a:xfrm>
              </p:grpSpPr>
              <p:sp>
                <p:nvSpPr>
                  <p:cNvPr id="4801" name="Google Shape;4801;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8"/>
                <p:cNvGrpSpPr/>
                <p:nvPr/>
              </p:nvGrpSpPr>
              <p:grpSpPr>
                <a:xfrm>
                  <a:off x="1560718" y="3800594"/>
                  <a:ext cx="351472" cy="302090"/>
                  <a:chOff x="1560718" y="3800594"/>
                  <a:chExt cx="351472" cy="302090"/>
                </a:xfrm>
              </p:grpSpPr>
              <p:grpSp>
                <p:nvGrpSpPr>
                  <p:cNvPr id="4804" name="Google Shape;4804;p68"/>
                  <p:cNvGrpSpPr/>
                  <p:nvPr/>
                </p:nvGrpSpPr>
                <p:grpSpPr>
                  <a:xfrm>
                    <a:off x="1560718" y="3842857"/>
                    <a:ext cx="173586" cy="217131"/>
                    <a:chOff x="1560718" y="3842857"/>
                    <a:chExt cx="173586" cy="217131"/>
                  </a:xfrm>
                </p:grpSpPr>
                <p:sp>
                  <p:nvSpPr>
                    <p:cNvPr id="4805" name="Google Shape;4805;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8" name="Google Shape;4808;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10" name="Google Shape;4810;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1" name="Google Shape;4811;p68"/>
              <p:cNvGrpSpPr/>
              <p:nvPr/>
            </p:nvGrpSpPr>
            <p:grpSpPr>
              <a:xfrm>
                <a:off x="785350" y="3605478"/>
                <a:ext cx="535311" cy="249245"/>
                <a:chOff x="785350" y="3605478"/>
                <a:chExt cx="535311" cy="249245"/>
              </a:xfrm>
            </p:grpSpPr>
            <p:grpSp>
              <p:nvGrpSpPr>
                <p:cNvPr id="4812" name="Google Shape;4812;p68"/>
                <p:cNvGrpSpPr/>
                <p:nvPr/>
              </p:nvGrpSpPr>
              <p:grpSpPr>
                <a:xfrm>
                  <a:off x="785350" y="3605478"/>
                  <a:ext cx="376191" cy="102736"/>
                  <a:chOff x="785350" y="3605478"/>
                  <a:chExt cx="376191" cy="102736"/>
                </a:xfrm>
              </p:grpSpPr>
              <p:sp>
                <p:nvSpPr>
                  <p:cNvPr id="4813" name="Google Shape;4813;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68"/>
                <p:cNvGrpSpPr/>
                <p:nvPr/>
              </p:nvGrpSpPr>
              <p:grpSpPr>
                <a:xfrm>
                  <a:off x="1161530" y="3655851"/>
                  <a:ext cx="159131" cy="198872"/>
                  <a:chOff x="1161530" y="3655851"/>
                  <a:chExt cx="159131" cy="198872"/>
                </a:xfrm>
              </p:grpSpPr>
              <p:sp>
                <p:nvSpPr>
                  <p:cNvPr id="4817" name="Google Shape;4817;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9" name="Google Shape;4819;p68"/>
              <p:cNvGrpSpPr/>
              <p:nvPr/>
            </p:nvGrpSpPr>
            <p:grpSpPr>
              <a:xfrm>
                <a:off x="785350" y="4047614"/>
                <a:ext cx="535311" cy="240783"/>
                <a:chOff x="785350" y="4047614"/>
                <a:chExt cx="535311" cy="240783"/>
              </a:xfrm>
            </p:grpSpPr>
            <p:grpSp>
              <p:nvGrpSpPr>
                <p:cNvPr id="4820" name="Google Shape;4820;p68"/>
                <p:cNvGrpSpPr/>
                <p:nvPr/>
              </p:nvGrpSpPr>
              <p:grpSpPr>
                <a:xfrm>
                  <a:off x="1161636" y="4047614"/>
                  <a:ext cx="159025" cy="190415"/>
                  <a:chOff x="1161636" y="4047614"/>
                  <a:chExt cx="159025" cy="190415"/>
                </a:xfrm>
              </p:grpSpPr>
              <p:sp>
                <p:nvSpPr>
                  <p:cNvPr id="4821" name="Google Shape;4821;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8"/>
                <p:cNvGrpSpPr/>
                <p:nvPr/>
              </p:nvGrpSpPr>
              <p:grpSpPr>
                <a:xfrm>
                  <a:off x="785350" y="4185661"/>
                  <a:ext cx="376191" cy="102736"/>
                  <a:chOff x="785350" y="4185661"/>
                  <a:chExt cx="376191" cy="102736"/>
                </a:xfrm>
              </p:grpSpPr>
              <p:sp>
                <p:nvSpPr>
                  <p:cNvPr id="4824" name="Google Shape;4824;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7" name="Google Shape;4827;p68"/>
              <p:cNvGrpSpPr/>
              <p:nvPr/>
            </p:nvGrpSpPr>
            <p:grpSpPr>
              <a:xfrm>
                <a:off x="1501054" y="3605478"/>
                <a:ext cx="526340" cy="249240"/>
                <a:chOff x="1501054" y="3605478"/>
                <a:chExt cx="526340" cy="249240"/>
              </a:xfrm>
            </p:grpSpPr>
            <p:grpSp>
              <p:nvGrpSpPr>
                <p:cNvPr id="4828" name="Google Shape;4828;p68"/>
                <p:cNvGrpSpPr/>
                <p:nvPr/>
              </p:nvGrpSpPr>
              <p:grpSpPr>
                <a:xfrm>
                  <a:off x="1834208" y="3643867"/>
                  <a:ext cx="193185" cy="25622"/>
                  <a:chOff x="1834208" y="3643867"/>
                  <a:chExt cx="193185" cy="25622"/>
                </a:xfrm>
              </p:grpSpPr>
              <p:sp>
                <p:nvSpPr>
                  <p:cNvPr id="4829" name="Google Shape;4829;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8"/>
                <p:cNvGrpSpPr/>
                <p:nvPr/>
              </p:nvGrpSpPr>
              <p:grpSpPr>
                <a:xfrm>
                  <a:off x="1501054" y="3605478"/>
                  <a:ext cx="333165" cy="249240"/>
                  <a:chOff x="1501054" y="3605478"/>
                  <a:chExt cx="333165" cy="249240"/>
                </a:xfrm>
              </p:grpSpPr>
              <p:sp>
                <p:nvSpPr>
                  <p:cNvPr id="4832" name="Google Shape;4832;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3" name="Google Shape;4833;p68"/>
                  <p:cNvGrpSpPr/>
                  <p:nvPr/>
                </p:nvGrpSpPr>
                <p:grpSpPr>
                  <a:xfrm>
                    <a:off x="1501054" y="3655851"/>
                    <a:ext cx="155286" cy="198867"/>
                    <a:chOff x="1501054" y="3655851"/>
                    <a:chExt cx="155286" cy="198867"/>
                  </a:xfrm>
                </p:grpSpPr>
                <p:sp>
                  <p:nvSpPr>
                    <p:cNvPr id="4834" name="Google Shape;4834;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6" name="Google Shape;4836;p68"/>
              <p:cNvGrpSpPr/>
              <p:nvPr/>
            </p:nvGrpSpPr>
            <p:grpSpPr>
              <a:xfrm>
                <a:off x="724986" y="3800594"/>
                <a:ext cx="532950" cy="302090"/>
                <a:chOff x="724986" y="3800594"/>
                <a:chExt cx="532950" cy="302090"/>
              </a:xfrm>
            </p:grpSpPr>
            <p:grpSp>
              <p:nvGrpSpPr>
                <p:cNvPr id="4837" name="Google Shape;4837;p68"/>
                <p:cNvGrpSpPr/>
                <p:nvPr/>
              </p:nvGrpSpPr>
              <p:grpSpPr>
                <a:xfrm>
                  <a:off x="724986" y="4044367"/>
                  <a:ext cx="181314" cy="25626"/>
                  <a:chOff x="724986" y="4044367"/>
                  <a:chExt cx="181314" cy="25626"/>
                </a:xfrm>
              </p:grpSpPr>
              <p:sp>
                <p:nvSpPr>
                  <p:cNvPr id="4838" name="Google Shape;4838;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68"/>
                <p:cNvGrpSpPr/>
                <p:nvPr/>
              </p:nvGrpSpPr>
              <p:grpSpPr>
                <a:xfrm>
                  <a:off x="906290" y="3800594"/>
                  <a:ext cx="351646" cy="302090"/>
                  <a:chOff x="906290" y="3800594"/>
                  <a:chExt cx="351646" cy="302090"/>
                </a:xfrm>
              </p:grpSpPr>
              <p:grpSp>
                <p:nvGrpSpPr>
                  <p:cNvPr id="4841" name="Google Shape;4841;p68"/>
                  <p:cNvGrpSpPr/>
                  <p:nvPr/>
                </p:nvGrpSpPr>
                <p:grpSpPr>
                  <a:xfrm>
                    <a:off x="1084172" y="3842857"/>
                    <a:ext cx="173764" cy="217131"/>
                    <a:chOff x="1084172" y="3842857"/>
                    <a:chExt cx="173764" cy="217131"/>
                  </a:xfrm>
                </p:grpSpPr>
                <p:grpSp>
                  <p:nvGrpSpPr>
                    <p:cNvPr id="4842" name="Google Shape;4842;p68"/>
                    <p:cNvGrpSpPr/>
                    <p:nvPr/>
                  </p:nvGrpSpPr>
                  <p:grpSpPr>
                    <a:xfrm>
                      <a:off x="1156862" y="3936509"/>
                      <a:ext cx="101073" cy="25622"/>
                      <a:chOff x="1156862" y="3936509"/>
                      <a:chExt cx="101073" cy="25622"/>
                    </a:xfrm>
                  </p:grpSpPr>
                  <p:sp>
                    <p:nvSpPr>
                      <p:cNvPr id="4843" name="Google Shape;4843;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5" name="Google Shape;4845;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6" name="Google Shape;4846;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8"/>
                <p:cNvGrpSpPr/>
                <p:nvPr/>
              </p:nvGrpSpPr>
              <p:grpSpPr>
                <a:xfrm>
                  <a:off x="724986" y="3830189"/>
                  <a:ext cx="189533" cy="25626"/>
                  <a:chOff x="724986" y="3830189"/>
                  <a:chExt cx="189533" cy="25626"/>
                </a:xfrm>
              </p:grpSpPr>
              <p:sp>
                <p:nvSpPr>
                  <p:cNvPr id="4849" name="Google Shape;4849;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51" name="Google Shape;4851;p68"/>
          <p:cNvGrpSpPr/>
          <p:nvPr/>
        </p:nvGrpSpPr>
        <p:grpSpPr>
          <a:xfrm>
            <a:off x="2253298" y="2455640"/>
            <a:ext cx="948701" cy="935378"/>
            <a:chOff x="2253298" y="2428317"/>
            <a:chExt cx="948701" cy="935378"/>
          </a:xfrm>
        </p:grpSpPr>
        <p:sp>
          <p:nvSpPr>
            <p:cNvPr id="4852" name="Google Shape;4852;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88"/>
        <p:cNvGrpSpPr/>
        <p:nvPr/>
      </p:nvGrpSpPr>
      <p:grpSpPr>
        <a:xfrm>
          <a:off x="0" y="0"/>
          <a:ext cx="0" cy="0"/>
          <a:chOff x="0" y="0"/>
          <a:chExt cx="0" cy="0"/>
        </a:xfrm>
      </p:grpSpPr>
      <p:grpSp>
        <p:nvGrpSpPr>
          <p:cNvPr id="4889" name="Google Shape;4889;p69"/>
          <p:cNvGrpSpPr/>
          <p:nvPr/>
        </p:nvGrpSpPr>
        <p:grpSpPr>
          <a:xfrm>
            <a:off x="3353582" y="1145627"/>
            <a:ext cx="2363393" cy="1017867"/>
            <a:chOff x="3292400" y="1219146"/>
            <a:chExt cx="2615240" cy="1110239"/>
          </a:xfrm>
        </p:grpSpPr>
        <p:sp>
          <p:nvSpPr>
            <p:cNvPr id="4890" name="Google Shape;4890;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91" name="Google Shape;4891;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2" name="Google Shape;4892;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893" name="Google Shape;4893;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894" name="Google Shape;4894;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895" name="Google Shape;4895;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896" name="Google Shape;4896;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97" name="Google Shape;4897;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98" name="Google Shape;4898;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99" name="Google Shape;4899;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00" name="Google Shape;4900;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01" name="Google Shape;4901;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02" name="Google Shape;4902;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03" name="Google Shape;4903;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04" name="Google Shape;4904;p69"/>
            <p:cNvGrpSpPr/>
            <p:nvPr/>
          </p:nvGrpSpPr>
          <p:grpSpPr>
            <a:xfrm>
              <a:off x="3748438" y="1378608"/>
              <a:ext cx="2159202" cy="903971"/>
              <a:chOff x="1683525" y="2179850"/>
              <a:chExt cx="4519050" cy="2134525"/>
            </a:xfrm>
          </p:grpSpPr>
          <p:sp>
            <p:nvSpPr>
              <p:cNvPr id="4905" name="Google Shape;4905;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6" name="Google Shape;4906;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7" name="Google Shape;4907;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8" name="Google Shape;4908;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9" name="Google Shape;4909;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0" name="Google Shape;4910;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1" name="Google Shape;4911;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2" name="Google Shape;4912;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3" name="Google Shape;4913;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4" name="Google Shape;4914;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5" name="Google Shape;4915;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6" name="Google Shape;4916;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17" name="Google Shape;4917;p69"/>
          <p:cNvGraphicFramePr/>
          <p:nvPr/>
        </p:nvGraphicFramePr>
        <p:xfrm>
          <a:off x="5949675" y="2323100"/>
          <a:ext cx="2491300" cy="868600"/>
        </p:xfrm>
        <a:graphic>
          <a:graphicData uri="http://schemas.openxmlformats.org/drawingml/2006/table">
            <a:tbl>
              <a:tblPr>
                <a:noFill/>
                <a:tableStyleId>{968BA3C0-A45E-4888-AE71-24D2DF3E00E3}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18" name="Google Shape;4918;p69"/>
          <p:cNvGrpSpPr/>
          <p:nvPr/>
        </p:nvGrpSpPr>
        <p:grpSpPr>
          <a:xfrm>
            <a:off x="5926924" y="3381697"/>
            <a:ext cx="2519825" cy="1001454"/>
            <a:chOff x="1906114" y="789980"/>
            <a:chExt cx="1487676" cy="606868"/>
          </a:xfrm>
        </p:grpSpPr>
        <p:cxnSp>
          <p:nvCxnSpPr>
            <p:cNvPr id="4919" name="Google Shape;4919;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20" name="Google Shape;4920;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21" name="Google Shape;4921;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22" name="Google Shape;4922;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923" name="Google Shape;4923;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924" name="Google Shape;4924;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925" name="Google Shape;4925;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926" name="Google Shape;4926;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933" name="Google Shape;4933;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34" name="Google Shape;4934;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35" name="Google Shape;4935;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9"/>
          <p:cNvGrpSpPr/>
          <p:nvPr/>
        </p:nvGrpSpPr>
        <p:grpSpPr>
          <a:xfrm>
            <a:off x="726399" y="1190655"/>
            <a:ext cx="2394370" cy="976502"/>
            <a:chOff x="749309" y="1112739"/>
            <a:chExt cx="2371603" cy="976502"/>
          </a:xfrm>
        </p:grpSpPr>
        <p:sp>
          <p:nvSpPr>
            <p:cNvPr id="4937" name="Google Shape;4937;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69" name="Google Shape;4969;p69"/>
          <p:cNvGraphicFramePr/>
          <p:nvPr/>
        </p:nvGraphicFramePr>
        <p:xfrm>
          <a:off x="5949700" y="1188950"/>
          <a:ext cx="2491300" cy="976425"/>
        </p:xfrm>
        <a:graphic>
          <a:graphicData uri="http://schemas.openxmlformats.org/drawingml/2006/table">
            <a:tbl>
              <a:tblPr>
                <a:noFill/>
                <a:tableStyleId>{968BA3C0-A45E-4888-AE71-24D2DF3E00E3}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70" name="Google Shape;4970;p69"/>
          <p:cNvGraphicFramePr/>
          <p:nvPr/>
        </p:nvGraphicFramePr>
        <p:xfrm>
          <a:off x="3356413" y="2323100"/>
          <a:ext cx="2363400" cy="868575"/>
        </p:xfrm>
        <a:graphic>
          <a:graphicData uri="http://schemas.openxmlformats.org/drawingml/2006/table">
            <a:tbl>
              <a:tblPr>
                <a:noFill/>
                <a:tableStyleId>{968BA3C0-A45E-4888-AE71-24D2DF3E00E3}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71" name="Google Shape;4971;p69"/>
          <p:cNvGrpSpPr/>
          <p:nvPr/>
        </p:nvGrpSpPr>
        <p:grpSpPr>
          <a:xfrm>
            <a:off x="4100342" y="2709743"/>
            <a:ext cx="1517436" cy="74460"/>
            <a:chOff x="3980086" y="2804397"/>
            <a:chExt cx="1227600" cy="66900"/>
          </a:xfrm>
        </p:grpSpPr>
        <p:sp>
          <p:nvSpPr>
            <p:cNvPr id="4972" name="Google Shape;497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69"/>
          <p:cNvGrpSpPr/>
          <p:nvPr/>
        </p:nvGrpSpPr>
        <p:grpSpPr>
          <a:xfrm>
            <a:off x="4725406" y="3002330"/>
            <a:ext cx="892956" cy="74460"/>
            <a:chOff x="3980086" y="2804397"/>
            <a:chExt cx="1227600" cy="66900"/>
          </a:xfrm>
        </p:grpSpPr>
        <p:sp>
          <p:nvSpPr>
            <p:cNvPr id="4975" name="Google Shape;4975;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69"/>
          <p:cNvGrpSpPr/>
          <p:nvPr/>
        </p:nvGrpSpPr>
        <p:grpSpPr>
          <a:xfrm>
            <a:off x="3358498" y="3361213"/>
            <a:ext cx="2363244" cy="1005943"/>
            <a:chOff x="3358415" y="3361302"/>
            <a:chExt cx="2363244" cy="1024695"/>
          </a:xfrm>
        </p:grpSpPr>
        <p:grpSp>
          <p:nvGrpSpPr>
            <p:cNvPr id="4978" name="Google Shape;4978;p69"/>
            <p:cNvGrpSpPr/>
            <p:nvPr/>
          </p:nvGrpSpPr>
          <p:grpSpPr>
            <a:xfrm>
              <a:off x="3358415" y="3361302"/>
              <a:ext cx="441300" cy="1024695"/>
              <a:chOff x="3358415" y="3361302"/>
              <a:chExt cx="441300" cy="1024695"/>
            </a:xfrm>
          </p:grpSpPr>
          <p:sp>
            <p:nvSpPr>
              <p:cNvPr id="4979" name="Google Shape;4979;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69"/>
            <p:cNvGrpSpPr/>
            <p:nvPr/>
          </p:nvGrpSpPr>
          <p:grpSpPr>
            <a:xfrm>
              <a:off x="3838901" y="3361302"/>
              <a:ext cx="441300" cy="1024695"/>
              <a:chOff x="3838901" y="3361302"/>
              <a:chExt cx="441300" cy="1024695"/>
            </a:xfrm>
          </p:grpSpPr>
          <p:sp>
            <p:nvSpPr>
              <p:cNvPr id="4986" name="Google Shape;4986;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69"/>
            <p:cNvGrpSpPr/>
            <p:nvPr/>
          </p:nvGrpSpPr>
          <p:grpSpPr>
            <a:xfrm>
              <a:off x="4319387" y="3361302"/>
              <a:ext cx="441300" cy="1024695"/>
              <a:chOff x="4319387" y="3361302"/>
              <a:chExt cx="441300" cy="1024695"/>
            </a:xfrm>
          </p:grpSpPr>
          <p:sp>
            <p:nvSpPr>
              <p:cNvPr id="4993" name="Google Shape;4993;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69"/>
            <p:cNvGrpSpPr/>
            <p:nvPr/>
          </p:nvGrpSpPr>
          <p:grpSpPr>
            <a:xfrm>
              <a:off x="4799873" y="3361302"/>
              <a:ext cx="441300" cy="1024695"/>
              <a:chOff x="4799873" y="3361302"/>
              <a:chExt cx="441300" cy="1024695"/>
            </a:xfrm>
          </p:grpSpPr>
          <p:sp>
            <p:nvSpPr>
              <p:cNvPr id="5000" name="Google Shape;5000;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69"/>
            <p:cNvGrpSpPr/>
            <p:nvPr/>
          </p:nvGrpSpPr>
          <p:grpSpPr>
            <a:xfrm>
              <a:off x="5280360" y="3361302"/>
              <a:ext cx="441300" cy="1024695"/>
              <a:chOff x="5280360" y="3361302"/>
              <a:chExt cx="441300" cy="1024695"/>
            </a:xfrm>
          </p:grpSpPr>
          <p:sp>
            <p:nvSpPr>
              <p:cNvPr id="5007" name="Google Shape;5007;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13" name="Google Shape;5013;p69"/>
          <p:cNvGraphicFramePr/>
          <p:nvPr/>
        </p:nvGraphicFramePr>
        <p:xfrm>
          <a:off x="724925" y="2323100"/>
          <a:ext cx="2403600" cy="881400"/>
        </p:xfrm>
        <a:graphic>
          <a:graphicData uri="http://schemas.openxmlformats.org/drawingml/2006/table">
            <a:tbl>
              <a:tblPr>
                <a:noFill/>
                <a:tableStyleId>{968BA3C0-A45E-4888-AE71-24D2DF3E00E3}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14" name="Google Shape;5014;p69"/>
          <p:cNvGrpSpPr/>
          <p:nvPr/>
        </p:nvGrpSpPr>
        <p:grpSpPr>
          <a:xfrm>
            <a:off x="726450" y="3372825"/>
            <a:ext cx="2403614" cy="1005900"/>
            <a:chOff x="726450" y="3372825"/>
            <a:chExt cx="2403614" cy="1005900"/>
          </a:xfrm>
        </p:grpSpPr>
        <p:grpSp>
          <p:nvGrpSpPr>
            <p:cNvPr id="5015" name="Google Shape;5015;p69"/>
            <p:cNvGrpSpPr/>
            <p:nvPr/>
          </p:nvGrpSpPr>
          <p:grpSpPr>
            <a:xfrm>
              <a:off x="726450" y="3696000"/>
              <a:ext cx="2403614" cy="500898"/>
              <a:chOff x="726450" y="3696000"/>
              <a:chExt cx="2403614" cy="500898"/>
            </a:xfrm>
          </p:grpSpPr>
          <p:sp>
            <p:nvSpPr>
              <p:cNvPr id="5016" name="Google Shape;5016;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7" name="Google Shape;5017;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8" name="Google Shape;5018;p69"/>
            <p:cNvGrpSpPr/>
            <p:nvPr/>
          </p:nvGrpSpPr>
          <p:grpSpPr>
            <a:xfrm>
              <a:off x="1348050" y="3372825"/>
              <a:ext cx="1720425" cy="1005900"/>
              <a:chOff x="1348050" y="3372825"/>
              <a:chExt cx="1720425" cy="1005900"/>
            </a:xfrm>
          </p:grpSpPr>
          <p:sp>
            <p:nvSpPr>
              <p:cNvPr id="5019" name="Google Shape;5019;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20" name="Google Shape;5020;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21" name="Google Shape;5021;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22" name="Google Shape;5022;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23" name="Google Shape;5023;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24" name="Google Shape;5024;p69"/>
            <p:cNvGrpSpPr/>
            <p:nvPr/>
          </p:nvGrpSpPr>
          <p:grpSpPr>
            <a:xfrm>
              <a:off x="1455707" y="3731058"/>
              <a:ext cx="1491150" cy="417657"/>
              <a:chOff x="1455707" y="3731058"/>
              <a:chExt cx="1491150" cy="417657"/>
            </a:xfrm>
          </p:grpSpPr>
          <p:grpSp>
            <p:nvGrpSpPr>
              <p:cNvPr id="5025" name="Google Shape;5025;p69"/>
              <p:cNvGrpSpPr/>
              <p:nvPr/>
            </p:nvGrpSpPr>
            <p:grpSpPr>
              <a:xfrm>
                <a:off x="1472938" y="3745828"/>
                <a:ext cx="72126" cy="53788"/>
                <a:chOff x="1472938" y="3745828"/>
                <a:chExt cx="72126" cy="53788"/>
              </a:xfrm>
            </p:grpSpPr>
            <p:sp>
              <p:nvSpPr>
                <p:cNvPr id="5026" name="Google Shape;5026;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9"/>
              <p:cNvGrpSpPr/>
              <p:nvPr/>
            </p:nvGrpSpPr>
            <p:grpSpPr>
              <a:xfrm>
                <a:off x="1819181" y="4089633"/>
                <a:ext cx="72126" cy="53788"/>
                <a:chOff x="1819181" y="4089633"/>
                <a:chExt cx="72126" cy="53788"/>
              </a:xfrm>
            </p:grpSpPr>
            <p:sp>
              <p:nvSpPr>
                <p:cNvPr id="5029" name="Google Shape;5029;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9"/>
              <p:cNvGrpSpPr/>
              <p:nvPr/>
            </p:nvGrpSpPr>
            <p:grpSpPr>
              <a:xfrm>
                <a:off x="1455707" y="4084171"/>
                <a:ext cx="64321" cy="64544"/>
                <a:chOff x="1455707" y="4084171"/>
                <a:chExt cx="64321" cy="64544"/>
              </a:xfrm>
            </p:grpSpPr>
            <p:sp>
              <p:nvSpPr>
                <p:cNvPr id="5032" name="Google Shape;5032;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9"/>
              <p:cNvGrpSpPr/>
              <p:nvPr/>
            </p:nvGrpSpPr>
            <p:grpSpPr>
              <a:xfrm>
                <a:off x="1818610" y="3731058"/>
                <a:ext cx="64321" cy="64544"/>
                <a:chOff x="1818610" y="3731058"/>
                <a:chExt cx="64321" cy="64544"/>
              </a:xfrm>
            </p:grpSpPr>
            <p:sp>
              <p:nvSpPr>
                <p:cNvPr id="5035" name="Google Shape;5035;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69"/>
              <p:cNvGrpSpPr/>
              <p:nvPr/>
            </p:nvGrpSpPr>
            <p:grpSpPr>
              <a:xfrm>
                <a:off x="2172491" y="4089633"/>
                <a:ext cx="72126" cy="53788"/>
                <a:chOff x="2172491" y="4089633"/>
                <a:chExt cx="72126" cy="53788"/>
              </a:xfrm>
            </p:grpSpPr>
            <p:sp>
              <p:nvSpPr>
                <p:cNvPr id="5038" name="Google Shape;5038;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9"/>
              <p:cNvGrpSpPr/>
              <p:nvPr/>
            </p:nvGrpSpPr>
            <p:grpSpPr>
              <a:xfrm>
                <a:off x="2171920" y="3731058"/>
                <a:ext cx="64321" cy="64544"/>
                <a:chOff x="2171920" y="3731058"/>
                <a:chExt cx="64321" cy="64544"/>
              </a:xfrm>
            </p:grpSpPr>
            <p:sp>
              <p:nvSpPr>
                <p:cNvPr id="5041" name="Google Shape;5041;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69"/>
              <p:cNvGrpSpPr/>
              <p:nvPr/>
            </p:nvGrpSpPr>
            <p:grpSpPr>
              <a:xfrm>
                <a:off x="2874730" y="3745828"/>
                <a:ext cx="72126" cy="53788"/>
                <a:chOff x="2874730" y="3745828"/>
                <a:chExt cx="72126" cy="53788"/>
              </a:xfrm>
            </p:grpSpPr>
            <p:sp>
              <p:nvSpPr>
                <p:cNvPr id="5044" name="Google Shape;5044;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69"/>
              <p:cNvGrpSpPr/>
              <p:nvPr/>
            </p:nvGrpSpPr>
            <p:grpSpPr>
              <a:xfrm>
                <a:off x="2878589" y="4081481"/>
                <a:ext cx="64321" cy="64544"/>
                <a:chOff x="2878589" y="4081481"/>
                <a:chExt cx="64321" cy="64544"/>
              </a:xfrm>
            </p:grpSpPr>
            <p:sp>
              <p:nvSpPr>
                <p:cNvPr id="5047" name="Google Shape;5047;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69"/>
              <p:cNvGrpSpPr/>
              <p:nvPr/>
            </p:nvGrpSpPr>
            <p:grpSpPr>
              <a:xfrm>
                <a:off x="2525796" y="4089633"/>
                <a:ext cx="72126" cy="53788"/>
                <a:chOff x="2525796" y="4089633"/>
                <a:chExt cx="72126" cy="53788"/>
              </a:xfrm>
            </p:grpSpPr>
            <p:sp>
              <p:nvSpPr>
                <p:cNvPr id="5050" name="Google Shape;5050;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9"/>
              <p:cNvGrpSpPr/>
              <p:nvPr/>
            </p:nvGrpSpPr>
            <p:grpSpPr>
              <a:xfrm>
                <a:off x="2525225" y="3731058"/>
                <a:ext cx="64321" cy="64544"/>
                <a:chOff x="2525225" y="3731058"/>
                <a:chExt cx="64321" cy="64544"/>
              </a:xfrm>
            </p:grpSpPr>
            <p:sp>
              <p:nvSpPr>
                <p:cNvPr id="5053" name="Google Shape;5053;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8"/>
        <p:cNvGrpSpPr/>
        <p:nvPr/>
      </p:nvGrpSpPr>
      <p:grpSpPr>
        <a:xfrm>
          <a:off x="0" y="0"/>
          <a:ext cx="0" cy="0"/>
          <a:chOff x="0" y="0"/>
          <a:chExt cx="0" cy="0"/>
        </a:xfrm>
      </p:grpSpPr>
      <p:grpSp>
        <p:nvGrpSpPr>
          <p:cNvPr id="5059" name="Google Shape;5059;p70"/>
          <p:cNvGrpSpPr/>
          <p:nvPr/>
        </p:nvGrpSpPr>
        <p:grpSpPr>
          <a:xfrm>
            <a:off x="732428" y="1171356"/>
            <a:ext cx="845921" cy="690752"/>
            <a:chOff x="732428" y="1198513"/>
            <a:chExt cx="845921" cy="690752"/>
          </a:xfrm>
        </p:grpSpPr>
        <p:grpSp>
          <p:nvGrpSpPr>
            <p:cNvPr id="5060" name="Google Shape;5060;p70"/>
            <p:cNvGrpSpPr/>
            <p:nvPr/>
          </p:nvGrpSpPr>
          <p:grpSpPr>
            <a:xfrm>
              <a:off x="823030" y="1198513"/>
              <a:ext cx="755319" cy="690752"/>
              <a:chOff x="823030" y="1198513"/>
              <a:chExt cx="755319" cy="690752"/>
            </a:xfrm>
          </p:grpSpPr>
          <p:sp>
            <p:nvSpPr>
              <p:cNvPr id="5061" name="Google Shape;5061;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0"/>
            <p:cNvGrpSpPr/>
            <p:nvPr/>
          </p:nvGrpSpPr>
          <p:grpSpPr>
            <a:xfrm>
              <a:off x="732428" y="1239937"/>
              <a:ext cx="739912" cy="607886"/>
              <a:chOff x="732428" y="1239937"/>
              <a:chExt cx="739912" cy="607886"/>
            </a:xfrm>
          </p:grpSpPr>
          <p:sp>
            <p:nvSpPr>
              <p:cNvPr id="5064" name="Google Shape;5064;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0"/>
            <p:cNvGrpSpPr/>
            <p:nvPr/>
          </p:nvGrpSpPr>
          <p:grpSpPr>
            <a:xfrm>
              <a:off x="732428" y="1277018"/>
              <a:ext cx="702832" cy="533758"/>
              <a:chOff x="732428" y="1277018"/>
              <a:chExt cx="702832" cy="533758"/>
            </a:xfrm>
          </p:grpSpPr>
          <p:sp>
            <p:nvSpPr>
              <p:cNvPr id="5067" name="Google Shape;5067;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70"/>
            <p:cNvGrpSpPr/>
            <p:nvPr/>
          </p:nvGrpSpPr>
          <p:grpSpPr>
            <a:xfrm>
              <a:off x="931170" y="1306653"/>
              <a:ext cx="647179" cy="474455"/>
              <a:chOff x="931170" y="1306653"/>
              <a:chExt cx="647179" cy="474455"/>
            </a:xfrm>
          </p:grpSpPr>
          <p:sp>
            <p:nvSpPr>
              <p:cNvPr id="5070" name="Google Shape;5070;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2" name="Google Shape;5072;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0"/>
          <p:cNvGrpSpPr/>
          <p:nvPr/>
        </p:nvGrpSpPr>
        <p:grpSpPr>
          <a:xfrm>
            <a:off x="3964037" y="1171363"/>
            <a:ext cx="634656" cy="699982"/>
            <a:chOff x="5985650" y="2860025"/>
            <a:chExt cx="1396075" cy="1539775"/>
          </a:xfrm>
        </p:grpSpPr>
        <p:sp>
          <p:nvSpPr>
            <p:cNvPr id="5074" name="Google Shape;5074;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0"/>
          <p:cNvGrpSpPr/>
          <p:nvPr/>
        </p:nvGrpSpPr>
        <p:grpSpPr>
          <a:xfrm>
            <a:off x="4719687" y="1171356"/>
            <a:ext cx="725845" cy="699975"/>
            <a:chOff x="4249973" y="1201875"/>
            <a:chExt cx="1958568" cy="1888762"/>
          </a:xfrm>
        </p:grpSpPr>
        <p:sp>
          <p:nvSpPr>
            <p:cNvPr id="5107" name="Google Shape;5107;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8" name="Google Shape;5108;p70"/>
            <p:cNvGrpSpPr/>
            <p:nvPr/>
          </p:nvGrpSpPr>
          <p:grpSpPr>
            <a:xfrm>
              <a:off x="5853086" y="1789142"/>
              <a:ext cx="355454" cy="1048099"/>
              <a:chOff x="5576108" y="2016725"/>
              <a:chExt cx="565200" cy="1666560"/>
            </a:xfrm>
          </p:grpSpPr>
          <p:sp>
            <p:nvSpPr>
              <p:cNvPr id="5109" name="Google Shape;5109;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70"/>
            <p:cNvGrpSpPr/>
            <p:nvPr/>
          </p:nvGrpSpPr>
          <p:grpSpPr>
            <a:xfrm>
              <a:off x="4869455" y="2691676"/>
              <a:ext cx="1013897" cy="398961"/>
              <a:chOff x="4012057" y="3451825"/>
              <a:chExt cx="1612175" cy="634379"/>
            </a:xfrm>
          </p:grpSpPr>
          <p:sp>
            <p:nvSpPr>
              <p:cNvPr id="5112" name="Google Shape;5112;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3" name="Google Shape;5113;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0"/>
            <p:cNvGrpSpPr/>
            <p:nvPr/>
          </p:nvGrpSpPr>
          <p:grpSpPr>
            <a:xfrm>
              <a:off x="4276937" y="2155961"/>
              <a:ext cx="651965" cy="891358"/>
              <a:chOff x="3069908" y="2599997"/>
              <a:chExt cx="1036675" cy="1417328"/>
            </a:xfrm>
          </p:grpSpPr>
          <p:sp>
            <p:nvSpPr>
              <p:cNvPr id="5115" name="Google Shape;5115;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6" name="Google Shape;5116;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70"/>
            <p:cNvGrpSpPr/>
            <p:nvPr/>
          </p:nvGrpSpPr>
          <p:grpSpPr>
            <a:xfrm>
              <a:off x="5054918" y="1201875"/>
              <a:ext cx="999548" cy="602711"/>
              <a:chOff x="4306958" y="1082925"/>
              <a:chExt cx="1589359" cy="958358"/>
            </a:xfrm>
          </p:grpSpPr>
          <p:sp>
            <p:nvSpPr>
              <p:cNvPr id="5118" name="Google Shape;5118;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9" name="Google Shape;5119;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0"/>
            <p:cNvGrpSpPr/>
            <p:nvPr/>
          </p:nvGrpSpPr>
          <p:grpSpPr>
            <a:xfrm>
              <a:off x="4249973" y="1303451"/>
              <a:ext cx="799317" cy="841334"/>
              <a:chOff x="3027033" y="1244439"/>
              <a:chExt cx="1270977" cy="1337786"/>
            </a:xfrm>
          </p:grpSpPr>
          <p:sp>
            <p:nvSpPr>
              <p:cNvPr id="5121" name="Google Shape;5121;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22" name="Google Shape;5122;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3" name="Google Shape;5123;p70"/>
          <p:cNvGrpSpPr/>
          <p:nvPr/>
        </p:nvGrpSpPr>
        <p:grpSpPr>
          <a:xfrm>
            <a:off x="4072551" y="2058137"/>
            <a:ext cx="750769" cy="683784"/>
            <a:chOff x="4204684" y="2104422"/>
            <a:chExt cx="699822" cy="637382"/>
          </a:xfrm>
        </p:grpSpPr>
        <p:grpSp>
          <p:nvGrpSpPr>
            <p:cNvPr id="5124" name="Google Shape;5124;p70"/>
            <p:cNvGrpSpPr/>
            <p:nvPr/>
          </p:nvGrpSpPr>
          <p:grpSpPr>
            <a:xfrm>
              <a:off x="4204684" y="2430067"/>
              <a:ext cx="342957" cy="311738"/>
              <a:chOff x="4204684" y="2430067"/>
              <a:chExt cx="342957" cy="311738"/>
            </a:xfrm>
          </p:grpSpPr>
          <p:sp>
            <p:nvSpPr>
              <p:cNvPr id="5125" name="Google Shape;5125;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0"/>
            <p:cNvGrpSpPr/>
            <p:nvPr/>
          </p:nvGrpSpPr>
          <p:grpSpPr>
            <a:xfrm>
              <a:off x="4561586" y="2430067"/>
              <a:ext cx="342920" cy="311738"/>
              <a:chOff x="4561586" y="2430067"/>
              <a:chExt cx="342920" cy="311738"/>
            </a:xfrm>
          </p:grpSpPr>
          <p:sp>
            <p:nvSpPr>
              <p:cNvPr id="5128" name="Google Shape;5128;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0"/>
            <p:cNvGrpSpPr/>
            <p:nvPr/>
          </p:nvGrpSpPr>
          <p:grpSpPr>
            <a:xfrm>
              <a:off x="4561586" y="2104422"/>
              <a:ext cx="342920" cy="311738"/>
              <a:chOff x="4561586" y="2104422"/>
              <a:chExt cx="342920" cy="311738"/>
            </a:xfrm>
          </p:grpSpPr>
          <p:sp>
            <p:nvSpPr>
              <p:cNvPr id="5131" name="Google Shape;5131;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0"/>
            <p:cNvGrpSpPr/>
            <p:nvPr/>
          </p:nvGrpSpPr>
          <p:grpSpPr>
            <a:xfrm>
              <a:off x="4204684" y="2104422"/>
              <a:ext cx="342957" cy="311664"/>
              <a:chOff x="4204684" y="2104422"/>
              <a:chExt cx="342957" cy="311664"/>
            </a:xfrm>
          </p:grpSpPr>
          <p:sp>
            <p:nvSpPr>
              <p:cNvPr id="5134" name="Google Shape;5134;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6" name="Google Shape;5136;p70"/>
          <p:cNvGrpSpPr/>
          <p:nvPr/>
        </p:nvGrpSpPr>
        <p:grpSpPr>
          <a:xfrm>
            <a:off x="5536984" y="1171351"/>
            <a:ext cx="660591" cy="688867"/>
            <a:chOff x="5830645" y="1267368"/>
            <a:chExt cx="530340" cy="553040"/>
          </a:xfrm>
        </p:grpSpPr>
        <p:sp>
          <p:nvSpPr>
            <p:cNvPr id="5137" name="Google Shape;5137;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8" name="Google Shape;5138;p70"/>
            <p:cNvGrpSpPr/>
            <p:nvPr/>
          </p:nvGrpSpPr>
          <p:grpSpPr>
            <a:xfrm>
              <a:off x="5830645" y="1267368"/>
              <a:ext cx="259743" cy="269909"/>
              <a:chOff x="5830645" y="1267368"/>
              <a:chExt cx="259743" cy="269909"/>
            </a:xfrm>
          </p:grpSpPr>
          <p:sp>
            <p:nvSpPr>
              <p:cNvPr id="5139" name="Google Shape;5139;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70"/>
            <p:cNvGrpSpPr/>
            <p:nvPr/>
          </p:nvGrpSpPr>
          <p:grpSpPr>
            <a:xfrm>
              <a:off x="6101293" y="1267368"/>
              <a:ext cx="259692" cy="269909"/>
              <a:chOff x="6101293" y="1267368"/>
              <a:chExt cx="259692" cy="269909"/>
            </a:xfrm>
          </p:grpSpPr>
          <p:sp>
            <p:nvSpPr>
              <p:cNvPr id="5142" name="Google Shape;5142;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70"/>
            <p:cNvGrpSpPr/>
            <p:nvPr/>
          </p:nvGrpSpPr>
          <p:grpSpPr>
            <a:xfrm>
              <a:off x="5830645" y="1550500"/>
              <a:ext cx="259692" cy="269909"/>
              <a:chOff x="5830645" y="1550500"/>
              <a:chExt cx="259692" cy="269909"/>
            </a:xfrm>
          </p:grpSpPr>
          <p:sp>
            <p:nvSpPr>
              <p:cNvPr id="5145" name="Google Shape;5145;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0"/>
            <p:cNvGrpSpPr/>
            <p:nvPr/>
          </p:nvGrpSpPr>
          <p:grpSpPr>
            <a:xfrm>
              <a:off x="6101293" y="1550500"/>
              <a:ext cx="259692" cy="269909"/>
              <a:chOff x="6101293" y="1550500"/>
              <a:chExt cx="259692" cy="269909"/>
            </a:xfrm>
          </p:grpSpPr>
          <p:sp>
            <p:nvSpPr>
              <p:cNvPr id="5148" name="Google Shape;5148;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0" name="Google Shape;5150;p70"/>
          <p:cNvGrpSpPr/>
          <p:nvPr/>
        </p:nvGrpSpPr>
        <p:grpSpPr>
          <a:xfrm>
            <a:off x="739138" y="2061810"/>
            <a:ext cx="697154" cy="679574"/>
            <a:chOff x="2679875" y="2361475"/>
            <a:chExt cx="780425" cy="760575"/>
          </a:xfrm>
        </p:grpSpPr>
        <p:sp>
          <p:nvSpPr>
            <p:cNvPr id="5151" name="Google Shape;5151;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0"/>
          <p:cNvGrpSpPr/>
          <p:nvPr/>
        </p:nvGrpSpPr>
        <p:grpSpPr>
          <a:xfrm>
            <a:off x="3138297" y="1171402"/>
            <a:ext cx="735829" cy="684547"/>
            <a:chOff x="3351965" y="1148808"/>
            <a:chExt cx="750770" cy="698375"/>
          </a:xfrm>
        </p:grpSpPr>
        <p:grpSp>
          <p:nvGrpSpPr>
            <p:cNvPr id="5158" name="Google Shape;5158;p70"/>
            <p:cNvGrpSpPr/>
            <p:nvPr/>
          </p:nvGrpSpPr>
          <p:grpSpPr>
            <a:xfrm>
              <a:off x="3586796" y="1148808"/>
              <a:ext cx="294857" cy="286830"/>
              <a:chOff x="3750225" y="1774000"/>
              <a:chExt cx="149575" cy="145525"/>
            </a:xfrm>
          </p:grpSpPr>
          <p:sp>
            <p:nvSpPr>
              <p:cNvPr id="5159" name="Google Shape;5159;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70"/>
            <p:cNvGrpSpPr/>
            <p:nvPr/>
          </p:nvGrpSpPr>
          <p:grpSpPr>
            <a:xfrm>
              <a:off x="3779245" y="1375768"/>
              <a:ext cx="323490" cy="286978"/>
              <a:chOff x="3847850" y="1889150"/>
              <a:chExt cx="164100" cy="145600"/>
            </a:xfrm>
          </p:grpSpPr>
          <p:sp>
            <p:nvSpPr>
              <p:cNvPr id="5162" name="Google Shape;5162;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0"/>
            <p:cNvGrpSpPr/>
            <p:nvPr/>
          </p:nvGrpSpPr>
          <p:grpSpPr>
            <a:xfrm>
              <a:off x="3351965" y="1330435"/>
              <a:ext cx="295449" cy="285401"/>
              <a:chOff x="3631100" y="1866150"/>
              <a:chExt cx="149875" cy="144800"/>
            </a:xfrm>
          </p:grpSpPr>
          <p:sp>
            <p:nvSpPr>
              <p:cNvPr id="5165" name="Google Shape;5165;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0"/>
            <p:cNvGrpSpPr/>
            <p:nvPr/>
          </p:nvGrpSpPr>
          <p:grpSpPr>
            <a:xfrm>
              <a:off x="3548208" y="1560352"/>
              <a:ext cx="294808" cy="286830"/>
              <a:chOff x="3730650" y="1982800"/>
              <a:chExt cx="149550" cy="145525"/>
            </a:xfrm>
          </p:grpSpPr>
          <p:sp>
            <p:nvSpPr>
              <p:cNvPr id="5168" name="Google Shape;5168;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0" name="Google Shape;5170;p70"/>
          <p:cNvGrpSpPr/>
          <p:nvPr/>
        </p:nvGrpSpPr>
        <p:grpSpPr>
          <a:xfrm>
            <a:off x="7639949" y="1171356"/>
            <a:ext cx="804565" cy="677795"/>
            <a:chOff x="7636443" y="1204988"/>
            <a:chExt cx="804565" cy="677795"/>
          </a:xfrm>
        </p:grpSpPr>
        <p:grpSp>
          <p:nvGrpSpPr>
            <p:cNvPr id="5171" name="Google Shape;5171;p70"/>
            <p:cNvGrpSpPr/>
            <p:nvPr/>
          </p:nvGrpSpPr>
          <p:grpSpPr>
            <a:xfrm>
              <a:off x="7636443" y="1509705"/>
              <a:ext cx="804565" cy="373078"/>
              <a:chOff x="7636443" y="1509705"/>
              <a:chExt cx="804565" cy="373078"/>
            </a:xfrm>
          </p:grpSpPr>
          <p:sp>
            <p:nvSpPr>
              <p:cNvPr id="5172" name="Google Shape;5172;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70"/>
            <p:cNvGrpSpPr/>
            <p:nvPr/>
          </p:nvGrpSpPr>
          <p:grpSpPr>
            <a:xfrm>
              <a:off x="7636443" y="1408133"/>
              <a:ext cx="804565" cy="373078"/>
              <a:chOff x="7636443" y="1408133"/>
              <a:chExt cx="804565" cy="373078"/>
            </a:xfrm>
          </p:grpSpPr>
          <p:sp>
            <p:nvSpPr>
              <p:cNvPr id="5175" name="Google Shape;5175;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70"/>
            <p:cNvGrpSpPr/>
            <p:nvPr/>
          </p:nvGrpSpPr>
          <p:grpSpPr>
            <a:xfrm>
              <a:off x="7636443" y="1306560"/>
              <a:ext cx="804565" cy="373078"/>
              <a:chOff x="7636443" y="1306560"/>
              <a:chExt cx="804565" cy="373078"/>
            </a:xfrm>
          </p:grpSpPr>
          <p:sp>
            <p:nvSpPr>
              <p:cNvPr id="5178" name="Google Shape;5178;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0"/>
            <p:cNvGrpSpPr/>
            <p:nvPr/>
          </p:nvGrpSpPr>
          <p:grpSpPr>
            <a:xfrm>
              <a:off x="7636443" y="1204988"/>
              <a:ext cx="804565" cy="373078"/>
              <a:chOff x="7636443" y="1204988"/>
              <a:chExt cx="804565" cy="373078"/>
            </a:xfrm>
          </p:grpSpPr>
          <p:sp>
            <p:nvSpPr>
              <p:cNvPr id="5181" name="Google Shape;5181;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3" name="Google Shape;5183;p70"/>
          <p:cNvGrpSpPr/>
          <p:nvPr/>
        </p:nvGrpSpPr>
        <p:grpSpPr>
          <a:xfrm>
            <a:off x="4978796" y="2078771"/>
            <a:ext cx="661339" cy="661188"/>
            <a:chOff x="3990000" y="975400"/>
            <a:chExt cx="3934200" cy="3933300"/>
          </a:xfrm>
        </p:grpSpPr>
        <p:sp>
          <p:nvSpPr>
            <p:cNvPr id="5184" name="Google Shape;5184;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0"/>
          <p:cNvGrpSpPr/>
          <p:nvPr/>
        </p:nvGrpSpPr>
        <p:grpSpPr>
          <a:xfrm>
            <a:off x="6622444" y="2057409"/>
            <a:ext cx="868881" cy="684241"/>
            <a:chOff x="6598259" y="2078634"/>
            <a:chExt cx="868881" cy="684241"/>
          </a:xfrm>
        </p:grpSpPr>
        <p:sp>
          <p:nvSpPr>
            <p:cNvPr id="5189" name="Google Shape;5189;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5" name="Google Shape;5195;p70"/>
            <p:cNvGrpSpPr/>
            <p:nvPr/>
          </p:nvGrpSpPr>
          <p:grpSpPr>
            <a:xfrm>
              <a:off x="6808175" y="2078634"/>
              <a:ext cx="452229" cy="684241"/>
              <a:chOff x="6808175" y="2078634"/>
              <a:chExt cx="452229" cy="684241"/>
            </a:xfrm>
          </p:grpSpPr>
          <p:sp>
            <p:nvSpPr>
              <p:cNvPr id="5196" name="Google Shape;5196;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2" name="Google Shape;5202;p70"/>
              <p:cNvGrpSpPr/>
              <p:nvPr/>
            </p:nvGrpSpPr>
            <p:grpSpPr>
              <a:xfrm>
                <a:off x="6821586" y="2078634"/>
                <a:ext cx="426871" cy="684241"/>
                <a:chOff x="6821586" y="2078634"/>
                <a:chExt cx="426871" cy="684241"/>
              </a:xfrm>
            </p:grpSpPr>
            <p:grpSp>
              <p:nvGrpSpPr>
                <p:cNvPr id="5203" name="Google Shape;5203;p70"/>
                <p:cNvGrpSpPr/>
                <p:nvPr/>
              </p:nvGrpSpPr>
              <p:grpSpPr>
                <a:xfrm>
                  <a:off x="6821586" y="2078634"/>
                  <a:ext cx="426871" cy="684241"/>
                  <a:chOff x="6821586" y="2078634"/>
                  <a:chExt cx="426871" cy="684241"/>
                </a:xfrm>
              </p:grpSpPr>
              <p:sp>
                <p:nvSpPr>
                  <p:cNvPr id="5204" name="Google Shape;5204;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3" name="Google Shape;5223;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9" name="Google Shape;5229;p70"/>
          <p:cNvGrpSpPr/>
          <p:nvPr/>
        </p:nvGrpSpPr>
        <p:grpSpPr>
          <a:xfrm>
            <a:off x="5795610" y="2063018"/>
            <a:ext cx="671358" cy="671358"/>
            <a:chOff x="6535625" y="760425"/>
            <a:chExt cx="1665900" cy="1665900"/>
          </a:xfrm>
        </p:grpSpPr>
        <p:sp>
          <p:nvSpPr>
            <p:cNvPr id="5230" name="Google Shape;5230;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70"/>
          <p:cNvGrpSpPr/>
          <p:nvPr/>
        </p:nvGrpSpPr>
        <p:grpSpPr>
          <a:xfrm>
            <a:off x="732427" y="3731418"/>
            <a:ext cx="1340789" cy="640830"/>
            <a:chOff x="238125" y="1151100"/>
            <a:chExt cx="7139450" cy="3412300"/>
          </a:xfrm>
        </p:grpSpPr>
        <p:sp>
          <p:nvSpPr>
            <p:cNvPr id="5235" name="Google Shape;5235;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70"/>
          <p:cNvGrpSpPr/>
          <p:nvPr/>
        </p:nvGrpSpPr>
        <p:grpSpPr>
          <a:xfrm>
            <a:off x="5599650" y="2934699"/>
            <a:ext cx="985357" cy="585764"/>
            <a:chOff x="5145061" y="2881789"/>
            <a:chExt cx="1107641" cy="658458"/>
          </a:xfrm>
        </p:grpSpPr>
        <p:grpSp>
          <p:nvGrpSpPr>
            <p:cNvPr id="5248" name="Google Shape;5248;p70"/>
            <p:cNvGrpSpPr/>
            <p:nvPr/>
          </p:nvGrpSpPr>
          <p:grpSpPr>
            <a:xfrm>
              <a:off x="5722989" y="3244587"/>
              <a:ext cx="529713" cy="295659"/>
              <a:chOff x="5722989" y="3244587"/>
              <a:chExt cx="529713" cy="295659"/>
            </a:xfrm>
          </p:grpSpPr>
          <p:sp>
            <p:nvSpPr>
              <p:cNvPr id="5249" name="Google Shape;5249;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0" name="Google Shape;5250;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51" name="Google Shape;5251;p70"/>
            <p:cNvGrpSpPr/>
            <p:nvPr/>
          </p:nvGrpSpPr>
          <p:grpSpPr>
            <a:xfrm>
              <a:off x="5145061" y="3244587"/>
              <a:ext cx="536807" cy="295659"/>
              <a:chOff x="5145061" y="3244587"/>
              <a:chExt cx="536807" cy="295659"/>
            </a:xfrm>
          </p:grpSpPr>
          <p:sp>
            <p:nvSpPr>
              <p:cNvPr id="5252" name="Google Shape;5252;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3" name="Google Shape;5253;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54" name="Google Shape;5254;p70"/>
            <p:cNvGrpSpPr/>
            <p:nvPr/>
          </p:nvGrpSpPr>
          <p:grpSpPr>
            <a:xfrm>
              <a:off x="5341327" y="2898245"/>
              <a:ext cx="532309" cy="614891"/>
              <a:chOff x="5341327" y="2898245"/>
              <a:chExt cx="532309" cy="614891"/>
            </a:xfrm>
          </p:grpSpPr>
          <p:sp>
            <p:nvSpPr>
              <p:cNvPr id="5255" name="Google Shape;5255;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6" name="Google Shape;5256;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57" name="Google Shape;5257;p70"/>
            <p:cNvGrpSpPr/>
            <p:nvPr/>
          </p:nvGrpSpPr>
          <p:grpSpPr>
            <a:xfrm>
              <a:off x="5532290" y="2881789"/>
              <a:ext cx="620516" cy="305456"/>
              <a:chOff x="5532290" y="2881789"/>
              <a:chExt cx="620516" cy="305456"/>
            </a:xfrm>
          </p:grpSpPr>
          <p:sp>
            <p:nvSpPr>
              <p:cNvPr id="5258" name="Google Shape;5258;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9" name="Google Shape;5259;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60" name="Google Shape;5260;p70"/>
          <p:cNvGrpSpPr/>
          <p:nvPr/>
        </p:nvGrpSpPr>
        <p:grpSpPr>
          <a:xfrm>
            <a:off x="8178573" y="3726757"/>
            <a:ext cx="269068" cy="645491"/>
            <a:chOff x="7026852" y="3311869"/>
            <a:chExt cx="434331" cy="1041954"/>
          </a:xfrm>
        </p:grpSpPr>
        <p:sp>
          <p:nvSpPr>
            <p:cNvPr id="5261" name="Google Shape;5261;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0"/>
          <p:cNvGrpSpPr/>
          <p:nvPr/>
        </p:nvGrpSpPr>
        <p:grpSpPr>
          <a:xfrm>
            <a:off x="6195154" y="3765995"/>
            <a:ext cx="293882" cy="293836"/>
            <a:chOff x="4873519" y="3311869"/>
            <a:chExt cx="499374" cy="499296"/>
          </a:xfrm>
        </p:grpSpPr>
        <p:sp>
          <p:nvSpPr>
            <p:cNvPr id="5265" name="Google Shape;5265;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70"/>
          <p:cNvGrpSpPr/>
          <p:nvPr/>
        </p:nvGrpSpPr>
        <p:grpSpPr>
          <a:xfrm>
            <a:off x="6195154" y="4078366"/>
            <a:ext cx="293882" cy="293882"/>
            <a:chOff x="4873519" y="3875839"/>
            <a:chExt cx="499374" cy="499374"/>
          </a:xfrm>
        </p:grpSpPr>
        <p:sp>
          <p:nvSpPr>
            <p:cNvPr id="5268" name="Google Shape;5268;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70"/>
          <p:cNvGrpSpPr/>
          <p:nvPr/>
        </p:nvGrpSpPr>
        <p:grpSpPr>
          <a:xfrm>
            <a:off x="2425681" y="2050319"/>
            <a:ext cx="698104" cy="698208"/>
            <a:chOff x="2565073" y="2075876"/>
            <a:chExt cx="672482" cy="672518"/>
          </a:xfrm>
        </p:grpSpPr>
        <p:sp>
          <p:nvSpPr>
            <p:cNvPr id="5271" name="Google Shape;5271;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0"/>
          <p:cNvGrpSpPr/>
          <p:nvPr/>
        </p:nvGrpSpPr>
        <p:grpSpPr>
          <a:xfrm>
            <a:off x="5649092" y="3734919"/>
            <a:ext cx="438354" cy="637329"/>
            <a:chOff x="1697726" y="3244179"/>
            <a:chExt cx="788124" cy="1146069"/>
          </a:xfrm>
        </p:grpSpPr>
        <p:sp>
          <p:nvSpPr>
            <p:cNvPr id="5278" name="Google Shape;5278;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0" name="Google Shape;5280;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1" name="Google Shape;5281;p70"/>
          <p:cNvGrpSpPr/>
          <p:nvPr/>
        </p:nvGrpSpPr>
        <p:grpSpPr>
          <a:xfrm>
            <a:off x="7650306" y="2063282"/>
            <a:ext cx="799565" cy="670282"/>
            <a:chOff x="7617850" y="2063282"/>
            <a:chExt cx="799565" cy="670282"/>
          </a:xfrm>
        </p:grpSpPr>
        <p:cxnSp>
          <p:nvCxnSpPr>
            <p:cNvPr id="5282" name="Google Shape;5282;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3" name="Google Shape;5283;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4" name="Google Shape;5284;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5" name="Google Shape;5285;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6" name="Google Shape;5286;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87" name="Google Shape;5287;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88" name="Google Shape;5288;p70"/>
            <p:cNvGrpSpPr/>
            <p:nvPr/>
          </p:nvGrpSpPr>
          <p:grpSpPr>
            <a:xfrm>
              <a:off x="7734309" y="2063282"/>
              <a:ext cx="570957" cy="620095"/>
              <a:chOff x="7734309" y="2063282"/>
              <a:chExt cx="570957" cy="620095"/>
            </a:xfrm>
          </p:grpSpPr>
          <p:grpSp>
            <p:nvGrpSpPr>
              <p:cNvPr id="5289" name="Google Shape;5289;p70"/>
              <p:cNvGrpSpPr/>
              <p:nvPr/>
            </p:nvGrpSpPr>
            <p:grpSpPr>
              <a:xfrm>
                <a:off x="8031573" y="2063282"/>
                <a:ext cx="273693" cy="620095"/>
                <a:chOff x="8031573" y="2063282"/>
                <a:chExt cx="273693" cy="620095"/>
              </a:xfrm>
            </p:grpSpPr>
            <p:sp>
              <p:nvSpPr>
                <p:cNvPr id="5290" name="Google Shape;5290;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0"/>
              <p:cNvGrpSpPr/>
              <p:nvPr/>
            </p:nvGrpSpPr>
            <p:grpSpPr>
              <a:xfrm flipH="1">
                <a:off x="7734309" y="2063282"/>
                <a:ext cx="273693" cy="620095"/>
                <a:chOff x="8031573" y="2063282"/>
                <a:chExt cx="273693" cy="620095"/>
              </a:xfrm>
            </p:grpSpPr>
            <p:sp>
              <p:nvSpPr>
                <p:cNvPr id="5295" name="Google Shape;5295;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99" name="Google Shape;5299;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1" name="Google Shape;5301;p70"/>
          <p:cNvGrpSpPr/>
          <p:nvPr/>
        </p:nvGrpSpPr>
        <p:grpSpPr>
          <a:xfrm>
            <a:off x="7836913" y="2916765"/>
            <a:ext cx="602567" cy="601884"/>
            <a:chOff x="1186975" y="238125"/>
            <a:chExt cx="5244275" cy="5238325"/>
          </a:xfrm>
        </p:grpSpPr>
        <p:sp>
          <p:nvSpPr>
            <p:cNvPr id="5302" name="Google Shape;5302;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0"/>
          <p:cNvGrpSpPr/>
          <p:nvPr/>
        </p:nvGrpSpPr>
        <p:grpSpPr>
          <a:xfrm>
            <a:off x="3279650" y="2056249"/>
            <a:ext cx="651848" cy="687338"/>
            <a:chOff x="3400515" y="2056248"/>
            <a:chExt cx="698134" cy="735987"/>
          </a:xfrm>
        </p:grpSpPr>
        <p:grpSp>
          <p:nvGrpSpPr>
            <p:cNvPr id="5307" name="Google Shape;5307;p70"/>
            <p:cNvGrpSpPr/>
            <p:nvPr/>
          </p:nvGrpSpPr>
          <p:grpSpPr>
            <a:xfrm>
              <a:off x="3400515" y="2283913"/>
              <a:ext cx="312919" cy="219900"/>
              <a:chOff x="3400515" y="2283913"/>
              <a:chExt cx="312919" cy="219900"/>
            </a:xfrm>
          </p:grpSpPr>
          <p:sp>
            <p:nvSpPr>
              <p:cNvPr id="5308" name="Google Shape;5308;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9" name="Google Shape;5309;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10" name="Google Shape;5310;p70"/>
            <p:cNvGrpSpPr/>
            <p:nvPr/>
          </p:nvGrpSpPr>
          <p:grpSpPr>
            <a:xfrm>
              <a:off x="3547823" y="2461089"/>
              <a:ext cx="219900" cy="331146"/>
              <a:chOff x="3547823" y="2461089"/>
              <a:chExt cx="219900" cy="331146"/>
            </a:xfrm>
          </p:grpSpPr>
          <p:sp>
            <p:nvSpPr>
              <p:cNvPr id="5311" name="Google Shape;5311;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2" name="Google Shape;5312;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13" name="Google Shape;5313;p70"/>
            <p:cNvGrpSpPr/>
            <p:nvPr/>
          </p:nvGrpSpPr>
          <p:grpSpPr>
            <a:xfrm>
              <a:off x="3734138" y="2461089"/>
              <a:ext cx="219900" cy="331146"/>
              <a:chOff x="3734138" y="2461089"/>
              <a:chExt cx="219900" cy="331146"/>
            </a:xfrm>
          </p:grpSpPr>
          <p:sp>
            <p:nvSpPr>
              <p:cNvPr id="5314" name="Google Shape;5314;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5" name="Google Shape;5315;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16" name="Google Shape;5316;p70"/>
            <p:cNvGrpSpPr/>
            <p:nvPr/>
          </p:nvGrpSpPr>
          <p:grpSpPr>
            <a:xfrm>
              <a:off x="3787560" y="2281742"/>
              <a:ext cx="311089" cy="219900"/>
              <a:chOff x="3787560" y="2281742"/>
              <a:chExt cx="311089" cy="219900"/>
            </a:xfrm>
          </p:grpSpPr>
          <p:sp>
            <p:nvSpPr>
              <p:cNvPr id="5317" name="Google Shape;5317;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8" name="Google Shape;5318;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19" name="Google Shape;5319;p70"/>
            <p:cNvGrpSpPr/>
            <p:nvPr/>
          </p:nvGrpSpPr>
          <p:grpSpPr>
            <a:xfrm>
              <a:off x="3637290" y="2056248"/>
              <a:ext cx="219900" cy="330736"/>
              <a:chOff x="3637290" y="2056248"/>
              <a:chExt cx="219900" cy="330736"/>
            </a:xfrm>
          </p:grpSpPr>
          <p:sp>
            <p:nvSpPr>
              <p:cNvPr id="5320" name="Google Shape;5320;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21" name="Google Shape;5321;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22" name="Google Shape;5322;p70"/>
          <p:cNvGrpSpPr/>
          <p:nvPr/>
        </p:nvGrpSpPr>
        <p:grpSpPr>
          <a:xfrm>
            <a:off x="2571356" y="2926255"/>
            <a:ext cx="1268144" cy="592394"/>
            <a:chOff x="238125" y="1188750"/>
            <a:chExt cx="7140450" cy="3335550"/>
          </a:xfrm>
        </p:grpSpPr>
        <p:sp>
          <p:nvSpPr>
            <p:cNvPr id="5323" name="Google Shape;5323;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70"/>
          <p:cNvGrpSpPr/>
          <p:nvPr/>
        </p:nvGrpSpPr>
        <p:grpSpPr>
          <a:xfrm>
            <a:off x="6679257" y="2928410"/>
            <a:ext cx="1053944" cy="590147"/>
            <a:chOff x="238125" y="1335475"/>
            <a:chExt cx="5418735" cy="3034175"/>
          </a:xfrm>
        </p:grpSpPr>
        <p:sp>
          <p:nvSpPr>
            <p:cNvPr id="5329" name="Google Shape;5329;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0"/>
          <p:cNvGrpSpPr/>
          <p:nvPr/>
        </p:nvGrpSpPr>
        <p:grpSpPr>
          <a:xfrm>
            <a:off x="4110066" y="3733309"/>
            <a:ext cx="1268207" cy="638939"/>
            <a:chOff x="3967651" y="3645904"/>
            <a:chExt cx="1479304" cy="745292"/>
          </a:xfrm>
        </p:grpSpPr>
        <p:grpSp>
          <p:nvGrpSpPr>
            <p:cNvPr id="5333" name="Google Shape;5333;p70"/>
            <p:cNvGrpSpPr/>
            <p:nvPr/>
          </p:nvGrpSpPr>
          <p:grpSpPr>
            <a:xfrm>
              <a:off x="3967651" y="4009026"/>
              <a:ext cx="1479304" cy="382170"/>
              <a:chOff x="3967651" y="4009026"/>
              <a:chExt cx="1479304" cy="382170"/>
            </a:xfrm>
          </p:grpSpPr>
          <p:grpSp>
            <p:nvGrpSpPr>
              <p:cNvPr id="5334" name="Google Shape;5334;p70"/>
              <p:cNvGrpSpPr/>
              <p:nvPr/>
            </p:nvGrpSpPr>
            <p:grpSpPr>
              <a:xfrm>
                <a:off x="4892216" y="4195630"/>
                <a:ext cx="554739" cy="195566"/>
                <a:chOff x="3604375" y="4892160"/>
                <a:chExt cx="1651500" cy="582215"/>
              </a:xfrm>
            </p:grpSpPr>
            <p:sp>
              <p:nvSpPr>
                <p:cNvPr id="5335" name="Google Shape;5335;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70"/>
              <p:cNvGrpSpPr/>
              <p:nvPr/>
            </p:nvGrpSpPr>
            <p:grpSpPr>
              <a:xfrm>
                <a:off x="3967651" y="4146303"/>
                <a:ext cx="579402" cy="244893"/>
                <a:chOff x="851875" y="4745310"/>
                <a:chExt cx="1724925" cy="729065"/>
              </a:xfrm>
            </p:grpSpPr>
            <p:sp>
              <p:nvSpPr>
                <p:cNvPr id="5338" name="Google Shape;5338;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70"/>
              <p:cNvGrpSpPr/>
              <p:nvPr/>
            </p:nvGrpSpPr>
            <p:grpSpPr>
              <a:xfrm>
                <a:off x="4460753" y="4009026"/>
                <a:ext cx="493110" cy="382170"/>
                <a:chOff x="2319875" y="4336625"/>
                <a:chExt cx="1468025" cy="1137750"/>
              </a:xfrm>
            </p:grpSpPr>
            <p:sp>
              <p:nvSpPr>
                <p:cNvPr id="5341" name="Google Shape;5341;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3" name="Google Shape;5343;p70"/>
            <p:cNvGrpSpPr/>
            <p:nvPr/>
          </p:nvGrpSpPr>
          <p:grpSpPr>
            <a:xfrm>
              <a:off x="4479443" y="3645904"/>
              <a:ext cx="455965" cy="388789"/>
              <a:chOff x="2957425" y="238100"/>
              <a:chExt cx="1910200" cy="1628775"/>
            </a:xfrm>
          </p:grpSpPr>
          <p:sp>
            <p:nvSpPr>
              <p:cNvPr id="5344" name="Google Shape;5344;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4" name="Google Shape;5354;p70"/>
          <p:cNvGrpSpPr/>
          <p:nvPr/>
        </p:nvGrpSpPr>
        <p:grpSpPr>
          <a:xfrm>
            <a:off x="2496179" y="3734510"/>
            <a:ext cx="1243128" cy="637739"/>
            <a:chOff x="2496310" y="3693351"/>
            <a:chExt cx="1342906" cy="688926"/>
          </a:xfrm>
        </p:grpSpPr>
        <p:grpSp>
          <p:nvGrpSpPr>
            <p:cNvPr id="5355" name="Google Shape;5355;p70"/>
            <p:cNvGrpSpPr/>
            <p:nvPr/>
          </p:nvGrpSpPr>
          <p:grpSpPr>
            <a:xfrm>
              <a:off x="2496310" y="3693351"/>
              <a:ext cx="1342906" cy="688875"/>
              <a:chOff x="2496310" y="3693351"/>
              <a:chExt cx="1342906" cy="688875"/>
            </a:xfrm>
          </p:grpSpPr>
          <p:sp>
            <p:nvSpPr>
              <p:cNvPr id="5356" name="Google Shape;5356;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2" name="Google Shape;5362;p70"/>
              <p:cNvCxnSpPr>
                <a:stCxn id="536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63" name="Google Shape;5363;p70"/>
              <p:cNvCxnSpPr>
                <a:stCxn id="535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64" name="Google Shape;5364;p70"/>
              <p:cNvCxnSpPr>
                <a:stCxn id="535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5" name="Google Shape;5365;p70"/>
              <p:cNvCxnSpPr>
                <a:stCxn id="536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6" name="Google Shape;5366;p70"/>
              <p:cNvCxnSpPr>
                <a:stCxn id="535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67" name="Google Shape;5367;p70"/>
            <p:cNvGrpSpPr/>
            <p:nvPr/>
          </p:nvGrpSpPr>
          <p:grpSpPr>
            <a:xfrm>
              <a:off x="2675275" y="3930557"/>
              <a:ext cx="1003306" cy="451719"/>
              <a:chOff x="2675275" y="4174282"/>
              <a:chExt cx="1003306" cy="451719"/>
            </a:xfrm>
          </p:grpSpPr>
          <p:sp>
            <p:nvSpPr>
              <p:cNvPr id="5368" name="Google Shape;5368;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1" name="Google Shape;5371;p70"/>
          <p:cNvGrpSpPr/>
          <p:nvPr/>
        </p:nvGrpSpPr>
        <p:grpSpPr>
          <a:xfrm>
            <a:off x="1669850" y="1171356"/>
            <a:ext cx="574511" cy="874709"/>
            <a:chOff x="1715404" y="1112080"/>
            <a:chExt cx="642270" cy="977984"/>
          </a:xfrm>
        </p:grpSpPr>
        <p:grpSp>
          <p:nvGrpSpPr>
            <p:cNvPr id="5372" name="Google Shape;5372;p70"/>
            <p:cNvGrpSpPr/>
            <p:nvPr/>
          </p:nvGrpSpPr>
          <p:grpSpPr>
            <a:xfrm>
              <a:off x="1715404" y="1112080"/>
              <a:ext cx="642270" cy="977984"/>
              <a:chOff x="1715404" y="1112080"/>
              <a:chExt cx="642270" cy="977984"/>
            </a:xfrm>
          </p:grpSpPr>
          <p:sp>
            <p:nvSpPr>
              <p:cNvPr id="5373" name="Google Shape;5373;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0"/>
            <p:cNvGrpSpPr/>
            <p:nvPr/>
          </p:nvGrpSpPr>
          <p:grpSpPr>
            <a:xfrm>
              <a:off x="1768927" y="1165603"/>
              <a:ext cx="535225" cy="851367"/>
              <a:chOff x="1768927" y="1165603"/>
              <a:chExt cx="535225" cy="851367"/>
            </a:xfrm>
          </p:grpSpPr>
          <p:sp>
            <p:nvSpPr>
              <p:cNvPr id="5376" name="Google Shape;5376;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0"/>
            <p:cNvGrpSpPr/>
            <p:nvPr/>
          </p:nvGrpSpPr>
          <p:grpSpPr>
            <a:xfrm>
              <a:off x="1822449" y="1219125"/>
              <a:ext cx="428180" cy="718859"/>
              <a:chOff x="1822449" y="1219125"/>
              <a:chExt cx="428180" cy="718859"/>
            </a:xfrm>
          </p:grpSpPr>
          <p:sp>
            <p:nvSpPr>
              <p:cNvPr id="5379" name="Google Shape;5379;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0"/>
            <p:cNvGrpSpPr/>
            <p:nvPr/>
          </p:nvGrpSpPr>
          <p:grpSpPr>
            <a:xfrm>
              <a:off x="1875972" y="1272648"/>
              <a:ext cx="321135" cy="586939"/>
              <a:chOff x="1875972" y="1272648"/>
              <a:chExt cx="321135" cy="586939"/>
            </a:xfrm>
          </p:grpSpPr>
          <p:sp>
            <p:nvSpPr>
              <p:cNvPr id="5382" name="Google Shape;5382;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4" name="Google Shape;5384;p70"/>
          <p:cNvGrpSpPr/>
          <p:nvPr/>
        </p:nvGrpSpPr>
        <p:grpSpPr>
          <a:xfrm>
            <a:off x="7777011" y="3728078"/>
            <a:ext cx="293855" cy="644170"/>
            <a:chOff x="241025" y="3151575"/>
            <a:chExt cx="293855" cy="644170"/>
          </a:xfrm>
        </p:grpSpPr>
        <p:sp>
          <p:nvSpPr>
            <p:cNvPr id="5385" name="Google Shape;5385;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70"/>
          <p:cNvGrpSpPr/>
          <p:nvPr/>
        </p:nvGrpSpPr>
        <p:grpSpPr>
          <a:xfrm>
            <a:off x="724994" y="2928078"/>
            <a:ext cx="1779649" cy="591620"/>
            <a:chOff x="246070" y="1983375"/>
            <a:chExt cx="1855347" cy="616849"/>
          </a:xfrm>
        </p:grpSpPr>
        <p:sp>
          <p:nvSpPr>
            <p:cNvPr id="5388" name="Google Shape;5388;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70"/>
          <p:cNvGrpSpPr/>
          <p:nvPr/>
        </p:nvGrpSpPr>
        <p:grpSpPr>
          <a:xfrm>
            <a:off x="2335861" y="1171356"/>
            <a:ext cx="711055" cy="745993"/>
            <a:chOff x="2496269" y="1171698"/>
            <a:chExt cx="761953" cy="799392"/>
          </a:xfrm>
        </p:grpSpPr>
        <p:grpSp>
          <p:nvGrpSpPr>
            <p:cNvPr id="5398" name="Google Shape;5398;p70"/>
            <p:cNvGrpSpPr/>
            <p:nvPr/>
          </p:nvGrpSpPr>
          <p:grpSpPr>
            <a:xfrm>
              <a:off x="2496269" y="1171698"/>
              <a:ext cx="761953" cy="723022"/>
              <a:chOff x="2496269" y="1171698"/>
              <a:chExt cx="761953" cy="723022"/>
            </a:xfrm>
          </p:grpSpPr>
          <p:sp>
            <p:nvSpPr>
              <p:cNvPr id="5399" name="Google Shape;5399;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1" name="Google Shape;5401;p70"/>
              <p:cNvGrpSpPr/>
              <p:nvPr/>
            </p:nvGrpSpPr>
            <p:grpSpPr>
              <a:xfrm>
                <a:off x="2496269" y="1171698"/>
                <a:ext cx="761953" cy="723022"/>
                <a:chOff x="2496269" y="1120652"/>
                <a:chExt cx="761953" cy="723022"/>
              </a:xfrm>
            </p:grpSpPr>
            <p:grpSp>
              <p:nvGrpSpPr>
                <p:cNvPr id="5402" name="Google Shape;5402;p70"/>
                <p:cNvGrpSpPr/>
                <p:nvPr/>
              </p:nvGrpSpPr>
              <p:grpSpPr>
                <a:xfrm>
                  <a:off x="2496269" y="1120652"/>
                  <a:ext cx="761953" cy="723022"/>
                  <a:chOff x="2496269" y="1120652"/>
                  <a:chExt cx="761953" cy="723022"/>
                </a:xfrm>
              </p:grpSpPr>
              <p:grpSp>
                <p:nvGrpSpPr>
                  <p:cNvPr id="5403" name="Google Shape;5403;p70"/>
                  <p:cNvGrpSpPr/>
                  <p:nvPr/>
                </p:nvGrpSpPr>
                <p:grpSpPr>
                  <a:xfrm>
                    <a:off x="2496269" y="1304589"/>
                    <a:ext cx="407089" cy="305057"/>
                    <a:chOff x="2496269" y="1304589"/>
                    <a:chExt cx="407089" cy="305057"/>
                  </a:xfrm>
                </p:grpSpPr>
                <p:sp>
                  <p:nvSpPr>
                    <p:cNvPr id="5404" name="Google Shape;5404;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70"/>
                  <p:cNvGrpSpPr/>
                  <p:nvPr/>
                </p:nvGrpSpPr>
                <p:grpSpPr>
                  <a:xfrm>
                    <a:off x="2586468" y="1493376"/>
                    <a:ext cx="358850" cy="349656"/>
                    <a:chOff x="2586468" y="1493376"/>
                    <a:chExt cx="358850" cy="349656"/>
                  </a:xfrm>
                </p:grpSpPr>
                <p:sp>
                  <p:nvSpPr>
                    <p:cNvPr id="5407" name="Google Shape;5407;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70"/>
                  <p:cNvGrpSpPr/>
                  <p:nvPr/>
                </p:nvGrpSpPr>
                <p:grpSpPr>
                  <a:xfrm>
                    <a:off x="2807939" y="1494024"/>
                    <a:ext cx="358857" cy="349650"/>
                    <a:chOff x="2807939" y="1494024"/>
                    <a:chExt cx="358857" cy="349650"/>
                  </a:xfrm>
                </p:grpSpPr>
                <p:sp>
                  <p:nvSpPr>
                    <p:cNvPr id="5410" name="Google Shape;5410;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0"/>
                  <p:cNvGrpSpPr/>
                  <p:nvPr/>
                </p:nvGrpSpPr>
                <p:grpSpPr>
                  <a:xfrm>
                    <a:off x="2851133" y="1305635"/>
                    <a:ext cx="407089" cy="305057"/>
                    <a:chOff x="2851133" y="1305635"/>
                    <a:chExt cx="407089" cy="305057"/>
                  </a:xfrm>
                </p:grpSpPr>
                <p:sp>
                  <p:nvSpPr>
                    <p:cNvPr id="5413" name="Google Shape;5413;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70"/>
                  <p:cNvGrpSpPr/>
                  <p:nvPr/>
                </p:nvGrpSpPr>
                <p:grpSpPr>
                  <a:xfrm>
                    <a:off x="2727495" y="1120652"/>
                    <a:ext cx="300271" cy="396358"/>
                    <a:chOff x="2727495" y="1120652"/>
                    <a:chExt cx="300271" cy="396358"/>
                  </a:xfrm>
                </p:grpSpPr>
                <p:sp>
                  <p:nvSpPr>
                    <p:cNvPr id="5416" name="Google Shape;5416;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8" name="Google Shape;5418;p70"/>
                <p:cNvGrpSpPr/>
                <p:nvPr/>
              </p:nvGrpSpPr>
              <p:grpSpPr>
                <a:xfrm>
                  <a:off x="2722305" y="1350460"/>
                  <a:ext cx="308357" cy="308344"/>
                  <a:chOff x="2722305" y="1350460"/>
                  <a:chExt cx="308357" cy="308344"/>
                </a:xfrm>
              </p:grpSpPr>
              <p:sp>
                <p:nvSpPr>
                  <p:cNvPr id="5419" name="Google Shape;5419;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70"/>
                  <p:cNvGrpSpPr/>
                  <p:nvPr/>
                </p:nvGrpSpPr>
                <p:grpSpPr>
                  <a:xfrm>
                    <a:off x="2725064" y="1364529"/>
                    <a:ext cx="297954" cy="280182"/>
                    <a:chOff x="2725064" y="1364529"/>
                    <a:chExt cx="297954" cy="280182"/>
                  </a:xfrm>
                </p:grpSpPr>
                <p:sp>
                  <p:nvSpPr>
                    <p:cNvPr id="5421" name="Google Shape;5421;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26" name="Google Shape;5426;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70"/>
          <p:cNvGrpSpPr/>
          <p:nvPr/>
        </p:nvGrpSpPr>
        <p:grpSpPr>
          <a:xfrm>
            <a:off x="3924561" y="2927462"/>
            <a:ext cx="1569144" cy="591015"/>
            <a:chOff x="3820100" y="3023049"/>
            <a:chExt cx="1303926" cy="491162"/>
          </a:xfrm>
        </p:grpSpPr>
        <p:grpSp>
          <p:nvGrpSpPr>
            <p:cNvPr id="5432" name="Google Shape;5432;p70"/>
            <p:cNvGrpSpPr/>
            <p:nvPr/>
          </p:nvGrpSpPr>
          <p:grpSpPr>
            <a:xfrm>
              <a:off x="3820100" y="3023072"/>
              <a:ext cx="1303926" cy="491139"/>
              <a:chOff x="3820100" y="3023072"/>
              <a:chExt cx="1303926" cy="491139"/>
            </a:xfrm>
          </p:grpSpPr>
          <p:sp>
            <p:nvSpPr>
              <p:cNvPr id="5433" name="Google Shape;5433;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0"/>
            <p:cNvGrpSpPr/>
            <p:nvPr/>
          </p:nvGrpSpPr>
          <p:grpSpPr>
            <a:xfrm>
              <a:off x="4132439" y="3023645"/>
              <a:ext cx="393633" cy="177096"/>
              <a:chOff x="4132439" y="3023645"/>
              <a:chExt cx="393633" cy="177096"/>
            </a:xfrm>
          </p:grpSpPr>
          <p:sp>
            <p:nvSpPr>
              <p:cNvPr id="5436" name="Google Shape;5436;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70"/>
            <p:cNvGrpSpPr/>
            <p:nvPr/>
          </p:nvGrpSpPr>
          <p:grpSpPr>
            <a:xfrm>
              <a:off x="3921811" y="3023049"/>
              <a:ext cx="1002397" cy="388943"/>
              <a:chOff x="3921811" y="3023049"/>
              <a:chExt cx="1002397" cy="388943"/>
            </a:xfrm>
          </p:grpSpPr>
          <p:sp>
            <p:nvSpPr>
              <p:cNvPr id="5439" name="Google Shape;5439;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0"/>
            <p:cNvGrpSpPr/>
            <p:nvPr/>
          </p:nvGrpSpPr>
          <p:grpSpPr>
            <a:xfrm>
              <a:off x="4023645" y="3023049"/>
              <a:ext cx="683032" cy="286722"/>
              <a:chOff x="4023645" y="3023049"/>
              <a:chExt cx="683032" cy="286722"/>
            </a:xfrm>
          </p:grpSpPr>
          <p:sp>
            <p:nvSpPr>
              <p:cNvPr id="5442" name="Google Shape;5442;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4" name="Google Shape;5444;p70"/>
          <p:cNvGrpSpPr/>
          <p:nvPr/>
        </p:nvGrpSpPr>
        <p:grpSpPr>
          <a:xfrm>
            <a:off x="1556683" y="2054307"/>
            <a:ext cx="713522" cy="688025"/>
            <a:chOff x="1706078" y="2092648"/>
            <a:chExt cx="660913" cy="637296"/>
          </a:xfrm>
        </p:grpSpPr>
        <p:sp>
          <p:nvSpPr>
            <p:cNvPr id="5445" name="Google Shape;5445;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6" name="Google Shape;5446;p70"/>
            <p:cNvGrpSpPr/>
            <p:nvPr/>
          </p:nvGrpSpPr>
          <p:grpSpPr>
            <a:xfrm>
              <a:off x="1706078" y="2092648"/>
              <a:ext cx="660913" cy="575241"/>
              <a:chOff x="1706078" y="2092648"/>
              <a:chExt cx="660913" cy="575241"/>
            </a:xfrm>
          </p:grpSpPr>
          <p:sp>
            <p:nvSpPr>
              <p:cNvPr id="5447" name="Google Shape;5447;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0" name="Google Shape;5450;p70"/>
          <p:cNvGrpSpPr/>
          <p:nvPr/>
        </p:nvGrpSpPr>
        <p:grpSpPr>
          <a:xfrm>
            <a:off x="6318542" y="1171856"/>
            <a:ext cx="1317459" cy="684168"/>
            <a:chOff x="238125" y="999450"/>
            <a:chExt cx="7140700" cy="3708225"/>
          </a:xfrm>
        </p:grpSpPr>
        <p:sp>
          <p:nvSpPr>
            <p:cNvPr id="5451" name="Google Shape;5451;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3"/>
        <p:cNvGrpSpPr/>
        <p:nvPr/>
      </p:nvGrpSpPr>
      <p:grpSpPr>
        <a:xfrm>
          <a:off x="0" y="0"/>
          <a:ext cx="0" cy="0"/>
          <a:chOff x="0" y="0"/>
          <a:chExt cx="0" cy="0"/>
        </a:xfrm>
      </p:grpSpPr>
      <p:grpSp>
        <p:nvGrpSpPr>
          <p:cNvPr id="5464" name="Google Shape;5464;p71"/>
          <p:cNvGrpSpPr/>
          <p:nvPr/>
        </p:nvGrpSpPr>
        <p:grpSpPr>
          <a:xfrm>
            <a:off x="729238" y="1179665"/>
            <a:ext cx="1636117" cy="1526144"/>
            <a:chOff x="729238" y="1179665"/>
            <a:chExt cx="1636117" cy="1526144"/>
          </a:xfrm>
        </p:grpSpPr>
        <p:grpSp>
          <p:nvGrpSpPr>
            <p:cNvPr id="5465" name="Google Shape;5465;p71"/>
            <p:cNvGrpSpPr/>
            <p:nvPr/>
          </p:nvGrpSpPr>
          <p:grpSpPr>
            <a:xfrm>
              <a:off x="729238" y="1179665"/>
              <a:ext cx="80700" cy="1526144"/>
              <a:chOff x="729238" y="1179665"/>
              <a:chExt cx="80700" cy="1526144"/>
            </a:xfrm>
          </p:grpSpPr>
          <p:sp>
            <p:nvSpPr>
              <p:cNvPr id="5466" name="Google Shape;5466;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1"/>
            <p:cNvGrpSpPr/>
            <p:nvPr/>
          </p:nvGrpSpPr>
          <p:grpSpPr>
            <a:xfrm>
              <a:off x="903098" y="1179665"/>
              <a:ext cx="80700" cy="1526144"/>
              <a:chOff x="903098" y="1179665"/>
              <a:chExt cx="80700" cy="1526144"/>
            </a:xfrm>
          </p:grpSpPr>
          <p:sp>
            <p:nvSpPr>
              <p:cNvPr id="5477" name="Google Shape;5477;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1"/>
            <p:cNvGrpSpPr/>
            <p:nvPr/>
          </p:nvGrpSpPr>
          <p:grpSpPr>
            <a:xfrm>
              <a:off x="1076958" y="1179665"/>
              <a:ext cx="80700" cy="1526144"/>
              <a:chOff x="1076958" y="1179665"/>
              <a:chExt cx="80700" cy="1526144"/>
            </a:xfrm>
          </p:grpSpPr>
          <p:sp>
            <p:nvSpPr>
              <p:cNvPr id="5488" name="Google Shape;5488;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71"/>
            <p:cNvGrpSpPr/>
            <p:nvPr/>
          </p:nvGrpSpPr>
          <p:grpSpPr>
            <a:xfrm>
              <a:off x="1247707" y="1179665"/>
              <a:ext cx="80700" cy="1526144"/>
              <a:chOff x="1247707" y="1179665"/>
              <a:chExt cx="80700" cy="1526144"/>
            </a:xfrm>
          </p:grpSpPr>
          <p:sp>
            <p:nvSpPr>
              <p:cNvPr id="5499" name="Google Shape;5499;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71"/>
            <p:cNvGrpSpPr/>
            <p:nvPr/>
          </p:nvGrpSpPr>
          <p:grpSpPr>
            <a:xfrm>
              <a:off x="1421567" y="1179665"/>
              <a:ext cx="80700" cy="1526144"/>
              <a:chOff x="1421567" y="1179665"/>
              <a:chExt cx="80700" cy="1526144"/>
            </a:xfrm>
          </p:grpSpPr>
          <p:sp>
            <p:nvSpPr>
              <p:cNvPr id="5510" name="Google Shape;5510;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1"/>
            <p:cNvGrpSpPr/>
            <p:nvPr/>
          </p:nvGrpSpPr>
          <p:grpSpPr>
            <a:xfrm>
              <a:off x="1592327" y="1179665"/>
              <a:ext cx="80700" cy="1526144"/>
              <a:chOff x="1592327" y="1179665"/>
              <a:chExt cx="80700" cy="1526144"/>
            </a:xfrm>
          </p:grpSpPr>
          <p:sp>
            <p:nvSpPr>
              <p:cNvPr id="5521" name="Google Shape;5521;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1"/>
            <p:cNvGrpSpPr/>
            <p:nvPr/>
          </p:nvGrpSpPr>
          <p:grpSpPr>
            <a:xfrm>
              <a:off x="1766187" y="1179665"/>
              <a:ext cx="80700" cy="1526144"/>
              <a:chOff x="1766187" y="1179665"/>
              <a:chExt cx="80700" cy="1526144"/>
            </a:xfrm>
          </p:grpSpPr>
          <p:sp>
            <p:nvSpPr>
              <p:cNvPr id="5532" name="Google Shape;5532;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1"/>
            <p:cNvGrpSpPr/>
            <p:nvPr/>
          </p:nvGrpSpPr>
          <p:grpSpPr>
            <a:xfrm>
              <a:off x="1936935" y="1179665"/>
              <a:ext cx="80700" cy="1526144"/>
              <a:chOff x="1936935" y="1179665"/>
              <a:chExt cx="80700" cy="1526144"/>
            </a:xfrm>
          </p:grpSpPr>
          <p:sp>
            <p:nvSpPr>
              <p:cNvPr id="5543" name="Google Shape;5543;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1"/>
            <p:cNvGrpSpPr/>
            <p:nvPr/>
          </p:nvGrpSpPr>
          <p:grpSpPr>
            <a:xfrm>
              <a:off x="2110795" y="1179665"/>
              <a:ext cx="80700" cy="1526144"/>
              <a:chOff x="2110795" y="1179665"/>
              <a:chExt cx="80700" cy="1526144"/>
            </a:xfrm>
          </p:grpSpPr>
          <p:sp>
            <p:nvSpPr>
              <p:cNvPr id="5554" name="Google Shape;5554;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1"/>
            <p:cNvGrpSpPr/>
            <p:nvPr/>
          </p:nvGrpSpPr>
          <p:grpSpPr>
            <a:xfrm>
              <a:off x="2284655" y="1179665"/>
              <a:ext cx="80700" cy="1526144"/>
              <a:chOff x="2284655" y="1179665"/>
              <a:chExt cx="80700" cy="1526144"/>
            </a:xfrm>
          </p:grpSpPr>
          <p:sp>
            <p:nvSpPr>
              <p:cNvPr id="5565" name="Google Shape;5565;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71"/>
          <p:cNvGrpSpPr/>
          <p:nvPr/>
        </p:nvGrpSpPr>
        <p:grpSpPr>
          <a:xfrm>
            <a:off x="2623904" y="1198803"/>
            <a:ext cx="1364248" cy="1102133"/>
            <a:chOff x="2623904" y="1198803"/>
            <a:chExt cx="1364248" cy="1102133"/>
          </a:xfrm>
        </p:grpSpPr>
        <p:grpSp>
          <p:nvGrpSpPr>
            <p:cNvPr id="5576" name="Google Shape;5576;p71"/>
            <p:cNvGrpSpPr/>
            <p:nvPr/>
          </p:nvGrpSpPr>
          <p:grpSpPr>
            <a:xfrm>
              <a:off x="2623907" y="1198803"/>
              <a:ext cx="1364245" cy="273000"/>
              <a:chOff x="2623907" y="1198803"/>
              <a:chExt cx="1364245" cy="273000"/>
            </a:xfrm>
          </p:grpSpPr>
          <p:sp>
            <p:nvSpPr>
              <p:cNvPr id="5577" name="Google Shape;5577;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1"/>
            <p:cNvGrpSpPr/>
            <p:nvPr/>
          </p:nvGrpSpPr>
          <p:grpSpPr>
            <a:xfrm>
              <a:off x="2623904" y="1476964"/>
              <a:ext cx="1364245" cy="273000"/>
              <a:chOff x="2623904" y="1476964"/>
              <a:chExt cx="1364245" cy="273000"/>
            </a:xfrm>
          </p:grpSpPr>
          <p:sp>
            <p:nvSpPr>
              <p:cNvPr id="5583" name="Google Shape;5583;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1"/>
            <p:cNvGrpSpPr/>
            <p:nvPr/>
          </p:nvGrpSpPr>
          <p:grpSpPr>
            <a:xfrm>
              <a:off x="2623907" y="1749775"/>
              <a:ext cx="1364245" cy="273000"/>
              <a:chOff x="2623907" y="1749775"/>
              <a:chExt cx="1364245" cy="273000"/>
            </a:xfrm>
          </p:grpSpPr>
          <p:sp>
            <p:nvSpPr>
              <p:cNvPr id="5589" name="Google Shape;5589;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1"/>
            <p:cNvGrpSpPr/>
            <p:nvPr/>
          </p:nvGrpSpPr>
          <p:grpSpPr>
            <a:xfrm>
              <a:off x="2623904" y="2027936"/>
              <a:ext cx="1364245" cy="273000"/>
              <a:chOff x="2623904" y="2027936"/>
              <a:chExt cx="1364245" cy="273000"/>
            </a:xfrm>
          </p:grpSpPr>
          <p:sp>
            <p:nvSpPr>
              <p:cNvPr id="5595" name="Google Shape;5595;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0" name="Google Shape;5600;p71"/>
          <p:cNvGrpSpPr/>
          <p:nvPr/>
        </p:nvGrpSpPr>
        <p:grpSpPr>
          <a:xfrm>
            <a:off x="2613365" y="2657876"/>
            <a:ext cx="1387541" cy="159124"/>
            <a:chOff x="3200660" y="2180272"/>
            <a:chExt cx="2563824" cy="378237"/>
          </a:xfrm>
        </p:grpSpPr>
        <p:sp>
          <p:nvSpPr>
            <p:cNvPr id="5601" name="Google Shape;5601;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1"/>
          <p:cNvGrpSpPr/>
          <p:nvPr/>
        </p:nvGrpSpPr>
        <p:grpSpPr>
          <a:xfrm>
            <a:off x="2609890" y="2935640"/>
            <a:ext cx="1390502" cy="159625"/>
            <a:chOff x="3530150" y="2790075"/>
            <a:chExt cx="1962600" cy="225300"/>
          </a:xfrm>
        </p:grpSpPr>
        <p:sp>
          <p:nvSpPr>
            <p:cNvPr id="5620" name="Google Shape;5620;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71"/>
          <p:cNvGrpSpPr/>
          <p:nvPr/>
        </p:nvGrpSpPr>
        <p:grpSpPr>
          <a:xfrm>
            <a:off x="2609948" y="3213905"/>
            <a:ext cx="1411629" cy="154175"/>
            <a:chOff x="3558802" y="4011244"/>
            <a:chExt cx="1866000" cy="111600"/>
          </a:xfrm>
        </p:grpSpPr>
        <p:sp>
          <p:nvSpPr>
            <p:cNvPr id="5623" name="Google Shape;5623;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1"/>
          <p:cNvGrpSpPr/>
          <p:nvPr/>
        </p:nvGrpSpPr>
        <p:grpSpPr>
          <a:xfrm>
            <a:off x="2610235" y="2419475"/>
            <a:ext cx="1383503" cy="119761"/>
            <a:chOff x="3465975" y="2270258"/>
            <a:chExt cx="1986364" cy="171947"/>
          </a:xfrm>
        </p:grpSpPr>
        <p:sp>
          <p:nvSpPr>
            <p:cNvPr id="5626" name="Google Shape;5626;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71"/>
          <p:cNvGrpSpPr/>
          <p:nvPr/>
        </p:nvGrpSpPr>
        <p:grpSpPr>
          <a:xfrm>
            <a:off x="2621243" y="3783248"/>
            <a:ext cx="1369531" cy="195460"/>
            <a:chOff x="723300" y="4253549"/>
            <a:chExt cx="2276482" cy="324900"/>
          </a:xfrm>
        </p:grpSpPr>
        <p:sp>
          <p:nvSpPr>
            <p:cNvPr id="5635" name="Google Shape;5635;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71"/>
          <p:cNvGrpSpPr/>
          <p:nvPr/>
        </p:nvGrpSpPr>
        <p:grpSpPr>
          <a:xfrm>
            <a:off x="2610803" y="3484489"/>
            <a:ext cx="1389066" cy="180119"/>
            <a:chOff x="705948" y="3788465"/>
            <a:chExt cx="2308953" cy="299400"/>
          </a:xfrm>
        </p:grpSpPr>
        <p:sp>
          <p:nvSpPr>
            <p:cNvPr id="5641" name="Google Shape;5641;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1"/>
          <p:cNvGrpSpPr/>
          <p:nvPr/>
        </p:nvGrpSpPr>
        <p:grpSpPr>
          <a:xfrm>
            <a:off x="4207794" y="2088443"/>
            <a:ext cx="1433821" cy="191501"/>
            <a:chOff x="4273350" y="2088443"/>
            <a:chExt cx="1433821" cy="191501"/>
          </a:xfrm>
        </p:grpSpPr>
        <p:grpSp>
          <p:nvGrpSpPr>
            <p:cNvPr id="5647" name="Google Shape;5647;p71"/>
            <p:cNvGrpSpPr/>
            <p:nvPr/>
          </p:nvGrpSpPr>
          <p:grpSpPr>
            <a:xfrm>
              <a:off x="4273350" y="2088443"/>
              <a:ext cx="1433821" cy="0"/>
              <a:chOff x="5224975" y="2962250"/>
              <a:chExt cx="1544400" cy="0"/>
            </a:xfrm>
          </p:grpSpPr>
          <p:cxnSp>
            <p:nvCxnSpPr>
              <p:cNvPr id="5648" name="Google Shape;564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9" name="Google Shape;5649;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50" name="Google Shape;5650;p71"/>
            <p:cNvGrpSpPr/>
            <p:nvPr/>
          </p:nvGrpSpPr>
          <p:grpSpPr>
            <a:xfrm>
              <a:off x="4273350" y="2279944"/>
              <a:ext cx="1433821" cy="0"/>
              <a:chOff x="5224975" y="2962250"/>
              <a:chExt cx="1544400" cy="0"/>
            </a:xfrm>
          </p:grpSpPr>
          <p:cxnSp>
            <p:nvCxnSpPr>
              <p:cNvPr id="5651" name="Google Shape;5651;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52" name="Google Shape;5652;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53" name="Google Shape;5653;p71"/>
          <p:cNvGrpSpPr/>
          <p:nvPr/>
        </p:nvGrpSpPr>
        <p:grpSpPr>
          <a:xfrm>
            <a:off x="2658741" y="4097347"/>
            <a:ext cx="1304609" cy="294074"/>
            <a:chOff x="2658741" y="4097347"/>
            <a:chExt cx="1304609" cy="294074"/>
          </a:xfrm>
        </p:grpSpPr>
        <p:grpSp>
          <p:nvGrpSpPr>
            <p:cNvPr id="5654" name="Google Shape;5654;p71"/>
            <p:cNvGrpSpPr/>
            <p:nvPr/>
          </p:nvGrpSpPr>
          <p:grpSpPr>
            <a:xfrm>
              <a:off x="2658741" y="4097347"/>
              <a:ext cx="118572" cy="294074"/>
              <a:chOff x="3343310" y="4475555"/>
              <a:chExt cx="127717" cy="316753"/>
            </a:xfrm>
          </p:grpSpPr>
          <p:sp>
            <p:nvSpPr>
              <p:cNvPr id="5655" name="Google Shape;5655;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71"/>
            <p:cNvGrpSpPr/>
            <p:nvPr/>
          </p:nvGrpSpPr>
          <p:grpSpPr>
            <a:xfrm>
              <a:off x="3815519" y="4098388"/>
              <a:ext cx="147831" cy="291991"/>
              <a:chOff x="3527539" y="4476677"/>
              <a:chExt cx="159232" cy="314510"/>
            </a:xfrm>
          </p:grpSpPr>
          <p:sp>
            <p:nvSpPr>
              <p:cNvPr id="5658" name="Google Shape;565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1"/>
            <p:cNvGrpSpPr/>
            <p:nvPr/>
          </p:nvGrpSpPr>
          <p:grpSpPr>
            <a:xfrm>
              <a:off x="3511696" y="4098388"/>
              <a:ext cx="147831" cy="291991"/>
              <a:chOff x="3527539" y="4476677"/>
              <a:chExt cx="159232" cy="314510"/>
            </a:xfrm>
          </p:grpSpPr>
          <p:sp>
            <p:nvSpPr>
              <p:cNvPr id="5661" name="Google Shape;566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71"/>
            <p:cNvGrpSpPr/>
            <p:nvPr/>
          </p:nvGrpSpPr>
          <p:grpSpPr>
            <a:xfrm>
              <a:off x="3207874" y="4098388"/>
              <a:ext cx="147831" cy="291991"/>
              <a:chOff x="3527539" y="4476677"/>
              <a:chExt cx="159232" cy="314510"/>
            </a:xfrm>
          </p:grpSpPr>
          <p:sp>
            <p:nvSpPr>
              <p:cNvPr id="5664" name="Google Shape;5664;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71"/>
            <p:cNvGrpSpPr/>
            <p:nvPr/>
          </p:nvGrpSpPr>
          <p:grpSpPr>
            <a:xfrm>
              <a:off x="2933305" y="4097347"/>
              <a:ext cx="118572" cy="294074"/>
              <a:chOff x="3343310" y="4475555"/>
              <a:chExt cx="127717" cy="316753"/>
            </a:xfrm>
          </p:grpSpPr>
          <p:sp>
            <p:nvSpPr>
              <p:cNvPr id="5667" name="Google Shape;566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9" name="Google Shape;5669;p71"/>
          <p:cNvGrpSpPr/>
          <p:nvPr/>
        </p:nvGrpSpPr>
        <p:grpSpPr>
          <a:xfrm>
            <a:off x="4209349" y="1176041"/>
            <a:ext cx="1430711" cy="751237"/>
            <a:chOff x="5159450" y="1919950"/>
            <a:chExt cx="1541050" cy="862500"/>
          </a:xfrm>
        </p:grpSpPr>
        <p:sp>
          <p:nvSpPr>
            <p:cNvPr id="5670" name="Google Shape;5670;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71" name="Google Shape;5671;p71"/>
            <p:cNvGrpSpPr/>
            <p:nvPr/>
          </p:nvGrpSpPr>
          <p:grpSpPr>
            <a:xfrm>
              <a:off x="5159450" y="1919950"/>
              <a:ext cx="1541050" cy="862500"/>
              <a:chOff x="5159450" y="1919950"/>
              <a:chExt cx="1541050" cy="862500"/>
            </a:xfrm>
          </p:grpSpPr>
          <p:cxnSp>
            <p:nvCxnSpPr>
              <p:cNvPr id="5672" name="Google Shape;5672;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73" name="Google Shape;5673;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74" name="Google Shape;5674;p71"/>
          <p:cNvGrpSpPr/>
          <p:nvPr/>
        </p:nvGrpSpPr>
        <p:grpSpPr>
          <a:xfrm>
            <a:off x="4257486" y="2439811"/>
            <a:ext cx="1334436" cy="967914"/>
            <a:chOff x="4294923" y="2439811"/>
            <a:chExt cx="1334436" cy="967914"/>
          </a:xfrm>
        </p:grpSpPr>
        <p:grpSp>
          <p:nvGrpSpPr>
            <p:cNvPr id="5675" name="Google Shape;5675;p71"/>
            <p:cNvGrpSpPr/>
            <p:nvPr/>
          </p:nvGrpSpPr>
          <p:grpSpPr>
            <a:xfrm>
              <a:off x="4960455" y="2469658"/>
              <a:ext cx="668904" cy="885524"/>
              <a:chOff x="4960455" y="2469658"/>
              <a:chExt cx="668904" cy="885524"/>
            </a:xfrm>
          </p:grpSpPr>
          <p:sp>
            <p:nvSpPr>
              <p:cNvPr id="5676" name="Google Shape;5676;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71"/>
            <p:cNvGrpSpPr/>
            <p:nvPr/>
          </p:nvGrpSpPr>
          <p:grpSpPr>
            <a:xfrm>
              <a:off x="4294923" y="2469658"/>
              <a:ext cx="668951" cy="885524"/>
              <a:chOff x="4294923" y="2469658"/>
              <a:chExt cx="668951" cy="885524"/>
            </a:xfrm>
          </p:grpSpPr>
          <p:sp>
            <p:nvSpPr>
              <p:cNvPr id="5683" name="Google Shape;5683;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9" name="Google Shape;5689;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71"/>
          <p:cNvGrpSpPr/>
          <p:nvPr/>
        </p:nvGrpSpPr>
        <p:grpSpPr>
          <a:xfrm>
            <a:off x="4243690" y="3494256"/>
            <a:ext cx="1430949" cy="897289"/>
            <a:chOff x="4351371" y="3547942"/>
            <a:chExt cx="1345130" cy="843475"/>
          </a:xfrm>
        </p:grpSpPr>
        <p:grpSp>
          <p:nvGrpSpPr>
            <p:cNvPr id="5691" name="Google Shape;5691;p71"/>
            <p:cNvGrpSpPr/>
            <p:nvPr/>
          </p:nvGrpSpPr>
          <p:grpSpPr>
            <a:xfrm>
              <a:off x="4351371" y="4209917"/>
              <a:ext cx="1345130" cy="181500"/>
              <a:chOff x="4351371" y="4209917"/>
              <a:chExt cx="1345130" cy="181500"/>
            </a:xfrm>
          </p:grpSpPr>
          <p:sp>
            <p:nvSpPr>
              <p:cNvPr id="5692" name="Google Shape;5692;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3" name="Google Shape;5693;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94" name="Google Shape;5694;p71"/>
            <p:cNvGrpSpPr/>
            <p:nvPr/>
          </p:nvGrpSpPr>
          <p:grpSpPr>
            <a:xfrm>
              <a:off x="4403010" y="3985221"/>
              <a:ext cx="1109518" cy="181500"/>
              <a:chOff x="4403010" y="3985221"/>
              <a:chExt cx="1109518" cy="181500"/>
            </a:xfrm>
          </p:grpSpPr>
          <p:sp>
            <p:nvSpPr>
              <p:cNvPr id="5695" name="Google Shape;5695;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6" name="Google Shape;5696;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97" name="Google Shape;5697;p71"/>
            <p:cNvGrpSpPr/>
            <p:nvPr/>
          </p:nvGrpSpPr>
          <p:grpSpPr>
            <a:xfrm>
              <a:off x="4618704" y="3766582"/>
              <a:ext cx="807858" cy="181500"/>
              <a:chOff x="4618704" y="3766582"/>
              <a:chExt cx="807858" cy="181500"/>
            </a:xfrm>
          </p:grpSpPr>
          <p:sp>
            <p:nvSpPr>
              <p:cNvPr id="5698" name="Google Shape;5698;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9" name="Google Shape;5699;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00" name="Google Shape;5700;p71"/>
            <p:cNvGrpSpPr/>
            <p:nvPr/>
          </p:nvGrpSpPr>
          <p:grpSpPr>
            <a:xfrm>
              <a:off x="4735238" y="3547942"/>
              <a:ext cx="462839" cy="181500"/>
              <a:chOff x="4735238" y="3547942"/>
              <a:chExt cx="462839" cy="181500"/>
            </a:xfrm>
          </p:grpSpPr>
          <p:sp>
            <p:nvSpPr>
              <p:cNvPr id="5701" name="Google Shape;5701;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2" name="Google Shape;5702;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03" name="Google Shape;5703;p71"/>
          <p:cNvGrpSpPr/>
          <p:nvPr/>
        </p:nvGrpSpPr>
        <p:grpSpPr>
          <a:xfrm>
            <a:off x="7420047" y="2429580"/>
            <a:ext cx="1020955" cy="928853"/>
            <a:chOff x="926675" y="238125"/>
            <a:chExt cx="5755100" cy="5232975"/>
          </a:xfrm>
        </p:grpSpPr>
        <p:sp>
          <p:nvSpPr>
            <p:cNvPr id="5704" name="Google Shape;5704;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71"/>
          <p:cNvGrpSpPr/>
          <p:nvPr/>
        </p:nvGrpSpPr>
        <p:grpSpPr>
          <a:xfrm>
            <a:off x="727421" y="2828315"/>
            <a:ext cx="1695374" cy="1560837"/>
            <a:chOff x="727421" y="2828315"/>
            <a:chExt cx="1695374" cy="1560837"/>
          </a:xfrm>
        </p:grpSpPr>
        <p:grpSp>
          <p:nvGrpSpPr>
            <p:cNvPr id="5709" name="Google Shape;5709;p71"/>
            <p:cNvGrpSpPr/>
            <p:nvPr/>
          </p:nvGrpSpPr>
          <p:grpSpPr>
            <a:xfrm>
              <a:off x="727421" y="2828315"/>
              <a:ext cx="1695374" cy="1560837"/>
              <a:chOff x="734799" y="2782450"/>
              <a:chExt cx="1571100" cy="1577400"/>
            </a:xfrm>
          </p:grpSpPr>
          <p:cxnSp>
            <p:nvCxnSpPr>
              <p:cNvPr id="5710" name="Google Shape;5710;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11" name="Google Shape;5711;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12" name="Google Shape;5712;p71"/>
            <p:cNvGrpSpPr/>
            <p:nvPr/>
          </p:nvGrpSpPr>
          <p:grpSpPr>
            <a:xfrm>
              <a:off x="819108" y="2882501"/>
              <a:ext cx="1556791" cy="1426186"/>
              <a:chOff x="819108" y="2882501"/>
              <a:chExt cx="1556791" cy="1426186"/>
            </a:xfrm>
          </p:grpSpPr>
          <p:grpSp>
            <p:nvGrpSpPr>
              <p:cNvPr id="5713" name="Google Shape;5713;p71"/>
              <p:cNvGrpSpPr/>
              <p:nvPr/>
            </p:nvGrpSpPr>
            <p:grpSpPr>
              <a:xfrm>
                <a:off x="819108" y="2882501"/>
                <a:ext cx="103104" cy="1426186"/>
                <a:chOff x="4674013" y="3100904"/>
                <a:chExt cx="122758" cy="1698043"/>
              </a:xfrm>
            </p:grpSpPr>
            <p:sp>
              <p:nvSpPr>
                <p:cNvPr id="5714" name="Google Shape;5714;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71"/>
              <p:cNvGrpSpPr/>
              <p:nvPr/>
            </p:nvGrpSpPr>
            <p:grpSpPr>
              <a:xfrm>
                <a:off x="1062475" y="2882501"/>
                <a:ext cx="103104" cy="1426186"/>
                <a:chOff x="4940438" y="3100904"/>
                <a:chExt cx="122758" cy="1698043"/>
              </a:xfrm>
            </p:grpSpPr>
            <p:sp>
              <p:nvSpPr>
                <p:cNvPr id="5722" name="Google Shape;5722;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1"/>
              <p:cNvGrpSpPr/>
              <p:nvPr/>
            </p:nvGrpSpPr>
            <p:grpSpPr>
              <a:xfrm>
                <a:off x="1299324" y="2882501"/>
                <a:ext cx="103104" cy="1426186"/>
                <a:chOff x="5206863" y="3100904"/>
                <a:chExt cx="122758" cy="1698043"/>
              </a:xfrm>
            </p:grpSpPr>
            <p:sp>
              <p:nvSpPr>
                <p:cNvPr id="5730" name="Google Shape;5730;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71"/>
              <p:cNvGrpSpPr/>
              <p:nvPr/>
            </p:nvGrpSpPr>
            <p:grpSpPr>
              <a:xfrm>
                <a:off x="1786057" y="2882501"/>
                <a:ext cx="103104" cy="1426186"/>
                <a:chOff x="6006138" y="3143629"/>
                <a:chExt cx="122758" cy="1698043"/>
              </a:xfrm>
            </p:grpSpPr>
            <p:sp>
              <p:nvSpPr>
                <p:cNvPr id="5738" name="Google Shape;5738;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71"/>
              <p:cNvGrpSpPr/>
              <p:nvPr/>
            </p:nvGrpSpPr>
            <p:grpSpPr>
              <a:xfrm>
                <a:off x="2029422" y="2882501"/>
                <a:ext cx="103104" cy="1426186"/>
                <a:chOff x="6805413" y="3100904"/>
                <a:chExt cx="122758" cy="1698043"/>
              </a:xfrm>
            </p:grpSpPr>
            <p:sp>
              <p:nvSpPr>
                <p:cNvPr id="5746" name="Google Shape;5746;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71"/>
              <p:cNvGrpSpPr/>
              <p:nvPr/>
            </p:nvGrpSpPr>
            <p:grpSpPr>
              <a:xfrm>
                <a:off x="2272795" y="2882501"/>
                <a:ext cx="103104" cy="1426186"/>
                <a:chOff x="5206863" y="3100904"/>
                <a:chExt cx="122758" cy="1698043"/>
              </a:xfrm>
            </p:grpSpPr>
            <p:sp>
              <p:nvSpPr>
                <p:cNvPr id="5754" name="Google Shape;5754;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71"/>
              <p:cNvGrpSpPr/>
              <p:nvPr/>
            </p:nvGrpSpPr>
            <p:grpSpPr>
              <a:xfrm>
                <a:off x="1542694" y="2882501"/>
                <a:ext cx="103104" cy="1426186"/>
                <a:chOff x="6006138" y="3143629"/>
                <a:chExt cx="122758" cy="1698043"/>
              </a:xfrm>
            </p:grpSpPr>
            <p:sp>
              <p:nvSpPr>
                <p:cNvPr id="5762" name="Google Shape;5762;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9" name="Google Shape;5769;p71"/>
          <p:cNvGrpSpPr/>
          <p:nvPr/>
        </p:nvGrpSpPr>
        <p:grpSpPr>
          <a:xfrm>
            <a:off x="5683472" y="3518037"/>
            <a:ext cx="2749952" cy="870677"/>
            <a:chOff x="238125" y="1725700"/>
            <a:chExt cx="7139025" cy="2260325"/>
          </a:xfrm>
        </p:grpSpPr>
        <p:sp>
          <p:nvSpPr>
            <p:cNvPr id="5770" name="Google Shape;5770;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71"/>
          <p:cNvGrpSpPr/>
          <p:nvPr/>
        </p:nvGrpSpPr>
        <p:grpSpPr>
          <a:xfrm>
            <a:off x="5953636" y="2459783"/>
            <a:ext cx="1105452" cy="916747"/>
            <a:chOff x="5249100" y="1210600"/>
            <a:chExt cx="3502700" cy="2904775"/>
          </a:xfrm>
        </p:grpSpPr>
        <p:sp>
          <p:nvSpPr>
            <p:cNvPr id="5781" name="Google Shape;5781;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5" name="Google Shape;5785;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86" name="Google Shape;5786;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87" name="Google Shape;5787;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88" name="Google Shape;5788;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89" name="Google Shape;5789;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1"/>
          <p:cNvGrpSpPr/>
          <p:nvPr/>
        </p:nvGrpSpPr>
        <p:grpSpPr>
          <a:xfrm>
            <a:off x="7136183" y="1179201"/>
            <a:ext cx="1304650" cy="1124856"/>
            <a:chOff x="7287122" y="1165658"/>
            <a:chExt cx="1219413" cy="1051365"/>
          </a:xfrm>
        </p:grpSpPr>
        <p:grpSp>
          <p:nvGrpSpPr>
            <p:cNvPr id="5791" name="Google Shape;5791;p71"/>
            <p:cNvGrpSpPr/>
            <p:nvPr/>
          </p:nvGrpSpPr>
          <p:grpSpPr>
            <a:xfrm>
              <a:off x="7287122" y="1969723"/>
              <a:ext cx="1219413" cy="247300"/>
              <a:chOff x="7287122" y="1969723"/>
              <a:chExt cx="1219413" cy="247300"/>
            </a:xfrm>
          </p:grpSpPr>
          <p:sp>
            <p:nvSpPr>
              <p:cNvPr id="5792" name="Google Shape;5792;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71"/>
              <p:cNvGrpSpPr/>
              <p:nvPr/>
            </p:nvGrpSpPr>
            <p:grpSpPr>
              <a:xfrm>
                <a:off x="7287122" y="2063892"/>
                <a:ext cx="1151753" cy="73428"/>
                <a:chOff x="7287122" y="2063892"/>
                <a:chExt cx="1151753" cy="73428"/>
              </a:xfrm>
            </p:grpSpPr>
            <p:sp>
              <p:nvSpPr>
                <p:cNvPr id="5794" name="Google Shape;5794;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5" name="Google Shape;5795;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96" name="Google Shape;5796;p71"/>
            <p:cNvGrpSpPr/>
            <p:nvPr/>
          </p:nvGrpSpPr>
          <p:grpSpPr>
            <a:xfrm>
              <a:off x="7287122" y="1712201"/>
              <a:ext cx="1219403" cy="246767"/>
              <a:chOff x="7287122" y="1712201"/>
              <a:chExt cx="1219403" cy="246767"/>
            </a:xfrm>
          </p:grpSpPr>
          <p:sp>
            <p:nvSpPr>
              <p:cNvPr id="5797" name="Google Shape;5797;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71"/>
              <p:cNvGrpSpPr/>
              <p:nvPr/>
            </p:nvGrpSpPr>
            <p:grpSpPr>
              <a:xfrm>
                <a:off x="7287122" y="1842861"/>
                <a:ext cx="1005303" cy="73419"/>
                <a:chOff x="7287122" y="1842861"/>
                <a:chExt cx="1005303" cy="73419"/>
              </a:xfrm>
            </p:grpSpPr>
            <p:sp>
              <p:nvSpPr>
                <p:cNvPr id="5799" name="Google Shape;5799;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0" name="Google Shape;5800;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1" name="Google Shape;5801;p71"/>
            <p:cNvGrpSpPr/>
            <p:nvPr/>
          </p:nvGrpSpPr>
          <p:grpSpPr>
            <a:xfrm>
              <a:off x="7287122" y="1447520"/>
              <a:ext cx="1219403" cy="286667"/>
              <a:chOff x="7287122" y="1447520"/>
              <a:chExt cx="1219403" cy="286667"/>
            </a:xfrm>
          </p:grpSpPr>
          <p:sp>
            <p:nvSpPr>
              <p:cNvPr id="5802" name="Google Shape;5802;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3" name="Google Shape;5803;p71"/>
              <p:cNvGrpSpPr/>
              <p:nvPr/>
            </p:nvGrpSpPr>
            <p:grpSpPr>
              <a:xfrm>
                <a:off x="7287122" y="1581977"/>
                <a:ext cx="852803" cy="73428"/>
                <a:chOff x="7287122" y="1581977"/>
                <a:chExt cx="852803" cy="73428"/>
              </a:xfrm>
            </p:grpSpPr>
            <p:sp>
              <p:nvSpPr>
                <p:cNvPr id="5804" name="Google Shape;5804;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5" name="Google Shape;5805;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06" name="Google Shape;5806;p71"/>
            <p:cNvGrpSpPr/>
            <p:nvPr/>
          </p:nvGrpSpPr>
          <p:grpSpPr>
            <a:xfrm>
              <a:off x="7287122" y="1165658"/>
              <a:ext cx="1219403" cy="344253"/>
              <a:chOff x="7287122" y="1165658"/>
              <a:chExt cx="1219403" cy="344253"/>
            </a:xfrm>
          </p:grpSpPr>
          <p:sp>
            <p:nvSpPr>
              <p:cNvPr id="5807" name="Google Shape;5807;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71"/>
              <p:cNvGrpSpPr/>
              <p:nvPr/>
            </p:nvGrpSpPr>
            <p:grpSpPr>
              <a:xfrm>
                <a:off x="7287122" y="1341025"/>
                <a:ext cx="695703" cy="73419"/>
                <a:chOff x="7287122" y="1341025"/>
                <a:chExt cx="695703" cy="73419"/>
              </a:xfrm>
            </p:grpSpPr>
            <p:sp>
              <p:nvSpPr>
                <p:cNvPr id="5809" name="Google Shape;5809;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0" name="Google Shape;5810;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11" name="Google Shape;5811;p71"/>
          <p:cNvGrpSpPr/>
          <p:nvPr/>
        </p:nvGrpSpPr>
        <p:grpSpPr>
          <a:xfrm>
            <a:off x="5802676" y="1185224"/>
            <a:ext cx="1397729" cy="1098540"/>
            <a:chOff x="5900602" y="1193063"/>
            <a:chExt cx="1299851" cy="1021707"/>
          </a:xfrm>
        </p:grpSpPr>
        <p:grpSp>
          <p:nvGrpSpPr>
            <p:cNvPr id="5812" name="Google Shape;5812;p71"/>
            <p:cNvGrpSpPr/>
            <p:nvPr/>
          </p:nvGrpSpPr>
          <p:grpSpPr>
            <a:xfrm>
              <a:off x="6520337" y="1193063"/>
              <a:ext cx="341815" cy="799959"/>
              <a:chOff x="6520337" y="1193063"/>
              <a:chExt cx="341815" cy="799959"/>
            </a:xfrm>
          </p:grpSpPr>
          <p:grpSp>
            <p:nvGrpSpPr>
              <p:cNvPr id="5813" name="Google Shape;5813;p71"/>
              <p:cNvGrpSpPr/>
              <p:nvPr/>
            </p:nvGrpSpPr>
            <p:grpSpPr>
              <a:xfrm>
                <a:off x="6520337" y="1589527"/>
                <a:ext cx="213950" cy="403494"/>
                <a:chOff x="6520337" y="1589527"/>
                <a:chExt cx="213950" cy="403494"/>
              </a:xfrm>
            </p:grpSpPr>
            <p:sp>
              <p:nvSpPr>
                <p:cNvPr id="5814" name="Google Shape;5814;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71"/>
              <p:cNvGrpSpPr/>
              <p:nvPr/>
            </p:nvGrpSpPr>
            <p:grpSpPr>
              <a:xfrm>
                <a:off x="6577204" y="1193063"/>
                <a:ext cx="284947" cy="464512"/>
                <a:chOff x="6577204" y="1193063"/>
                <a:chExt cx="284947" cy="464512"/>
              </a:xfrm>
            </p:grpSpPr>
            <p:sp>
              <p:nvSpPr>
                <p:cNvPr id="5817" name="Google Shape;5817;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19" name="Google Shape;5819;p71"/>
            <p:cNvGrpSpPr/>
            <p:nvPr/>
          </p:nvGrpSpPr>
          <p:grpSpPr>
            <a:xfrm>
              <a:off x="6238903" y="1193063"/>
              <a:ext cx="300475" cy="900152"/>
              <a:chOff x="6238903" y="1193063"/>
              <a:chExt cx="300475" cy="900152"/>
            </a:xfrm>
          </p:grpSpPr>
          <p:grpSp>
            <p:nvGrpSpPr>
              <p:cNvPr id="5820" name="Google Shape;5820;p71"/>
              <p:cNvGrpSpPr/>
              <p:nvPr/>
            </p:nvGrpSpPr>
            <p:grpSpPr>
              <a:xfrm>
                <a:off x="6290865" y="1489315"/>
                <a:ext cx="248514" cy="603900"/>
                <a:chOff x="6290865" y="1489315"/>
                <a:chExt cx="248514" cy="603900"/>
              </a:xfrm>
            </p:grpSpPr>
            <p:sp>
              <p:nvSpPr>
                <p:cNvPr id="5821" name="Google Shape;5821;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71"/>
              <p:cNvGrpSpPr/>
              <p:nvPr/>
            </p:nvGrpSpPr>
            <p:grpSpPr>
              <a:xfrm>
                <a:off x="6238903" y="1193063"/>
                <a:ext cx="284947" cy="333087"/>
                <a:chOff x="6238903" y="1193063"/>
                <a:chExt cx="284947" cy="333087"/>
              </a:xfrm>
            </p:grpSpPr>
            <p:sp>
              <p:nvSpPr>
                <p:cNvPr id="5824" name="Google Shape;5824;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5" name="Google Shape;5825;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26" name="Google Shape;5826;p71"/>
            <p:cNvGrpSpPr/>
            <p:nvPr/>
          </p:nvGrpSpPr>
          <p:grpSpPr>
            <a:xfrm>
              <a:off x="5900602" y="1193063"/>
              <a:ext cx="444345" cy="1021707"/>
              <a:chOff x="5900602" y="1193063"/>
              <a:chExt cx="444345" cy="1021707"/>
            </a:xfrm>
          </p:grpSpPr>
          <p:grpSp>
            <p:nvGrpSpPr>
              <p:cNvPr id="5827" name="Google Shape;5827;p71"/>
              <p:cNvGrpSpPr/>
              <p:nvPr/>
            </p:nvGrpSpPr>
            <p:grpSpPr>
              <a:xfrm>
                <a:off x="6046501" y="1367785"/>
                <a:ext cx="298446" cy="846986"/>
                <a:chOff x="6046501" y="1367785"/>
                <a:chExt cx="298446" cy="846986"/>
              </a:xfrm>
            </p:grpSpPr>
            <p:sp>
              <p:nvSpPr>
                <p:cNvPr id="5828" name="Google Shape;5828;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71"/>
              <p:cNvGrpSpPr/>
              <p:nvPr/>
            </p:nvGrpSpPr>
            <p:grpSpPr>
              <a:xfrm>
                <a:off x="5900602" y="1193063"/>
                <a:ext cx="284947" cy="182312"/>
                <a:chOff x="5900602" y="1193063"/>
                <a:chExt cx="284947" cy="182312"/>
              </a:xfrm>
            </p:grpSpPr>
            <p:sp>
              <p:nvSpPr>
                <p:cNvPr id="5831" name="Google Shape;5831;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2" name="Google Shape;5832;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33" name="Google Shape;5833;p71"/>
            <p:cNvGrpSpPr/>
            <p:nvPr/>
          </p:nvGrpSpPr>
          <p:grpSpPr>
            <a:xfrm>
              <a:off x="6738300" y="1193063"/>
              <a:ext cx="462153" cy="707634"/>
              <a:chOff x="6738300" y="1193063"/>
              <a:chExt cx="462153" cy="707634"/>
            </a:xfrm>
          </p:grpSpPr>
          <p:grpSp>
            <p:nvGrpSpPr>
              <p:cNvPr id="5834" name="Google Shape;5834;p71"/>
              <p:cNvGrpSpPr/>
              <p:nvPr/>
            </p:nvGrpSpPr>
            <p:grpSpPr>
              <a:xfrm>
                <a:off x="6915505" y="1193063"/>
                <a:ext cx="284947" cy="597387"/>
                <a:chOff x="6915505" y="1193063"/>
                <a:chExt cx="284947" cy="597387"/>
              </a:xfrm>
            </p:grpSpPr>
            <p:sp>
              <p:nvSpPr>
                <p:cNvPr id="5835" name="Google Shape;5835;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6" name="Google Shape;5836;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37" name="Google Shape;5837;p71"/>
              <p:cNvGrpSpPr/>
              <p:nvPr/>
            </p:nvGrpSpPr>
            <p:grpSpPr>
              <a:xfrm>
                <a:off x="6738300" y="1684725"/>
                <a:ext cx="230066" cy="215971"/>
                <a:chOff x="6738300" y="1684725"/>
                <a:chExt cx="230066" cy="215971"/>
              </a:xfrm>
            </p:grpSpPr>
            <p:sp>
              <p:nvSpPr>
                <p:cNvPr id="5838" name="Google Shape;5838;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6"/>
          <p:cNvSpPr/>
          <p:nvPr/>
        </p:nvSpPr>
        <p:spPr>
          <a:xfrm>
            <a:off x="1740675" y="2269200"/>
            <a:ext cx="1703548" cy="997717"/>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txBox="1">
            <a:spLocks noGrp="1"/>
          </p:cNvSpPr>
          <p:nvPr>
            <p:ph type="ctrTitle"/>
          </p:nvPr>
        </p:nvSpPr>
        <p:spPr>
          <a:xfrm>
            <a:off x="3798216" y="1361525"/>
            <a:ext cx="4152600" cy="167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359" name="Google Shape;359;p36"/>
          <p:cNvSpPr txBox="1">
            <a:spLocks noGrp="1"/>
          </p:cNvSpPr>
          <p:nvPr>
            <p:ph type="subTitle" idx="1"/>
          </p:nvPr>
        </p:nvSpPr>
        <p:spPr>
          <a:xfrm>
            <a:off x="3798213" y="2820225"/>
            <a:ext cx="4152600" cy="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Enter a subtitle here if you need it</a:t>
            </a:r>
            <a:endParaRPr/>
          </a:p>
        </p:txBody>
      </p:sp>
      <p:sp>
        <p:nvSpPr>
          <p:cNvPr id="360" name="Google Shape;360;p36"/>
          <p:cNvSpPr txBox="1">
            <a:spLocks noGrp="1"/>
          </p:cNvSpPr>
          <p:nvPr>
            <p:ph type="title" idx="2"/>
          </p:nvPr>
        </p:nvSpPr>
        <p:spPr>
          <a:xfrm>
            <a:off x="1660988" y="2091225"/>
            <a:ext cx="1850700" cy="13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43"/>
        <p:cNvGrpSpPr/>
        <p:nvPr/>
      </p:nvGrpSpPr>
      <p:grpSpPr>
        <a:xfrm>
          <a:off x="0" y="0"/>
          <a:ext cx="0" cy="0"/>
          <a:chOff x="0" y="0"/>
          <a:chExt cx="0" cy="0"/>
        </a:xfrm>
      </p:grpSpPr>
      <p:sp>
        <p:nvSpPr>
          <p:cNvPr id="5844" name="Google Shape;5844;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45" name="Google Shape;5845;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46" name="Google Shape;5846;p72"/>
          <p:cNvGrpSpPr/>
          <p:nvPr/>
        </p:nvGrpSpPr>
        <p:grpSpPr>
          <a:xfrm>
            <a:off x="829359" y="2307635"/>
            <a:ext cx="339235" cy="298186"/>
            <a:chOff x="898875" y="244725"/>
            <a:chExt cx="481800" cy="423500"/>
          </a:xfrm>
        </p:grpSpPr>
        <p:sp>
          <p:nvSpPr>
            <p:cNvPr id="5847" name="Google Shape;5847;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3" name="Google Shape;5853;p72"/>
          <p:cNvGrpSpPr/>
          <p:nvPr/>
        </p:nvGrpSpPr>
        <p:grpSpPr>
          <a:xfrm>
            <a:off x="1267741" y="2287103"/>
            <a:ext cx="298169" cy="339253"/>
            <a:chOff x="1529350" y="258825"/>
            <a:chExt cx="423475" cy="481825"/>
          </a:xfrm>
        </p:grpSpPr>
        <p:sp>
          <p:nvSpPr>
            <p:cNvPr id="5854" name="Google Shape;5854;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6" name="Google Shape;5856;p72"/>
          <p:cNvGrpSpPr/>
          <p:nvPr/>
        </p:nvGrpSpPr>
        <p:grpSpPr>
          <a:xfrm>
            <a:off x="1660716" y="2367273"/>
            <a:ext cx="340890" cy="178912"/>
            <a:chOff x="2084325" y="363300"/>
            <a:chExt cx="484150" cy="254100"/>
          </a:xfrm>
        </p:grpSpPr>
        <p:sp>
          <p:nvSpPr>
            <p:cNvPr id="5857" name="Google Shape;5857;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9" name="Google Shape;5859;p72"/>
          <p:cNvGrpSpPr/>
          <p:nvPr/>
        </p:nvGrpSpPr>
        <p:grpSpPr>
          <a:xfrm>
            <a:off x="2110011" y="2287102"/>
            <a:ext cx="298169" cy="339253"/>
            <a:chOff x="2707500" y="249400"/>
            <a:chExt cx="423475" cy="481825"/>
          </a:xfrm>
        </p:grpSpPr>
        <p:sp>
          <p:nvSpPr>
            <p:cNvPr id="5860" name="Google Shape;5860;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2"/>
          <p:cNvGrpSpPr/>
          <p:nvPr/>
        </p:nvGrpSpPr>
        <p:grpSpPr>
          <a:xfrm>
            <a:off x="2523626" y="2287428"/>
            <a:ext cx="305386" cy="338602"/>
            <a:chOff x="3300325" y="249875"/>
            <a:chExt cx="433725" cy="480900"/>
          </a:xfrm>
        </p:grpSpPr>
        <p:sp>
          <p:nvSpPr>
            <p:cNvPr id="5863" name="Google Shape;5863;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72"/>
          <p:cNvGrpSpPr/>
          <p:nvPr/>
        </p:nvGrpSpPr>
        <p:grpSpPr>
          <a:xfrm>
            <a:off x="2912712" y="2287349"/>
            <a:ext cx="352349" cy="338760"/>
            <a:chOff x="3854700" y="249750"/>
            <a:chExt cx="500425" cy="481125"/>
          </a:xfrm>
        </p:grpSpPr>
        <p:sp>
          <p:nvSpPr>
            <p:cNvPr id="5870" name="Google Shape;5870;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2"/>
          <p:cNvGrpSpPr/>
          <p:nvPr/>
        </p:nvGrpSpPr>
        <p:grpSpPr>
          <a:xfrm>
            <a:off x="3330701" y="2287349"/>
            <a:ext cx="352349" cy="338760"/>
            <a:chOff x="4447550" y="249750"/>
            <a:chExt cx="500425" cy="481125"/>
          </a:xfrm>
        </p:grpSpPr>
        <p:sp>
          <p:nvSpPr>
            <p:cNvPr id="5879" name="Google Shape;5879;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72"/>
          <p:cNvGrpSpPr/>
          <p:nvPr/>
        </p:nvGrpSpPr>
        <p:grpSpPr>
          <a:xfrm>
            <a:off x="3759902" y="2287102"/>
            <a:ext cx="339253" cy="339253"/>
            <a:chOff x="5049725" y="249400"/>
            <a:chExt cx="481825" cy="481825"/>
          </a:xfrm>
        </p:grpSpPr>
        <p:sp>
          <p:nvSpPr>
            <p:cNvPr id="5882" name="Google Shape;5882;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4" name="Google Shape;5884;p72"/>
          <p:cNvGrpSpPr/>
          <p:nvPr/>
        </p:nvGrpSpPr>
        <p:grpSpPr>
          <a:xfrm>
            <a:off x="4173843" y="2287102"/>
            <a:ext cx="339253" cy="339253"/>
            <a:chOff x="5660400" y="238125"/>
            <a:chExt cx="481825" cy="481825"/>
          </a:xfrm>
        </p:grpSpPr>
        <p:sp>
          <p:nvSpPr>
            <p:cNvPr id="5885" name="Google Shape;5885;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72"/>
          <p:cNvGrpSpPr/>
          <p:nvPr/>
        </p:nvGrpSpPr>
        <p:grpSpPr>
          <a:xfrm>
            <a:off x="4590529" y="2287102"/>
            <a:ext cx="339253" cy="339253"/>
            <a:chOff x="6235400" y="249400"/>
            <a:chExt cx="481825" cy="481825"/>
          </a:xfrm>
        </p:grpSpPr>
        <p:sp>
          <p:nvSpPr>
            <p:cNvPr id="5888" name="Google Shape;5888;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3" name="Google Shape;5893;p72"/>
          <p:cNvGrpSpPr/>
          <p:nvPr/>
        </p:nvGrpSpPr>
        <p:grpSpPr>
          <a:xfrm>
            <a:off x="828875" y="2731810"/>
            <a:ext cx="340204" cy="298116"/>
            <a:chOff x="899850" y="871450"/>
            <a:chExt cx="483175" cy="423400"/>
          </a:xfrm>
        </p:grpSpPr>
        <p:sp>
          <p:nvSpPr>
            <p:cNvPr id="5894" name="Google Shape;5894;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72"/>
          <p:cNvGrpSpPr/>
          <p:nvPr/>
        </p:nvGrpSpPr>
        <p:grpSpPr>
          <a:xfrm>
            <a:off x="1660875" y="2711232"/>
            <a:ext cx="340573" cy="339271"/>
            <a:chOff x="2085450" y="842250"/>
            <a:chExt cx="483700" cy="481850"/>
          </a:xfrm>
        </p:grpSpPr>
        <p:sp>
          <p:nvSpPr>
            <p:cNvPr id="5900" name="Google Shape;5900;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3" name="Google Shape;5903;p72"/>
          <p:cNvGrpSpPr/>
          <p:nvPr/>
        </p:nvGrpSpPr>
        <p:grpSpPr>
          <a:xfrm>
            <a:off x="2089443" y="2711241"/>
            <a:ext cx="339306" cy="339253"/>
            <a:chOff x="2685825" y="840375"/>
            <a:chExt cx="481900" cy="481825"/>
          </a:xfrm>
        </p:grpSpPr>
        <p:sp>
          <p:nvSpPr>
            <p:cNvPr id="5904" name="Google Shape;5904;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6" name="Google Shape;5906;p72"/>
          <p:cNvGrpSpPr/>
          <p:nvPr/>
        </p:nvGrpSpPr>
        <p:grpSpPr>
          <a:xfrm>
            <a:off x="2501104" y="2710924"/>
            <a:ext cx="350431" cy="339887"/>
            <a:chOff x="3270675" y="841800"/>
            <a:chExt cx="497700" cy="482725"/>
          </a:xfrm>
        </p:grpSpPr>
        <p:sp>
          <p:nvSpPr>
            <p:cNvPr id="5907" name="Google Shape;5907;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10" name="Google Shape;5910;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1" name="Google Shape;5911;p72"/>
          <p:cNvGrpSpPr/>
          <p:nvPr/>
        </p:nvGrpSpPr>
        <p:grpSpPr>
          <a:xfrm>
            <a:off x="3337249" y="2731783"/>
            <a:ext cx="339253" cy="298169"/>
            <a:chOff x="4467200" y="877100"/>
            <a:chExt cx="481825" cy="423475"/>
          </a:xfrm>
        </p:grpSpPr>
        <p:sp>
          <p:nvSpPr>
            <p:cNvPr id="5912" name="Google Shape;5912;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6" name="Google Shape;5916;p72"/>
          <p:cNvGrpSpPr/>
          <p:nvPr/>
        </p:nvGrpSpPr>
        <p:grpSpPr>
          <a:xfrm>
            <a:off x="3752140" y="2711232"/>
            <a:ext cx="354778" cy="339271"/>
            <a:chOff x="5045500" y="842250"/>
            <a:chExt cx="503875" cy="481850"/>
          </a:xfrm>
        </p:grpSpPr>
        <p:sp>
          <p:nvSpPr>
            <p:cNvPr id="5917" name="Google Shape;5917;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9" name="Google Shape;5919;p72"/>
          <p:cNvGrpSpPr/>
          <p:nvPr/>
        </p:nvGrpSpPr>
        <p:grpSpPr>
          <a:xfrm>
            <a:off x="4174987" y="2737451"/>
            <a:ext cx="336965" cy="286833"/>
            <a:chOff x="5645200" y="879425"/>
            <a:chExt cx="478575" cy="407375"/>
          </a:xfrm>
        </p:grpSpPr>
        <p:sp>
          <p:nvSpPr>
            <p:cNvPr id="5920" name="Google Shape;5920;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6" name="Google Shape;5926;p72"/>
          <p:cNvGrpSpPr/>
          <p:nvPr/>
        </p:nvGrpSpPr>
        <p:grpSpPr>
          <a:xfrm>
            <a:off x="4611062" y="2711241"/>
            <a:ext cx="298186" cy="339253"/>
            <a:chOff x="6264525" y="842250"/>
            <a:chExt cx="423500" cy="481825"/>
          </a:xfrm>
        </p:grpSpPr>
        <p:sp>
          <p:nvSpPr>
            <p:cNvPr id="5927" name="Google Shape;5927;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72"/>
          <p:cNvGrpSpPr/>
          <p:nvPr/>
        </p:nvGrpSpPr>
        <p:grpSpPr>
          <a:xfrm>
            <a:off x="829350" y="3125895"/>
            <a:ext cx="339253" cy="339253"/>
            <a:chOff x="900750" y="1436075"/>
            <a:chExt cx="481825" cy="481825"/>
          </a:xfrm>
        </p:grpSpPr>
        <p:sp>
          <p:nvSpPr>
            <p:cNvPr id="5935" name="Google Shape;5935;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72"/>
          <p:cNvGrpSpPr/>
          <p:nvPr/>
        </p:nvGrpSpPr>
        <p:grpSpPr>
          <a:xfrm>
            <a:off x="1247198" y="3186183"/>
            <a:ext cx="339253" cy="218676"/>
            <a:chOff x="1492675" y="1520750"/>
            <a:chExt cx="481825" cy="310575"/>
          </a:xfrm>
        </p:grpSpPr>
        <p:sp>
          <p:nvSpPr>
            <p:cNvPr id="5940" name="Google Shape;5940;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72"/>
          <p:cNvGrpSpPr/>
          <p:nvPr/>
        </p:nvGrpSpPr>
        <p:grpSpPr>
          <a:xfrm>
            <a:off x="1654995" y="3125877"/>
            <a:ext cx="352332" cy="339288"/>
            <a:chOff x="2071000" y="1435025"/>
            <a:chExt cx="500400" cy="481875"/>
          </a:xfrm>
        </p:grpSpPr>
        <p:sp>
          <p:nvSpPr>
            <p:cNvPr id="5943" name="Google Shape;5943;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6" name="Google Shape;5946;p72"/>
          <p:cNvGrpSpPr/>
          <p:nvPr/>
        </p:nvGrpSpPr>
        <p:grpSpPr>
          <a:xfrm>
            <a:off x="2083159" y="3146709"/>
            <a:ext cx="351874" cy="297623"/>
            <a:chOff x="2678350" y="1464650"/>
            <a:chExt cx="499750" cy="422700"/>
          </a:xfrm>
        </p:grpSpPr>
        <p:sp>
          <p:nvSpPr>
            <p:cNvPr id="5947" name="Google Shape;5947;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72"/>
          <p:cNvGrpSpPr/>
          <p:nvPr/>
        </p:nvGrpSpPr>
        <p:grpSpPr>
          <a:xfrm>
            <a:off x="2506692" y="3125895"/>
            <a:ext cx="339253" cy="339253"/>
            <a:chOff x="3271200" y="1435075"/>
            <a:chExt cx="481825" cy="481825"/>
          </a:xfrm>
        </p:grpSpPr>
        <p:sp>
          <p:nvSpPr>
            <p:cNvPr id="5951" name="Google Shape;5951;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3" name="Google Shape;5953;p72"/>
          <p:cNvGrpSpPr/>
          <p:nvPr/>
        </p:nvGrpSpPr>
        <p:grpSpPr>
          <a:xfrm>
            <a:off x="2917165" y="3125877"/>
            <a:ext cx="343442" cy="339288"/>
            <a:chOff x="3858100" y="1435075"/>
            <a:chExt cx="487775" cy="481875"/>
          </a:xfrm>
        </p:grpSpPr>
        <p:sp>
          <p:nvSpPr>
            <p:cNvPr id="5954" name="Google Shape;5954;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9" name="Google Shape;5959;p72"/>
          <p:cNvGrpSpPr/>
          <p:nvPr/>
        </p:nvGrpSpPr>
        <p:grpSpPr>
          <a:xfrm>
            <a:off x="3337249" y="3125895"/>
            <a:ext cx="339253" cy="339253"/>
            <a:chOff x="4456875" y="1435075"/>
            <a:chExt cx="481825" cy="481825"/>
          </a:xfrm>
        </p:grpSpPr>
        <p:sp>
          <p:nvSpPr>
            <p:cNvPr id="5960" name="Google Shape;5960;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72"/>
          <p:cNvGrpSpPr/>
          <p:nvPr/>
        </p:nvGrpSpPr>
        <p:grpSpPr>
          <a:xfrm>
            <a:off x="3758239" y="3125886"/>
            <a:ext cx="342580" cy="339271"/>
            <a:chOff x="5049725" y="1435050"/>
            <a:chExt cx="486550" cy="481850"/>
          </a:xfrm>
        </p:grpSpPr>
        <p:sp>
          <p:nvSpPr>
            <p:cNvPr id="5980" name="Google Shape;5980;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72"/>
          <p:cNvGrpSpPr/>
          <p:nvPr/>
        </p:nvGrpSpPr>
        <p:grpSpPr>
          <a:xfrm>
            <a:off x="4173790" y="3125895"/>
            <a:ext cx="339359" cy="339253"/>
            <a:chOff x="5642475" y="1435075"/>
            <a:chExt cx="481975" cy="481825"/>
          </a:xfrm>
        </p:grpSpPr>
        <p:sp>
          <p:nvSpPr>
            <p:cNvPr id="5985" name="Google Shape;5985;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8" name="Google Shape;5988;p72"/>
          <p:cNvGrpSpPr/>
          <p:nvPr/>
        </p:nvGrpSpPr>
        <p:grpSpPr>
          <a:xfrm>
            <a:off x="4588276" y="3125886"/>
            <a:ext cx="343759" cy="339271"/>
            <a:chOff x="6232000" y="1435050"/>
            <a:chExt cx="488225" cy="481850"/>
          </a:xfrm>
        </p:grpSpPr>
        <p:sp>
          <p:nvSpPr>
            <p:cNvPr id="5989" name="Google Shape;5989;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72"/>
          <p:cNvGrpSpPr/>
          <p:nvPr/>
        </p:nvGrpSpPr>
        <p:grpSpPr>
          <a:xfrm>
            <a:off x="849012" y="3539545"/>
            <a:ext cx="299929" cy="337792"/>
            <a:chOff x="924450" y="2028975"/>
            <a:chExt cx="425975" cy="479750"/>
          </a:xfrm>
        </p:grpSpPr>
        <p:sp>
          <p:nvSpPr>
            <p:cNvPr id="5995" name="Google Shape;5995;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8" name="Google Shape;5998;p72"/>
          <p:cNvGrpSpPr/>
          <p:nvPr/>
        </p:nvGrpSpPr>
        <p:grpSpPr>
          <a:xfrm>
            <a:off x="1661509" y="3559347"/>
            <a:ext cx="339306" cy="298186"/>
            <a:chOff x="2085450" y="2057100"/>
            <a:chExt cx="481900" cy="423500"/>
          </a:xfrm>
        </p:grpSpPr>
        <p:sp>
          <p:nvSpPr>
            <p:cNvPr id="5999" name="Google Shape;5999;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2" name="Google Shape;6002;p72"/>
          <p:cNvGrpSpPr/>
          <p:nvPr/>
        </p:nvGrpSpPr>
        <p:grpSpPr>
          <a:xfrm>
            <a:off x="2089442" y="3582592"/>
            <a:ext cx="339306" cy="251698"/>
            <a:chOff x="2678275" y="2090100"/>
            <a:chExt cx="481900" cy="357475"/>
          </a:xfrm>
        </p:grpSpPr>
        <p:sp>
          <p:nvSpPr>
            <p:cNvPr id="6003" name="Google Shape;6003;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72"/>
          <p:cNvGrpSpPr/>
          <p:nvPr/>
        </p:nvGrpSpPr>
        <p:grpSpPr>
          <a:xfrm>
            <a:off x="2566646" y="3594790"/>
            <a:ext cx="219345" cy="227301"/>
            <a:chOff x="3357325" y="2093500"/>
            <a:chExt cx="311525" cy="322825"/>
          </a:xfrm>
        </p:grpSpPr>
        <p:sp>
          <p:nvSpPr>
            <p:cNvPr id="6009" name="Google Shape;6009;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2" name="Google Shape;6012;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3" name="Google Shape;6013;p72"/>
          <p:cNvGrpSpPr/>
          <p:nvPr/>
        </p:nvGrpSpPr>
        <p:grpSpPr>
          <a:xfrm>
            <a:off x="3360836" y="3538814"/>
            <a:ext cx="292078" cy="339253"/>
            <a:chOff x="4492800" y="2027925"/>
            <a:chExt cx="414825" cy="481825"/>
          </a:xfrm>
        </p:grpSpPr>
        <p:sp>
          <p:nvSpPr>
            <p:cNvPr id="6014" name="Google Shape;6014;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6" name="Google Shape;6016;p72"/>
          <p:cNvGrpSpPr/>
          <p:nvPr/>
        </p:nvGrpSpPr>
        <p:grpSpPr>
          <a:xfrm>
            <a:off x="3759928" y="3538805"/>
            <a:ext cx="339200" cy="339271"/>
            <a:chOff x="5049725" y="2027900"/>
            <a:chExt cx="481750" cy="481850"/>
          </a:xfrm>
        </p:grpSpPr>
        <p:sp>
          <p:nvSpPr>
            <p:cNvPr id="6017" name="Google Shape;6017;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72"/>
          <p:cNvGrpSpPr/>
          <p:nvPr/>
        </p:nvGrpSpPr>
        <p:grpSpPr>
          <a:xfrm>
            <a:off x="4233524" y="3538893"/>
            <a:ext cx="219890" cy="339095"/>
            <a:chOff x="5726350" y="2028150"/>
            <a:chExt cx="312300" cy="481600"/>
          </a:xfrm>
        </p:grpSpPr>
        <p:sp>
          <p:nvSpPr>
            <p:cNvPr id="6026" name="Google Shape;6026;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9" name="Google Shape;6029;p72"/>
          <p:cNvGrpSpPr/>
          <p:nvPr/>
        </p:nvGrpSpPr>
        <p:grpSpPr>
          <a:xfrm>
            <a:off x="4593715" y="3542000"/>
            <a:ext cx="332881" cy="332881"/>
            <a:chOff x="6239925" y="2032450"/>
            <a:chExt cx="472775" cy="472775"/>
          </a:xfrm>
        </p:grpSpPr>
        <p:sp>
          <p:nvSpPr>
            <p:cNvPr id="6030" name="Google Shape;6030;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72"/>
          <p:cNvGrpSpPr/>
          <p:nvPr/>
        </p:nvGrpSpPr>
        <p:grpSpPr>
          <a:xfrm>
            <a:off x="5042807" y="2364092"/>
            <a:ext cx="334641" cy="185425"/>
            <a:chOff x="903075" y="2730000"/>
            <a:chExt cx="475275" cy="263350"/>
          </a:xfrm>
        </p:grpSpPr>
        <p:sp>
          <p:nvSpPr>
            <p:cNvPr id="6033" name="Google Shape;6033;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6" name="Google Shape;6036;p72"/>
          <p:cNvGrpSpPr/>
          <p:nvPr/>
        </p:nvGrpSpPr>
        <p:grpSpPr>
          <a:xfrm>
            <a:off x="1247198" y="3538814"/>
            <a:ext cx="339253" cy="339253"/>
            <a:chOff x="1492675" y="2027925"/>
            <a:chExt cx="481825" cy="481825"/>
          </a:xfrm>
        </p:grpSpPr>
        <p:sp>
          <p:nvSpPr>
            <p:cNvPr id="6037" name="Google Shape;6037;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72"/>
          <p:cNvGrpSpPr/>
          <p:nvPr/>
        </p:nvGrpSpPr>
        <p:grpSpPr>
          <a:xfrm>
            <a:off x="5473575" y="2287178"/>
            <a:ext cx="339253" cy="339253"/>
            <a:chOff x="1492675" y="2620775"/>
            <a:chExt cx="481825" cy="481825"/>
          </a:xfrm>
        </p:grpSpPr>
        <p:sp>
          <p:nvSpPr>
            <p:cNvPr id="6043" name="Google Shape;604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5" name="Google Shape;604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6" name="Google Shape;6046;p72"/>
          <p:cNvGrpSpPr/>
          <p:nvPr/>
        </p:nvGrpSpPr>
        <p:grpSpPr>
          <a:xfrm>
            <a:off x="6297328" y="2303161"/>
            <a:ext cx="333585" cy="307287"/>
            <a:chOff x="2682350" y="2643425"/>
            <a:chExt cx="473775" cy="436425"/>
          </a:xfrm>
        </p:grpSpPr>
        <p:sp>
          <p:nvSpPr>
            <p:cNvPr id="6047" name="Google Shape;604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4" name="Google Shape;6054;p72"/>
          <p:cNvGrpSpPr/>
          <p:nvPr/>
        </p:nvGrpSpPr>
        <p:grpSpPr>
          <a:xfrm>
            <a:off x="6762818" y="2287178"/>
            <a:ext cx="238531" cy="339253"/>
            <a:chOff x="3342725" y="2620775"/>
            <a:chExt cx="338775" cy="481825"/>
          </a:xfrm>
        </p:grpSpPr>
        <p:sp>
          <p:nvSpPr>
            <p:cNvPr id="6055" name="Google Shape;605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72"/>
          <p:cNvGrpSpPr/>
          <p:nvPr/>
        </p:nvGrpSpPr>
        <p:grpSpPr>
          <a:xfrm>
            <a:off x="7156568" y="2287178"/>
            <a:ext cx="278296" cy="339253"/>
            <a:chOff x="3907325" y="2620775"/>
            <a:chExt cx="395250" cy="481825"/>
          </a:xfrm>
        </p:grpSpPr>
        <p:sp>
          <p:nvSpPr>
            <p:cNvPr id="6059" name="Google Shape;605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72"/>
          <p:cNvGrpSpPr/>
          <p:nvPr/>
        </p:nvGrpSpPr>
        <p:grpSpPr>
          <a:xfrm>
            <a:off x="7549755" y="2297783"/>
            <a:ext cx="339253" cy="318042"/>
            <a:chOff x="4456875" y="2635825"/>
            <a:chExt cx="481825" cy="451700"/>
          </a:xfrm>
        </p:grpSpPr>
        <p:sp>
          <p:nvSpPr>
            <p:cNvPr id="6064" name="Google Shape;6064;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72"/>
          <p:cNvGrpSpPr/>
          <p:nvPr/>
        </p:nvGrpSpPr>
        <p:grpSpPr>
          <a:xfrm>
            <a:off x="7974679" y="2297783"/>
            <a:ext cx="339253" cy="318042"/>
            <a:chOff x="5049725" y="2635825"/>
            <a:chExt cx="481825" cy="451700"/>
          </a:xfrm>
        </p:grpSpPr>
        <p:sp>
          <p:nvSpPr>
            <p:cNvPr id="6071" name="Google Shape;6071;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4" name="Google Shape;6074;p72"/>
          <p:cNvGrpSpPr/>
          <p:nvPr/>
        </p:nvGrpSpPr>
        <p:grpSpPr>
          <a:xfrm>
            <a:off x="2375386" y="3952243"/>
            <a:ext cx="338566" cy="338373"/>
            <a:chOff x="5643000" y="2621375"/>
            <a:chExt cx="480850" cy="480575"/>
          </a:xfrm>
        </p:grpSpPr>
        <p:sp>
          <p:nvSpPr>
            <p:cNvPr id="6075" name="Google Shape;6075;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2" name="Google Shape;6082;p72"/>
          <p:cNvGrpSpPr/>
          <p:nvPr/>
        </p:nvGrpSpPr>
        <p:grpSpPr>
          <a:xfrm>
            <a:off x="4192782" y="3951803"/>
            <a:ext cx="339359" cy="339253"/>
            <a:chOff x="6235250" y="2620775"/>
            <a:chExt cx="481975" cy="481825"/>
          </a:xfrm>
        </p:grpSpPr>
        <p:sp>
          <p:nvSpPr>
            <p:cNvPr id="6083" name="Google Shape;6083;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8" name="Google Shape;6088;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9" name="Google Shape;6089;p72"/>
          <p:cNvGrpSpPr/>
          <p:nvPr/>
        </p:nvGrpSpPr>
        <p:grpSpPr>
          <a:xfrm>
            <a:off x="5472652" y="2711317"/>
            <a:ext cx="341101" cy="339253"/>
            <a:chOff x="1535000" y="3223325"/>
            <a:chExt cx="484450" cy="481825"/>
          </a:xfrm>
        </p:grpSpPr>
        <p:sp>
          <p:nvSpPr>
            <p:cNvPr id="6090" name="Google Shape;6090;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72"/>
          <p:cNvGrpSpPr/>
          <p:nvPr/>
        </p:nvGrpSpPr>
        <p:grpSpPr>
          <a:xfrm>
            <a:off x="5880219" y="2746618"/>
            <a:ext cx="339253" cy="268649"/>
            <a:chOff x="2085525" y="3263750"/>
            <a:chExt cx="481825" cy="381550"/>
          </a:xfrm>
        </p:grpSpPr>
        <p:sp>
          <p:nvSpPr>
            <p:cNvPr id="6094" name="Google Shape;6094;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6" name="Google Shape;6096;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7" name="Google Shape;6097;p72"/>
          <p:cNvGrpSpPr/>
          <p:nvPr/>
        </p:nvGrpSpPr>
        <p:grpSpPr>
          <a:xfrm>
            <a:off x="6711982" y="2711308"/>
            <a:ext cx="340204" cy="339271"/>
            <a:chOff x="3270450" y="3213625"/>
            <a:chExt cx="483175" cy="481850"/>
          </a:xfrm>
        </p:grpSpPr>
        <p:sp>
          <p:nvSpPr>
            <p:cNvPr id="6098" name="Google Shape;6098;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72"/>
          <p:cNvGrpSpPr/>
          <p:nvPr/>
        </p:nvGrpSpPr>
        <p:grpSpPr>
          <a:xfrm>
            <a:off x="7211250" y="2711317"/>
            <a:ext cx="168931" cy="339253"/>
            <a:chOff x="3984950" y="3213600"/>
            <a:chExt cx="239925" cy="481825"/>
          </a:xfrm>
        </p:grpSpPr>
        <p:sp>
          <p:nvSpPr>
            <p:cNvPr id="6101" name="Google Shape;6101;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03" name="Google Shape;6103;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5" name="Google Shape;6105;p72"/>
          <p:cNvGrpSpPr/>
          <p:nvPr/>
        </p:nvGrpSpPr>
        <p:grpSpPr>
          <a:xfrm>
            <a:off x="1874281" y="3981487"/>
            <a:ext cx="355218" cy="279880"/>
            <a:chOff x="5629975" y="3255775"/>
            <a:chExt cx="504500" cy="397500"/>
          </a:xfrm>
        </p:grpSpPr>
        <p:sp>
          <p:nvSpPr>
            <p:cNvPr id="6106" name="Google Shape;6106;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72"/>
          <p:cNvGrpSpPr/>
          <p:nvPr/>
        </p:nvGrpSpPr>
        <p:grpSpPr>
          <a:xfrm>
            <a:off x="3755839" y="3981593"/>
            <a:ext cx="340256" cy="279669"/>
            <a:chOff x="6234950" y="3255925"/>
            <a:chExt cx="483250" cy="397200"/>
          </a:xfrm>
        </p:grpSpPr>
        <p:sp>
          <p:nvSpPr>
            <p:cNvPr id="6112" name="Google Shape;6112;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72"/>
          <p:cNvGrpSpPr/>
          <p:nvPr/>
        </p:nvGrpSpPr>
        <p:grpSpPr>
          <a:xfrm>
            <a:off x="5051107" y="3125970"/>
            <a:ext cx="318042" cy="339253"/>
            <a:chOff x="914900" y="3806450"/>
            <a:chExt cx="451700" cy="481825"/>
          </a:xfrm>
        </p:grpSpPr>
        <p:sp>
          <p:nvSpPr>
            <p:cNvPr id="6119" name="Google Shape;6119;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72"/>
          <p:cNvGrpSpPr/>
          <p:nvPr/>
        </p:nvGrpSpPr>
        <p:grpSpPr>
          <a:xfrm>
            <a:off x="5470028" y="3125785"/>
            <a:ext cx="346347" cy="339623"/>
            <a:chOff x="1490050" y="3805975"/>
            <a:chExt cx="491900" cy="482350"/>
          </a:xfrm>
        </p:grpSpPr>
        <p:sp>
          <p:nvSpPr>
            <p:cNvPr id="6125" name="Google Shape;6125;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72"/>
          <p:cNvGrpSpPr/>
          <p:nvPr/>
        </p:nvGrpSpPr>
        <p:grpSpPr>
          <a:xfrm>
            <a:off x="5893896" y="3125970"/>
            <a:ext cx="311899" cy="339253"/>
            <a:chOff x="2104275" y="3806450"/>
            <a:chExt cx="442975" cy="481825"/>
          </a:xfrm>
        </p:grpSpPr>
        <p:sp>
          <p:nvSpPr>
            <p:cNvPr id="6130" name="Google Shape;6130;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2" name="Google Shape;6132;p72"/>
          <p:cNvGrpSpPr/>
          <p:nvPr/>
        </p:nvGrpSpPr>
        <p:grpSpPr>
          <a:xfrm>
            <a:off x="6317413" y="3125970"/>
            <a:ext cx="293416" cy="339253"/>
            <a:chOff x="2710875" y="3806450"/>
            <a:chExt cx="416725" cy="481825"/>
          </a:xfrm>
        </p:grpSpPr>
        <p:sp>
          <p:nvSpPr>
            <p:cNvPr id="6133" name="Google Shape;6133;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5" name="Google Shape;6135;p72"/>
          <p:cNvGrpSpPr/>
          <p:nvPr/>
        </p:nvGrpSpPr>
        <p:grpSpPr>
          <a:xfrm>
            <a:off x="6712457" y="3166412"/>
            <a:ext cx="339253" cy="258369"/>
            <a:chOff x="3271200" y="3863875"/>
            <a:chExt cx="481825" cy="366950"/>
          </a:xfrm>
        </p:grpSpPr>
        <p:sp>
          <p:nvSpPr>
            <p:cNvPr id="6136" name="Google Shape;6136;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8" name="Google Shape;6138;p72"/>
          <p:cNvGrpSpPr/>
          <p:nvPr/>
        </p:nvGrpSpPr>
        <p:grpSpPr>
          <a:xfrm>
            <a:off x="7147952" y="3126199"/>
            <a:ext cx="295528" cy="338795"/>
            <a:chOff x="3895050" y="3806775"/>
            <a:chExt cx="419725" cy="481175"/>
          </a:xfrm>
        </p:grpSpPr>
        <p:sp>
          <p:nvSpPr>
            <p:cNvPr id="6139" name="Google Shape;613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72"/>
          <p:cNvGrpSpPr/>
          <p:nvPr/>
        </p:nvGrpSpPr>
        <p:grpSpPr>
          <a:xfrm>
            <a:off x="7551234" y="3125979"/>
            <a:ext cx="336296" cy="339235"/>
            <a:chOff x="4464775" y="3806475"/>
            <a:chExt cx="477625" cy="481800"/>
          </a:xfrm>
        </p:grpSpPr>
        <p:sp>
          <p:nvSpPr>
            <p:cNvPr id="6142" name="Google Shape;6142;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72"/>
          <p:cNvGrpSpPr/>
          <p:nvPr/>
        </p:nvGrpSpPr>
        <p:grpSpPr>
          <a:xfrm>
            <a:off x="7974679" y="3125970"/>
            <a:ext cx="339253" cy="339253"/>
            <a:chOff x="5049725" y="3806450"/>
            <a:chExt cx="481825" cy="481825"/>
          </a:xfrm>
        </p:grpSpPr>
        <p:sp>
          <p:nvSpPr>
            <p:cNvPr id="6149" name="Google Shape;6149;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2" name="Google Shape;6152;p72"/>
          <p:cNvGrpSpPr/>
          <p:nvPr/>
        </p:nvGrpSpPr>
        <p:grpSpPr>
          <a:xfrm>
            <a:off x="1461983" y="3951798"/>
            <a:ext cx="339253" cy="339253"/>
            <a:chOff x="5651375" y="3806450"/>
            <a:chExt cx="481825" cy="481825"/>
          </a:xfrm>
        </p:grpSpPr>
        <p:sp>
          <p:nvSpPr>
            <p:cNvPr id="6153" name="Google Shape;6153;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7" name="Google Shape;6157;p72"/>
          <p:cNvGrpSpPr/>
          <p:nvPr/>
        </p:nvGrpSpPr>
        <p:grpSpPr>
          <a:xfrm>
            <a:off x="3360663" y="3953787"/>
            <a:ext cx="298503" cy="335275"/>
            <a:chOff x="6264300" y="3809300"/>
            <a:chExt cx="423950" cy="476175"/>
          </a:xfrm>
        </p:grpSpPr>
        <p:sp>
          <p:nvSpPr>
            <p:cNvPr id="6158" name="Google Shape;6158;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72"/>
          <p:cNvGrpSpPr/>
          <p:nvPr/>
        </p:nvGrpSpPr>
        <p:grpSpPr>
          <a:xfrm>
            <a:off x="5039841" y="3538881"/>
            <a:ext cx="340573" cy="339271"/>
            <a:chOff x="898875" y="4399275"/>
            <a:chExt cx="483700" cy="481850"/>
          </a:xfrm>
        </p:grpSpPr>
        <p:sp>
          <p:nvSpPr>
            <p:cNvPr id="6162" name="Google Shape;6162;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0" name="Google Shape;6170;p72"/>
          <p:cNvGrpSpPr/>
          <p:nvPr/>
        </p:nvGrpSpPr>
        <p:grpSpPr>
          <a:xfrm>
            <a:off x="5473575" y="3554133"/>
            <a:ext cx="339253" cy="308765"/>
            <a:chOff x="1492675" y="4420975"/>
            <a:chExt cx="481825" cy="438525"/>
          </a:xfrm>
        </p:grpSpPr>
        <p:sp>
          <p:nvSpPr>
            <p:cNvPr id="6171" name="Google Shape;6171;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6" name="Google Shape;6176;p72"/>
          <p:cNvGrpSpPr/>
          <p:nvPr/>
        </p:nvGrpSpPr>
        <p:grpSpPr>
          <a:xfrm>
            <a:off x="5878556" y="3539558"/>
            <a:ext cx="342580" cy="337915"/>
            <a:chOff x="2084100" y="4400250"/>
            <a:chExt cx="486550" cy="479925"/>
          </a:xfrm>
        </p:grpSpPr>
        <p:sp>
          <p:nvSpPr>
            <p:cNvPr id="6177" name="Google Shape;6177;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72"/>
          <p:cNvGrpSpPr/>
          <p:nvPr/>
        </p:nvGrpSpPr>
        <p:grpSpPr>
          <a:xfrm>
            <a:off x="6315036" y="3538907"/>
            <a:ext cx="298169" cy="339218"/>
            <a:chOff x="2707950" y="4399325"/>
            <a:chExt cx="423475" cy="481775"/>
          </a:xfrm>
        </p:grpSpPr>
        <p:sp>
          <p:nvSpPr>
            <p:cNvPr id="6184" name="Google Shape;6184;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72"/>
          <p:cNvGrpSpPr/>
          <p:nvPr/>
        </p:nvGrpSpPr>
        <p:grpSpPr>
          <a:xfrm>
            <a:off x="6744555" y="3538881"/>
            <a:ext cx="275057" cy="339271"/>
            <a:chOff x="3330525" y="4399275"/>
            <a:chExt cx="390650" cy="481850"/>
          </a:xfrm>
        </p:grpSpPr>
        <p:sp>
          <p:nvSpPr>
            <p:cNvPr id="6197" name="Google Shape;619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4" name="Google Shape;6204;p72"/>
          <p:cNvGrpSpPr/>
          <p:nvPr/>
        </p:nvGrpSpPr>
        <p:grpSpPr>
          <a:xfrm>
            <a:off x="7169084" y="3538890"/>
            <a:ext cx="253265" cy="339253"/>
            <a:chOff x="3938800" y="4399275"/>
            <a:chExt cx="359700" cy="481825"/>
          </a:xfrm>
        </p:grpSpPr>
        <p:sp>
          <p:nvSpPr>
            <p:cNvPr id="6205" name="Google Shape;620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0" name="Google Shape;6210;p72"/>
          <p:cNvGrpSpPr/>
          <p:nvPr/>
        </p:nvGrpSpPr>
        <p:grpSpPr>
          <a:xfrm>
            <a:off x="7639862" y="3538890"/>
            <a:ext cx="159039" cy="339253"/>
            <a:chOff x="4584850" y="4399275"/>
            <a:chExt cx="225875" cy="481825"/>
          </a:xfrm>
        </p:grpSpPr>
        <p:sp>
          <p:nvSpPr>
            <p:cNvPr id="6211" name="Google Shape;621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3" name="Google Shape;6213;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4" name="Google Shape;6214;p72"/>
          <p:cNvGrpSpPr/>
          <p:nvPr/>
        </p:nvGrpSpPr>
        <p:grpSpPr>
          <a:xfrm>
            <a:off x="1049680" y="3951795"/>
            <a:ext cx="339253" cy="339253"/>
            <a:chOff x="5642550" y="4399275"/>
            <a:chExt cx="481825" cy="481825"/>
          </a:xfrm>
        </p:grpSpPr>
        <p:sp>
          <p:nvSpPr>
            <p:cNvPr id="6215" name="Google Shape;6215;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72"/>
          <p:cNvGrpSpPr/>
          <p:nvPr/>
        </p:nvGrpSpPr>
        <p:grpSpPr>
          <a:xfrm>
            <a:off x="2859815" y="3963703"/>
            <a:ext cx="363316" cy="315437"/>
            <a:chOff x="6218300" y="4416175"/>
            <a:chExt cx="516000" cy="448000"/>
          </a:xfrm>
        </p:grpSpPr>
        <p:sp>
          <p:nvSpPr>
            <p:cNvPr id="6218" name="Google Shape;6218;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1" name="Google Shape;6221;p72"/>
          <p:cNvGrpSpPr/>
          <p:nvPr/>
        </p:nvGrpSpPr>
        <p:grpSpPr>
          <a:xfrm>
            <a:off x="5918879" y="3951792"/>
            <a:ext cx="339253" cy="339253"/>
            <a:chOff x="899850" y="4992125"/>
            <a:chExt cx="481825" cy="481825"/>
          </a:xfrm>
        </p:grpSpPr>
        <p:sp>
          <p:nvSpPr>
            <p:cNvPr id="6222" name="Google Shape;6222;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72"/>
          <p:cNvGrpSpPr/>
          <p:nvPr/>
        </p:nvGrpSpPr>
        <p:grpSpPr>
          <a:xfrm>
            <a:off x="5461708" y="3951792"/>
            <a:ext cx="339253" cy="339253"/>
            <a:chOff x="1492675" y="4992125"/>
            <a:chExt cx="481825" cy="481825"/>
          </a:xfrm>
        </p:grpSpPr>
        <p:sp>
          <p:nvSpPr>
            <p:cNvPr id="6226" name="Google Shape;6226;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8" name="Google Shape;6228;p72"/>
          <p:cNvGrpSpPr/>
          <p:nvPr/>
        </p:nvGrpSpPr>
        <p:grpSpPr>
          <a:xfrm>
            <a:off x="5004462" y="3951792"/>
            <a:ext cx="339253" cy="339253"/>
            <a:chOff x="2085525" y="4992125"/>
            <a:chExt cx="481825" cy="481825"/>
          </a:xfrm>
        </p:grpSpPr>
        <p:sp>
          <p:nvSpPr>
            <p:cNvPr id="6229" name="Google Shape;622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72"/>
          <p:cNvGrpSpPr/>
          <p:nvPr/>
        </p:nvGrpSpPr>
        <p:grpSpPr>
          <a:xfrm>
            <a:off x="6833221" y="3951792"/>
            <a:ext cx="339253" cy="339253"/>
            <a:chOff x="2678350" y="4992125"/>
            <a:chExt cx="481825" cy="481825"/>
          </a:xfrm>
        </p:grpSpPr>
        <p:sp>
          <p:nvSpPr>
            <p:cNvPr id="6232" name="Google Shape;6232;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5" name="Google Shape;6235;p72"/>
          <p:cNvGrpSpPr/>
          <p:nvPr/>
        </p:nvGrpSpPr>
        <p:grpSpPr>
          <a:xfrm>
            <a:off x="4628816" y="3951792"/>
            <a:ext cx="339253" cy="339253"/>
            <a:chOff x="3271200" y="4992125"/>
            <a:chExt cx="481825" cy="481825"/>
          </a:xfrm>
        </p:grpSpPr>
        <p:sp>
          <p:nvSpPr>
            <p:cNvPr id="6236" name="Google Shape;6236;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9" name="Google Shape;6239;p72"/>
          <p:cNvGrpSpPr/>
          <p:nvPr/>
        </p:nvGrpSpPr>
        <p:grpSpPr>
          <a:xfrm>
            <a:off x="7290263" y="3952822"/>
            <a:ext cx="339411" cy="337193"/>
            <a:chOff x="3863900" y="4993625"/>
            <a:chExt cx="482050" cy="478900"/>
          </a:xfrm>
        </p:grpSpPr>
        <p:sp>
          <p:nvSpPr>
            <p:cNvPr id="6240" name="Google Shape;6240;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4" name="Google Shape;6244;p72"/>
          <p:cNvGrpSpPr/>
          <p:nvPr/>
        </p:nvGrpSpPr>
        <p:grpSpPr>
          <a:xfrm>
            <a:off x="7747437" y="3952822"/>
            <a:ext cx="339411" cy="337193"/>
            <a:chOff x="4456725" y="4993625"/>
            <a:chExt cx="482050" cy="478900"/>
          </a:xfrm>
        </p:grpSpPr>
        <p:sp>
          <p:nvSpPr>
            <p:cNvPr id="6245" name="Google Shape;6245;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2"/>
          <p:cNvGrpSpPr/>
          <p:nvPr/>
        </p:nvGrpSpPr>
        <p:grpSpPr>
          <a:xfrm>
            <a:off x="6376030" y="3952813"/>
            <a:ext cx="339411" cy="337211"/>
            <a:chOff x="5049575" y="4993600"/>
            <a:chExt cx="482050" cy="478925"/>
          </a:xfrm>
        </p:grpSpPr>
        <p:sp>
          <p:nvSpPr>
            <p:cNvPr id="6250" name="Google Shape;625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57"/>
        <p:cNvGrpSpPr/>
        <p:nvPr/>
      </p:nvGrpSpPr>
      <p:grpSpPr>
        <a:xfrm>
          <a:off x="0" y="0"/>
          <a:ext cx="0" cy="0"/>
          <a:chOff x="0" y="0"/>
          <a:chExt cx="0" cy="0"/>
        </a:xfrm>
      </p:grpSpPr>
      <p:sp>
        <p:nvSpPr>
          <p:cNvPr id="6258" name="Google Shape;6258;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59" name="Google Shape;6259;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60" name="Google Shape;6260;p73"/>
          <p:cNvGrpSpPr/>
          <p:nvPr/>
        </p:nvGrpSpPr>
        <p:grpSpPr>
          <a:xfrm>
            <a:off x="876361" y="1533504"/>
            <a:ext cx="322099" cy="370529"/>
            <a:chOff x="-42971725" y="3217825"/>
            <a:chExt cx="275675" cy="317125"/>
          </a:xfrm>
        </p:grpSpPr>
        <p:sp>
          <p:nvSpPr>
            <p:cNvPr id="6261" name="Google Shape;626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3"/>
          <p:cNvGrpSpPr/>
          <p:nvPr/>
        </p:nvGrpSpPr>
        <p:grpSpPr>
          <a:xfrm>
            <a:off x="848276" y="2002160"/>
            <a:ext cx="378270" cy="337551"/>
            <a:chOff x="-42996150" y="3612600"/>
            <a:chExt cx="323750" cy="288900"/>
          </a:xfrm>
        </p:grpSpPr>
        <p:sp>
          <p:nvSpPr>
            <p:cNvPr id="6265" name="Google Shape;626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3"/>
          <p:cNvGrpSpPr/>
          <p:nvPr/>
        </p:nvGrpSpPr>
        <p:grpSpPr>
          <a:xfrm>
            <a:off x="851036" y="2411530"/>
            <a:ext cx="372749" cy="370909"/>
            <a:chOff x="-42994575" y="3950300"/>
            <a:chExt cx="319025" cy="317450"/>
          </a:xfrm>
        </p:grpSpPr>
        <p:sp>
          <p:nvSpPr>
            <p:cNvPr id="6269" name="Google Shape;626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3"/>
          <p:cNvGrpSpPr/>
          <p:nvPr/>
        </p:nvGrpSpPr>
        <p:grpSpPr>
          <a:xfrm>
            <a:off x="3004431" y="1558362"/>
            <a:ext cx="371785" cy="370879"/>
            <a:chOff x="-41111350" y="3239100"/>
            <a:chExt cx="318200" cy="317425"/>
          </a:xfrm>
        </p:grpSpPr>
        <p:sp>
          <p:nvSpPr>
            <p:cNvPr id="6273" name="Google Shape;627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3"/>
          <p:cNvGrpSpPr/>
          <p:nvPr/>
        </p:nvGrpSpPr>
        <p:grpSpPr>
          <a:xfrm>
            <a:off x="3000751" y="1993894"/>
            <a:ext cx="379146" cy="370967"/>
            <a:chOff x="-41117650" y="3605525"/>
            <a:chExt cx="324500" cy="317500"/>
          </a:xfrm>
        </p:grpSpPr>
        <p:sp>
          <p:nvSpPr>
            <p:cNvPr id="6278" name="Google Shape;627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1" name="Google Shape;6281;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2" name="Google Shape;6282;p73"/>
          <p:cNvGrpSpPr/>
          <p:nvPr/>
        </p:nvGrpSpPr>
        <p:grpSpPr>
          <a:xfrm>
            <a:off x="1827005" y="2885417"/>
            <a:ext cx="216271" cy="371814"/>
            <a:chOff x="-39205300" y="3220175"/>
            <a:chExt cx="185100" cy="318225"/>
          </a:xfrm>
        </p:grpSpPr>
        <p:sp>
          <p:nvSpPr>
            <p:cNvPr id="6283" name="Google Shape;628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73"/>
          <p:cNvGrpSpPr/>
          <p:nvPr/>
        </p:nvGrpSpPr>
        <p:grpSpPr>
          <a:xfrm>
            <a:off x="1792533" y="3345488"/>
            <a:ext cx="300016" cy="369273"/>
            <a:chOff x="-39248625" y="3588600"/>
            <a:chExt cx="256775" cy="316050"/>
          </a:xfrm>
        </p:grpSpPr>
        <p:sp>
          <p:nvSpPr>
            <p:cNvPr id="6286" name="Google Shape;628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8" name="Google Shape;6288;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73"/>
          <p:cNvGrpSpPr/>
          <p:nvPr/>
        </p:nvGrpSpPr>
        <p:grpSpPr>
          <a:xfrm>
            <a:off x="1243246" y="1533504"/>
            <a:ext cx="429504" cy="370879"/>
            <a:chOff x="-42651700" y="3217825"/>
            <a:chExt cx="367600" cy="317425"/>
          </a:xfrm>
        </p:grpSpPr>
        <p:sp>
          <p:nvSpPr>
            <p:cNvPr id="6291" name="Google Shape;629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3"/>
          <p:cNvGrpSpPr/>
          <p:nvPr/>
        </p:nvGrpSpPr>
        <p:grpSpPr>
          <a:xfrm>
            <a:off x="1278678" y="1973154"/>
            <a:ext cx="358640" cy="363226"/>
            <a:chOff x="-42617300" y="3587775"/>
            <a:chExt cx="306950" cy="310875"/>
          </a:xfrm>
        </p:grpSpPr>
        <p:sp>
          <p:nvSpPr>
            <p:cNvPr id="6296" name="Google Shape;629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8" name="Google Shape;6298;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73"/>
          <p:cNvGrpSpPr/>
          <p:nvPr/>
        </p:nvGrpSpPr>
        <p:grpSpPr>
          <a:xfrm>
            <a:off x="3450506" y="1557895"/>
            <a:ext cx="376926" cy="370324"/>
            <a:chOff x="-40748275" y="3238700"/>
            <a:chExt cx="322600" cy="316950"/>
          </a:xfrm>
        </p:grpSpPr>
        <p:sp>
          <p:nvSpPr>
            <p:cNvPr id="6300" name="Google Shape;630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3"/>
          <p:cNvGrpSpPr/>
          <p:nvPr/>
        </p:nvGrpSpPr>
        <p:grpSpPr>
          <a:xfrm>
            <a:off x="3453062" y="2025879"/>
            <a:ext cx="371814" cy="338690"/>
            <a:chOff x="-40745125" y="3632900"/>
            <a:chExt cx="318225" cy="289875"/>
          </a:xfrm>
        </p:grpSpPr>
        <p:sp>
          <p:nvSpPr>
            <p:cNvPr id="6307" name="Google Shape;630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3"/>
          <p:cNvGrpSpPr/>
          <p:nvPr/>
        </p:nvGrpSpPr>
        <p:grpSpPr>
          <a:xfrm>
            <a:off x="3457209" y="2437089"/>
            <a:ext cx="363518" cy="370178"/>
            <a:chOff x="-40742750" y="3972175"/>
            <a:chExt cx="311125" cy="316825"/>
          </a:xfrm>
        </p:grpSpPr>
        <p:sp>
          <p:nvSpPr>
            <p:cNvPr id="6315" name="Google Shape;631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3"/>
          <p:cNvGrpSpPr/>
          <p:nvPr/>
        </p:nvGrpSpPr>
        <p:grpSpPr>
          <a:xfrm>
            <a:off x="2239871" y="2887257"/>
            <a:ext cx="266892" cy="369974"/>
            <a:chOff x="-38860325" y="3221750"/>
            <a:chExt cx="228425" cy="316650"/>
          </a:xfrm>
        </p:grpSpPr>
        <p:sp>
          <p:nvSpPr>
            <p:cNvPr id="6318" name="Google Shape;631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3"/>
          <p:cNvGrpSpPr/>
          <p:nvPr/>
        </p:nvGrpSpPr>
        <p:grpSpPr>
          <a:xfrm>
            <a:off x="2190678" y="3349314"/>
            <a:ext cx="380081" cy="367111"/>
            <a:chOff x="-38905225" y="3591875"/>
            <a:chExt cx="325300" cy="314200"/>
          </a:xfrm>
        </p:grpSpPr>
        <p:sp>
          <p:nvSpPr>
            <p:cNvPr id="6323" name="Google Shape;632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73"/>
          <p:cNvGrpSpPr/>
          <p:nvPr/>
        </p:nvGrpSpPr>
        <p:grpSpPr>
          <a:xfrm>
            <a:off x="3997427" y="3334394"/>
            <a:ext cx="290815" cy="369740"/>
            <a:chOff x="-37370925" y="3579105"/>
            <a:chExt cx="248900" cy="316450"/>
          </a:xfrm>
        </p:grpSpPr>
        <p:sp>
          <p:nvSpPr>
            <p:cNvPr id="6328" name="Google Shape;632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0" name="Google Shape;6330;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2" name="Google Shape;6332;p73"/>
          <p:cNvGrpSpPr/>
          <p:nvPr/>
        </p:nvGrpSpPr>
        <p:grpSpPr>
          <a:xfrm>
            <a:off x="1690803" y="2412465"/>
            <a:ext cx="371814" cy="369974"/>
            <a:chOff x="-42259725" y="3951100"/>
            <a:chExt cx="318225" cy="316650"/>
          </a:xfrm>
        </p:grpSpPr>
        <p:sp>
          <p:nvSpPr>
            <p:cNvPr id="6333" name="Google Shape;633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3"/>
          <p:cNvGrpSpPr/>
          <p:nvPr/>
        </p:nvGrpSpPr>
        <p:grpSpPr>
          <a:xfrm>
            <a:off x="3889164" y="1591486"/>
            <a:ext cx="370879" cy="337755"/>
            <a:chOff x="-40378075" y="3267450"/>
            <a:chExt cx="317425" cy="289075"/>
          </a:xfrm>
        </p:grpSpPr>
        <p:sp>
          <p:nvSpPr>
            <p:cNvPr id="6336" name="Google Shape;633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3"/>
          <p:cNvGrpSpPr/>
          <p:nvPr/>
        </p:nvGrpSpPr>
        <p:grpSpPr>
          <a:xfrm>
            <a:off x="3892830" y="1992754"/>
            <a:ext cx="363548" cy="369974"/>
            <a:chOff x="-40372575" y="3604550"/>
            <a:chExt cx="311150" cy="316650"/>
          </a:xfrm>
        </p:grpSpPr>
        <p:sp>
          <p:nvSpPr>
            <p:cNvPr id="6341" name="Google Shape;634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3"/>
          <p:cNvGrpSpPr/>
          <p:nvPr/>
        </p:nvGrpSpPr>
        <p:grpSpPr>
          <a:xfrm>
            <a:off x="2616780" y="2885417"/>
            <a:ext cx="399038" cy="372165"/>
            <a:chOff x="-38542250" y="3220175"/>
            <a:chExt cx="341525" cy="318525"/>
          </a:xfrm>
        </p:grpSpPr>
        <p:sp>
          <p:nvSpPr>
            <p:cNvPr id="6346" name="Google Shape;634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3"/>
          <p:cNvGrpSpPr/>
          <p:nvPr/>
        </p:nvGrpSpPr>
        <p:grpSpPr>
          <a:xfrm>
            <a:off x="2638712" y="3344787"/>
            <a:ext cx="369974" cy="369068"/>
            <a:chOff x="-38537400" y="3588000"/>
            <a:chExt cx="316650" cy="315875"/>
          </a:xfrm>
        </p:grpSpPr>
        <p:sp>
          <p:nvSpPr>
            <p:cNvPr id="6350" name="Google Shape;635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73"/>
          <p:cNvGrpSpPr/>
          <p:nvPr/>
        </p:nvGrpSpPr>
        <p:grpSpPr>
          <a:xfrm>
            <a:off x="2637792" y="3802316"/>
            <a:ext cx="371814" cy="369974"/>
            <a:chOff x="-38538975" y="3954250"/>
            <a:chExt cx="318225" cy="316650"/>
          </a:xfrm>
        </p:grpSpPr>
        <p:sp>
          <p:nvSpPr>
            <p:cNvPr id="6355" name="Google Shape;635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3"/>
          <p:cNvGrpSpPr/>
          <p:nvPr/>
        </p:nvGrpSpPr>
        <p:grpSpPr>
          <a:xfrm>
            <a:off x="3955104" y="3797243"/>
            <a:ext cx="375465" cy="371814"/>
            <a:chOff x="-37385100" y="3949908"/>
            <a:chExt cx="321350" cy="318225"/>
          </a:xfrm>
        </p:grpSpPr>
        <p:sp>
          <p:nvSpPr>
            <p:cNvPr id="6358" name="Google Shape;635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3"/>
          <p:cNvGrpSpPr/>
          <p:nvPr/>
        </p:nvGrpSpPr>
        <p:grpSpPr>
          <a:xfrm>
            <a:off x="2130763" y="1532803"/>
            <a:ext cx="370909" cy="370675"/>
            <a:chOff x="-41895050" y="3217225"/>
            <a:chExt cx="317450" cy="317250"/>
          </a:xfrm>
        </p:grpSpPr>
        <p:sp>
          <p:nvSpPr>
            <p:cNvPr id="6361" name="Google Shape;636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73"/>
          <p:cNvGrpSpPr/>
          <p:nvPr/>
        </p:nvGrpSpPr>
        <p:grpSpPr>
          <a:xfrm>
            <a:off x="2130310" y="1969737"/>
            <a:ext cx="371814" cy="369974"/>
            <a:chOff x="-41893475" y="3584850"/>
            <a:chExt cx="318225" cy="316650"/>
          </a:xfrm>
        </p:grpSpPr>
        <p:sp>
          <p:nvSpPr>
            <p:cNvPr id="6367" name="Google Shape;636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3" name="Google Shape;6373;p73"/>
          <p:cNvGrpSpPr/>
          <p:nvPr/>
        </p:nvGrpSpPr>
        <p:grpSpPr>
          <a:xfrm>
            <a:off x="900338" y="3365029"/>
            <a:ext cx="337522" cy="370909"/>
            <a:chOff x="-39998250" y="3605325"/>
            <a:chExt cx="288875" cy="317450"/>
          </a:xfrm>
        </p:grpSpPr>
        <p:sp>
          <p:nvSpPr>
            <p:cNvPr id="6374" name="Google Shape;637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3"/>
          <p:cNvGrpSpPr/>
          <p:nvPr/>
        </p:nvGrpSpPr>
        <p:grpSpPr>
          <a:xfrm>
            <a:off x="884112" y="3823493"/>
            <a:ext cx="369974" cy="369945"/>
            <a:chOff x="-40011050" y="3972375"/>
            <a:chExt cx="316650" cy="316625"/>
          </a:xfrm>
        </p:grpSpPr>
        <p:sp>
          <p:nvSpPr>
            <p:cNvPr id="6377" name="Google Shape;637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73"/>
          <p:cNvGrpSpPr/>
          <p:nvPr/>
        </p:nvGrpSpPr>
        <p:grpSpPr>
          <a:xfrm>
            <a:off x="3116043" y="2888192"/>
            <a:ext cx="266921" cy="369039"/>
            <a:chOff x="-38129425" y="3222550"/>
            <a:chExt cx="228450" cy="315850"/>
          </a:xfrm>
        </p:grpSpPr>
        <p:sp>
          <p:nvSpPr>
            <p:cNvPr id="6380" name="Google Shape;638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3"/>
          <p:cNvGrpSpPr/>
          <p:nvPr/>
        </p:nvGrpSpPr>
        <p:grpSpPr>
          <a:xfrm>
            <a:off x="3071012" y="3344787"/>
            <a:ext cx="371785" cy="369974"/>
            <a:chOff x="-38172725" y="3588000"/>
            <a:chExt cx="318200" cy="316650"/>
          </a:xfrm>
        </p:grpSpPr>
        <p:sp>
          <p:nvSpPr>
            <p:cNvPr id="6383" name="Google Shape;638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3"/>
          <p:cNvGrpSpPr/>
          <p:nvPr/>
        </p:nvGrpSpPr>
        <p:grpSpPr>
          <a:xfrm>
            <a:off x="3146914" y="3803222"/>
            <a:ext cx="219981" cy="369974"/>
            <a:chOff x="-38109725" y="3955025"/>
            <a:chExt cx="188275" cy="316650"/>
          </a:xfrm>
        </p:grpSpPr>
        <p:sp>
          <p:nvSpPr>
            <p:cNvPr id="6392" name="Google Shape;639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4" name="Google Shape;6394;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5" name="Google Shape;6395;p73"/>
          <p:cNvGrpSpPr/>
          <p:nvPr/>
        </p:nvGrpSpPr>
        <p:grpSpPr>
          <a:xfrm>
            <a:off x="2562313" y="1534643"/>
            <a:ext cx="373654" cy="369068"/>
            <a:chOff x="-41530375" y="3218800"/>
            <a:chExt cx="319800" cy="315875"/>
          </a:xfrm>
        </p:grpSpPr>
        <p:sp>
          <p:nvSpPr>
            <p:cNvPr id="6396" name="Google Shape;639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73"/>
          <p:cNvGrpSpPr/>
          <p:nvPr/>
        </p:nvGrpSpPr>
        <p:grpSpPr>
          <a:xfrm>
            <a:off x="2564607" y="2049801"/>
            <a:ext cx="369068" cy="289004"/>
            <a:chOff x="-41526450" y="3653375"/>
            <a:chExt cx="315875" cy="247350"/>
          </a:xfrm>
        </p:grpSpPr>
        <p:sp>
          <p:nvSpPr>
            <p:cNvPr id="6399" name="Google Shape;639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3"/>
          <p:cNvGrpSpPr/>
          <p:nvPr/>
        </p:nvGrpSpPr>
        <p:grpSpPr>
          <a:xfrm>
            <a:off x="2565994" y="2412465"/>
            <a:ext cx="366293" cy="369974"/>
            <a:chOff x="-41526450" y="3951100"/>
            <a:chExt cx="313500" cy="316650"/>
          </a:xfrm>
        </p:grpSpPr>
        <p:sp>
          <p:nvSpPr>
            <p:cNvPr id="6402" name="Google Shape;640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3"/>
          <p:cNvGrpSpPr/>
          <p:nvPr/>
        </p:nvGrpSpPr>
        <p:grpSpPr>
          <a:xfrm>
            <a:off x="1331249" y="2906594"/>
            <a:ext cx="339595" cy="371814"/>
            <a:chOff x="-39625900" y="3238300"/>
            <a:chExt cx="290650" cy="318225"/>
          </a:xfrm>
        </p:grpSpPr>
        <p:sp>
          <p:nvSpPr>
            <p:cNvPr id="6406" name="Google Shape;640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8" name="Google Shape;6408;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73"/>
          <p:cNvGrpSpPr/>
          <p:nvPr/>
        </p:nvGrpSpPr>
        <p:grpSpPr>
          <a:xfrm>
            <a:off x="1325300" y="3823055"/>
            <a:ext cx="366293" cy="370441"/>
            <a:chOff x="-39647175" y="3972000"/>
            <a:chExt cx="313500" cy="317050"/>
          </a:xfrm>
        </p:grpSpPr>
        <p:sp>
          <p:nvSpPr>
            <p:cNvPr id="6410" name="Google Shape;641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3"/>
          <p:cNvGrpSpPr/>
          <p:nvPr/>
        </p:nvGrpSpPr>
        <p:grpSpPr>
          <a:xfrm>
            <a:off x="3494427" y="2887053"/>
            <a:ext cx="375495" cy="370879"/>
            <a:chOff x="-37808850" y="3221575"/>
            <a:chExt cx="321375" cy="317425"/>
          </a:xfrm>
        </p:grpSpPr>
        <p:sp>
          <p:nvSpPr>
            <p:cNvPr id="6414" name="Google Shape;641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3"/>
          <p:cNvGrpSpPr/>
          <p:nvPr/>
        </p:nvGrpSpPr>
        <p:grpSpPr>
          <a:xfrm>
            <a:off x="3503201" y="3409084"/>
            <a:ext cx="372749" cy="241158"/>
            <a:chOff x="-37806500" y="3643030"/>
            <a:chExt cx="319025" cy="206400"/>
          </a:xfrm>
        </p:grpSpPr>
        <p:sp>
          <p:nvSpPr>
            <p:cNvPr id="6417" name="Google Shape;641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3"/>
          <p:cNvGrpSpPr/>
          <p:nvPr/>
        </p:nvGrpSpPr>
        <p:grpSpPr>
          <a:xfrm>
            <a:off x="3505508" y="3801381"/>
            <a:ext cx="368134" cy="371814"/>
            <a:chOff x="-37804925" y="3953450"/>
            <a:chExt cx="315075" cy="318225"/>
          </a:xfrm>
        </p:grpSpPr>
        <p:sp>
          <p:nvSpPr>
            <p:cNvPr id="6420" name="Google Shape;642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73"/>
          <p:cNvGrpSpPr/>
          <p:nvPr/>
        </p:nvGrpSpPr>
        <p:grpSpPr>
          <a:xfrm>
            <a:off x="4860977" y="1553988"/>
            <a:ext cx="355663" cy="308725"/>
            <a:chOff x="-28462125" y="3199700"/>
            <a:chExt cx="298550" cy="259150"/>
          </a:xfrm>
        </p:grpSpPr>
        <p:sp>
          <p:nvSpPr>
            <p:cNvPr id="6425" name="Google Shape;642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3"/>
          <p:cNvGrpSpPr/>
          <p:nvPr/>
        </p:nvGrpSpPr>
        <p:grpSpPr>
          <a:xfrm>
            <a:off x="4861930" y="1988678"/>
            <a:ext cx="353757" cy="352833"/>
            <a:chOff x="-28461325" y="3545475"/>
            <a:chExt cx="296950" cy="296175"/>
          </a:xfrm>
        </p:grpSpPr>
        <p:sp>
          <p:nvSpPr>
            <p:cNvPr id="6429" name="Google Shape;642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73"/>
          <p:cNvGrpSpPr/>
          <p:nvPr/>
        </p:nvGrpSpPr>
        <p:grpSpPr>
          <a:xfrm>
            <a:off x="4858162" y="2438722"/>
            <a:ext cx="361292" cy="352803"/>
            <a:chOff x="-28463700" y="3914875"/>
            <a:chExt cx="303275" cy="296150"/>
          </a:xfrm>
        </p:grpSpPr>
        <p:sp>
          <p:nvSpPr>
            <p:cNvPr id="6436" name="Google Shape;643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73"/>
          <p:cNvGrpSpPr/>
          <p:nvPr/>
        </p:nvGrpSpPr>
        <p:grpSpPr>
          <a:xfrm>
            <a:off x="7092947" y="1594805"/>
            <a:ext cx="351880" cy="227092"/>
            <a:chOff x="-26573400" y="3224125"/>
            <a:chExt cx="295375" cy="190625"/>
          </a:xfrm>
        </p:grpSpPr>
        <p:sp>
          <p:nvSpPr>
            <p:cNvPr id="6439" name="Google Shape;643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73"/>
          <p:cNvGrpSpPr/>
          <p:nvPr/>
        </p:nvGrpSpPr>
        <p:grpSpPr>
          <a:xfrm>
            <a:off x="7092947" y="1989140"/>
            <a:ext cx="351880" cy="351910"/>
            <a:chOff x="-26573400" y="3546250"/>
            <a:chExt cx="295375" cy="295400"/>
          </a:xfrm>
        </p:grpSpPr>
        <p:sp>
          <p:nvSpPr>
            <p:cNvPr id="6442" name="Google Shape;644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3"/>
          <p:cNvGrpSpPr/>
          <p:nvPr/>
        </p:nvGrpSpPr>
        <p:grpSpPr>
          <a:xfrm>
            <a:off x="7081228" y="2439049"/>
            <a:ext cx="375319" cy="352148"/>
            <a:chOff x="-26583625" y="3917025"/>
            <a:chExt cx="315050" cy="295600"/>
          </a:xfrm>
        </p:grpSpPr>
        <p:sp>
          <p:nvSpPr>
            <p:cNvPr id="6448" name="Google Shape;644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2" name="Google Shape;6452;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3" name="Google Shape;6453;p73"/>
          <p:cNvGrpSpPr/>
          <p:nvPr/>
        </p:nvGrpSpPr>
        <p:grpSpPr>
          <a:xfrm>
            <a:off x="5779742" y="3398079"/>
            <a:ext cx="289039" cy="352833"/>
            <a:chOff x="-24694925" y="3518700"/>
            <a:chExt cx="242625" cy="296175"/>
          </a:xfrm>
        </p:grpSpPr>
        <p:sp>
          <p:nvSpPr>
            <p:cNvPr id="6454" name="Google Shape;645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3"/>
          <p:cNvGrpSpPr/>
          <p:nvPr/>
        </p:nvGrpSpPr>
        <p:grpSpPr>
          <a:xfrm>
            <a:off x="5779280" y="3848107"/>
            <a:ext cx="289962" cy="352833"/>
            <a:chOff x="-24709100" y="3888875"/>
            <a:chExt cx="243400" cy="296175"/>
          </a:xfrm>
        </p:grpSpPr>
        <p:sp>
          <p:nvSpPr>
            <p:cNvPr id="6459" name="Google Shape;645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73"/>
          <p:cNvGrpSpPr/>
          <p:nvPr/>
        </p:nvGrpSpPr>
        <p:grpSpPr>
          <a:xfrm>
            <a:off x="7979280" y="2920770"/>
            <a:ext cx="356556" cy="349557"/>
            <a:chOff x="-22863675" y="3131775"/>
            <a:chExt cx="299300" cy="293425"/>
          </a:xfrm>
        </p:grpSpPr>
        <p:sp>
          <p:nvSpPr>
            <p:cNvPr id="6463" name="Google Shape;646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73"/>
          <p:cNvGrpSpPr/>
          <p:nvPr/>
        </p:nvGrpSpPr>
        <p:grpSpPr>
          <a:xfrm>
            <a:off x="5322144" y="1531949"/>
            <a:ext cx="310602" cy="352803"/>
            <a:chOff x="-28069875" y="3175300"/>
            <a:chExt cx="260725" cy="296150"/>
          </a:xfrm>
        </p:grpSpPr>
        <p:sp>
          <p:nvSpPr>
            <p:cNvPr id="6467" name="Google Shape;646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73"/>
          <p:cNvGrpSpPr/>
          <p:nvPr/>
        </p:nvGrpSpPr>
        <p:grpSpPr>
          <a:xfrm>
            <a:off x="5363423" y="2439183"/>
            <a:ext cx="228045" cy="351880"/>
            <a:chOff x="-28032075" y="3916450"/>
            <a:chExt cx="191425" cy="295375"/>
          </a:xfrm>
        </p:grpSpPr>
        <p:sp>
          <p:nvSpPr>
            <p:cNvPr id="6478" name="Google Shape;647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3"/>
          <p:cNvGrpSpPr/>
          <p:nvPr/>
        </p:nvGrpSpPr>
        <p:grpSpPr>
          <a:xfrm>
            <a:off x="7528769" y="1531934"/>
            <a:ext cx="352833" cy="352833"/>
            <a:chOff x="-26201650" y="3176075"/>
            <a:chExt cx="296175" cy="296175"/>
          </a:xfrm>
        </p:grpSpPr>
        <p:sp>
          <p:nvSpPr>
            <p:cNvPr id="6482" name="Google Shape;648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3"/>
          <p:cNvGrpSpPr/>
          <p:nvPr/>
        </p:nvGrpSpPr>
        <p:grpSpPr>
          <a:xfrm>
            <a:off x="7528293" y="1989155"/>
            <a:ext cx="353786" cy="351880"/>
            <a:chOff x="-26204800" y="3547050"/>
            <a:chExt cx="296975" cy="295375"/>
          </a:xfrm>
        </p:grpSpPr>
        <p:sp>
          <p:nvSpPr>
            <p:cNvPr id="6485" name="Google Shape;648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7" name="Google Shape;6487;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73"/>
          <p:cNvGrpSpPr/>
          <p:nvPr/>
        </p:nvGrpSpPr>
        <p:grpSpPr>
          <a:xfrm>
            <a:off x="6199548" y="2919133"/>
            <a:ext cx="345328" cy="352833"/>
            <a:chOff x="-24353875" y="3147725"/>
            <a:chExt cx="289875" cy="296175"/>
          </a:xfrm>
        </p:grpSpPr>
        <p:sp>
          <p:nvSpPr>
            <p:cNvPr id="6489" name="Google Shape;648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3"/>
          <p:cNvGrpSpPr/>
          <p:nvPr/>
        </p:nvGrpSpPr>
        <p:grpSpPr>
          <a:xfrm>
            <a:off x="6207530" y="3398540"/>
            <a:ext cx="329365" cy="351910"/>
            <a:chOff x="-24344425" y="3519475"/>
            <a:chExt cx="276475" cy="295400"/>
          </a:xfrm>
        </p:grpSpPr>
        <p:sp>
          <p:nvSpPr>
            <p:cNvPr id="6492" name="Google Shape;649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3"/>
          <p:cNvGrpSpPr/>
          <p:nvPr/>
        </p:nvGrpSpPr>
        <p:grpSpPr>
          <a:xfrm>
            <a:off x="6197210" y="3850460"/>
            <a:ext cx="350004" cy="348128"/>
            <a:chOff x="-24353075" y="3891250"/>
            <a:chExt cx="293800" cy="292225"/>
          </a:xfrm>
        </p:grpSpPr>
        <p:sp>
          <p:nvSpPr>
            <p:cNvPr id="6495" name="Google Shape;649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73"/>
          <p:cNvGrpSpPr/>
          <p:nvPr/>
        </p:nvGrpSpPr>
        <p:grpSpPr>
          <a:xfrm>
            <a:off x="7980681" y="3398763"/>
            <a:ext cx="353757" cy="351463"/>
            <a:chOff x="-22845575" y="3504075"/>
            <a:chExt cx="296950" cy="295025"/>
          </a:xfrm>
        </p:grpSpPr>
        <p:sp>
          <p:nvSpPr>
            <p:cNvPr id="6498" name="Google Shape;649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3"/>
          <p:cNvGrpSpPr/>
          <p:nvPr/>
        </p:nvGrpSpPr>
        <p:grpSpPr>
          <a:xfrm>
            <a:off x="5773862" y="1532411"/>
            <a:ext cx="299344" cy="351880"/>
            <a:chOff x="-27691025" y="3175300"/>
            <a:chExt cx="251275" cy="295375"/>
          </a:xfrm>
        </p:grpSpPr>
        <p:sp>
          <p:nvSpPr>
            <p:cNvPr id="6501" name="Google Shape;650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3"/>
          <p:cNvGrpSpPr/>
          <p:nvPr/>
        </p:nvGrpSpPr>
        <p:grpSpPr>
          <a:xfrm>
            <a:off x="5746179" y="2051087"/>
            <a:ext cx="354710" cy="228015"/>
            <a:chOff x="-27721750" y="3598250"/>
            <a:chExt cx="297750" cy="191400"/>
          </a:xfrm>
        </p:grpSpPr>
        <p:sp>
          <p:nvSpPr>
            <p:cNvPr id="6506" name="Google Shape;650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3"/>
          <p:cNvGrpSpPr/>
          <p:nvPr/>
        </p:nvGrpSpPr>
        <p:grpSpPr>
          <a:xfrm>
            <a:off x="5747579" y="2444633"/>
            <a:ext cx="351910" cy="340980"/>
            <a:chOff x="-27719400" y="3925600"/>
            <a:chExt cx="295400" cy="286225"/>
          </a:xfrm>
        </p:grpSpPr>
        <p:sp>
          <p:nvSpPr>
            <p:cNvPr id="6509" name="Google Shape;650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73"/>
          <p:cNvGrpSpPr/>
          <p:nvPr/>
        </p:nvGrpSpPr>
        <p:grpSpPr>
          <a:xfrm>
            <a:off x="7968851" y="1531473"/>
            <a:ext cx="353757" cy="353757"/>
            <a:chOff x="-25834600" y="3176875"/>
            <a:chExt cx="296950" cy="296950"/>
          </a:xfrm>
        </p:grpSpPr>
        <p:sp>
          <p:nvSpPr>
            <p:cNvPr id="6512" name="Google Shape;651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3"/>
          <p:cNvGrpSpPr/>
          <p:nvPr/>
        </p:nvGrpSpPr>
        <p:grpSpPr>
          <a:xfrm>
            <a:off x="7968851" y="1999474"/>
            <a:ext cx="353757" cy="331241"/>
            <a:chOff x="-25834600" y="3564375"/>
            <a:chExt cx="296950" cy="278050"/>
          </a:xfrm>
        </p:grpSpPr>
        <p:sp>
          <p:nvSpPr>
            <p:cNvPr id="6518" name="Google Shape;651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73"/>
          <p:cNvGrpSpPr/>
          <p:nvPr/>
        </p:nvGrpSpPr>
        <p:grpSpPr>
          <a:xfrm>
            <a:off x="7966974" y="2438826"/>
            <a:ext cx="357509" cy="352595"/>
            <a:chOff x="-25834600" y="3915850"/>
            <a:chExt cx="300100" cy="295975"/>
          </a:xfrm>
        </p:grpSpPr>
        <p:sp>
          <p:nvSpPr>
            <p:cNvPr id="6527" name="Google Shape;652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3"/>
          <p:cNvGrpSpPr/>
          <p:nvPr/>
        </p:nvGrpSpPr>
        <p:grpSpPr>
          <a:xfrm>
            <a:off x="6702402" y="2920056"/>
            <a:ext cx="228968" cy="350987"/>
            <a:chOff x="-23930925" y="3149300"/>
            <a:chExt cx="192200" cy="294625"/>
          </a:xfrm>
        </p:grpSpPr>
        <p:sp>
          <p:nvSpPr>
            <p:cNvPr id="6531" name="Google Shape;653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73"/>
          <p:cNvGrpSpPr/>
          <p:nvPr/>
        </p:nvGrpSpPr>
        <p:grpSpPr>
          <a:xfrm>
            <a:off x="6659232" y="3398540"/>
            <a:ext cx="315307" cy="351910"/>
            <a:chOff x="-23962425" y="3519475"/>
            <a:chExt cx="264675" cy="295400"/>
          </a:xfrm>
        </p:grpSpPr>
        <p:sp>
          <p:nvSpPr>
            <p:cNvPr id="6536" name="Google Shape;653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8" name="Google Shape;6538;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9" name="Google Shape;6539;p73"/>
          <p:cNvGrpSpPr/>
          <p:nvPr/>
        </p:nvGrpSpPr>
        <p:grpSpPr>
          <a:xfrm>
            <a:off x="8037908" y="3848584"/>
            <a:ext cx="239302" cy="351880"/>
            <a:chOff x="-22788075" y="3904625"/>
            <a:chExt cx="200875" cy="295375"/>
          </a:xfrm>
        </p:grpSpPr>
        <p:sp>
          <p:nvSpPr>
            <p:cNvPr id="6540" name="Google Shape;654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73"/>
          <p:cNvGrpSpPr/>
          <p:nvPr/>
        </p:nvGrpSpPr>
        <p:grpSpPr>
          <a:xfrm>
            <a:off x="6193206" y="1531949"/>
            <a:ext cx="354710" cy="352803"/>
            <a:chOff x="-27351575" y="3175300"/>
            <a:chExt cx="297750" cy="296150"/>
          </a:xfrm>
        </p:grpSpPr>
        <p:sp>
          <p:nvSpPr>
            <p:cNvPr id="6545" name="Google Shape;654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3"/>
          <p:cNvGrpSpPr/>
          <p:nvPr/>
        </p:nvGrpSpPr>
        <p:grpSpPr>
          <a:xfrm>
            <a:off x="6235914" y="1988559"/>
            <a:ext cx="269293" cy="353072"/>
            <a:chOff x="-27313750" y="3545275"/>
            <a:chExt cx="226050" cy="296375"/>
          </a:xfrm>
        </p:grpSpPr>
        <p:sp>
          <p:nvSpPr>
            <p:cNvPr id="6550" name="Google Shape;655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73"/>
          <p:cNvGrpSpPr/>
          <p:nvPr/>
        </p:nvGrpSpPr>
        <p:grpSpPr>
          <a:xfrm>
            <a:off x="6193206" y="2436830"/>
            <a:ext cx="354710" cy="356586"/>
            <a:chOff x="-27351575" y="3915650"/>
            <a:chExt cx="297750" cy="299325"/>
          </a:xfrm>
        </p:grpSpPr>
        <p:sp>
          <p:nvSpPr>
            <p:cNvPr id="6554" name="Google Shape;655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73"/>
          <p:cNvGrpSpPr/>
          <p:nvPr/>
        </p:nvGrpSpPr>
        <p:grpSpPr>
          <a:xfrm>
            <a:off x="4880696" y="2919029"/>
            <a:ext cx="319060" cy="353042"/>
            <a:chOff x="-25445525" y="3175900"/>
            <a:chExt cx="267825" cy="296350"/>
          </a:xfrm>
        </p:grpSpPr>
        <p:sp>
          <p:nvSpPr>
            <p:cNvPr id="6557" name="Google Shape;655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73"/>
          <p:cNvGrpSpPr/>
          <p:nvPr/>
        </p:nvGrpSpPr>
        <p:grpSpPr>
          <a:xfrm>
            <a:off x="4862410" y="3409352"/>
            <a:ext cx="355633" cy="330288"/>
            <a:chOff x="-25465200" y="3565175"/>
            <a:chExt cx="298525" cy="277250"/>
          </a:xfrm>
        </p:grpSpPr>
        <p:sp>
          <p:nvSpPr>
            <p:cNvPr id="6561" name="Google Shape;656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73"/>
          <p:cNvGrpSpPr/>
          <p:nvPr/>
        </p:nvGrpSpPr>
        <p:grpSpPr>
          <a:xfrm>
            <a:off x="4861948" y="3848882"/>
            <a:ext cx="356556" cy="351285"/>
            <a:chOff x="-25465200" y="3916150"/>
            <a:chExt cx="299300" cy="294875"/>
          </a:xfrm>
        </p:grpSpPr>
        <p:sp>
          <p:nvSpPr>
            <p:cNvPr id="6564" name="Google Shape;656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73"/>
          <p:cNvGrpSpPr/>
          <p:nvPr/>
        </p:nvGrpSpPr>
        <p:grpSpPr>
          <a:xfrm>
            <a:off x="7089388" y="2919148"/>
            <a:ext cx="351880" cy="352803"/>
            <a:chOff x="-23615075" y="3148525"/>
            <a:chExt cx="295375" cy="296150"/>
          </a:xfrm>
        </p:grpSpPr>
        <p:sp>
          <p:nvSpPr>
            <p:cNvPr id="6567" name="Google Shape;656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1" name="Google Shape;6571;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73"/>
          <p:cNvGrpSpPr/>
          <p:nvPr/>
        </p:nvGrpSpPr>
        <p:grpSpPr>
          <a:xfrm>
            <a:off x="7088911" y="3858427"/>
            <a:ext cx="352833" cy="332194"/>
            <a:chOff x="-23615075" y="3906200"/>
            <a:chExt cx="296175" cy="278850"/>
          </a:xfrm>
        </p:grpSpPr>
        <p:sp>
          <p:nvSpPr>
            <p:cNvPr id="6573" name="Google Shape;657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6" name="Google Shape;6576;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7" name="Google Shape;6577;p73"/>
          <p:cNvGrpSpPr/>
          <p:nvPr/>
        </p:nvGrpSpPr>
        <p:grpSpPr>
          <a:xfrm>
            <a:off x="6637880" y="1532068"/>
            <a:ext cx="353757" cy="352565"/>
            <a:chOff x="-26980600" y="3175500"/>
            <a:chExt cx="296950" cy="295950"/>
          </a:xfrm>
        </p:grpSpPr>
        <p:sp>
          <p:nvSpPr>
            <p:cNvPr id="6578" name="Google Shape;657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1" name="Google Shape;6581;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2" name="Google Shape;6582;p73"/>
          <p:cNvGrpSpPr/>
          <p:nvPr/>
        </p:nvGrpSpPr>
        <p:grpSpPr>
          <a:xfrm>
            <a:off x="6638357" y="2470604"/>
            <a:ext cx="352803" cy="289039"/>
            <a:chOff x="-26981375" y="3951875"/>
            <a:chExt cx="296150" cy="242625"/>
          </a:xfrm>
        </p:grpSpPr>
        <p:sp>
          <p:nvSpPr>
            <p:cNvPr id="6583" name="Google Shape;658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3"/>
          <p:cNvGrpSpPr/>
          <p:nvPr/>
        </p:nvGrpSpPr>
        <p:grpSpPr>
          <a:xfrm>
            <a:off x="5303399" y="2918195"/>
            <a:ext cx="351910" cy="354710"/>
            <a:chOff x="-25094250" y="3176075"/>
            <a:chExt cx="295400" cy="297750"/>
          </a:xfrm>
        </p:grpSpPr>
        <p:sp>
          <p:nvSpPr>
            <p:cNvPr id="6587" name="Google Shape;658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3"/>
          <p:cNvGrpSpPr/>
          <p:nvPr/>
        </p:nvGrpSpPr>
        <p:grpSpPr>
          <a:xfrm>
            <a:off x="5303399" y="3398556"/>
            <a:ext cx="351910" cy="351880"/>
            <a:chOff x="-25094250" y="3547050"/>
            <a:chExt cx="295400" cy="295375"/>
          </a:xfrm>
        </p:grpSpPr>
        <p:sp>
          <p:nvSpPr>
            <p:cNvPr id="6591" name="Google Shape;659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73"/>
          <p:cNvGrpSpPr/>
          <p:nvPr/>
        </p:nvGrpSpPr>
        <p:grpSpPr>
          <a:xfrm>
            <a:off x="7535476" y="2919148"/>
            <a:ext cx="352803" cy="352803"/>
            <a:chOff x="-23245675" y="3148525"/>
            <a:chExt cx="296150" cy="296150"/>
          </a:xfrm>
        </p:grpSpPr>
        <p:sp>
          <p:nvSpPr>
            <p:cNvPr id="6598" name="Google Shape;659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73"/>
          <p:cNvGrpSpPr/>
          <p:nvPr/>
        </p:nvGrpSpPr>
        <p:grpSpPr>
          <a:xfrm>
            <a:off x="7535938" y="3848122"/>
            <a:ext cx="351880" cy="352803"/>
            <a:chOff x="-23244900" y="3888100"/>
            <a:chExt cx="295375" cy="296150"/>
          </a:xfrm>
        </p:grpSpPr>
        <p:sp>
          <p:nvSpPr>
            <p:cNvPr id="6603" name="Google Shape;660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18"/>
        <p:cNvGrpSpPr/>
        <p:nvPr/>
      </p:nvGrpSpPr>
      <p:grpSpPr>
        <a:xfrm>
          <a:off x="0" y="0"/>
          <a:ext cx="0" cy="0"/>
          <a:chOff x="0" y="0"/>
          <a:chExt cx="0" cy="0"/>
        </a:xfrm>
      </p:grpSpPr>
      <p:sp>
        <p:nvSpPr>
          <p:cNvPr id="6619" name="Google Shape;6619;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20" name="Google Shape;6620;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21" name="Google Shape;6621;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2" name="Google Shape;6622;p74"/>
          <p:cNvGrpSpPr/>
          <p:nvPr/>
        </p:nvGrpSpPr>
        <p:grpSpPr>
          <a:xfrm>
            <a:off x="850004" y="1975418"/>
            <a:ext cx="367261" cy="367261"/>
            <a:chOff x="-65145700" y="3727425"/>
            <a:chExt cx="317425" cy="317425"/>
          </a:xfrm>
        </p:grpSpPr>
        <p:sp>
          <p:nvSpPr>
            <p:cNvPr id="6623" name="Google Shape;662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4"/>
          <p:cNvGrpSpPr/>
          <p:nvPr/>
        </p:nvGrpSpPr>
        <p:grpSpPr>
          <a:xfrm>
            <a:off x="853201" y="2404333"/>
            <a:ext cx="360868" cy="367261"/>
            <a:chOff x="-65144125" y="4094450"/>
            <a:chExt cx="311900" cy="317425"/>
          </a:xfrm>
        </p:grpSpPr>
        <p:sp>
          <p:nvSpPr>
            <p:cNvPr id="6626" name="Google Shape;662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9" name="Google Shape;6629;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0" name="Google Shape;6630;p74"/>
          <p:cNvGrpSpPr/>
          <p:nvPr/>
        </p:nvGrpSpPr>
        <p:grpSpPr>
          <a:xfrm>
            <a:off x="3056770" y="1975028"/>
            <a:ext cx="370645" cy="368042"/>
            <a:chOff x="-63250675" y="3744075"/>
            <a:chExt cx="320350" cy="318100"/>
          </a:xfrm>
        </p:grpSpPr>
        <p:sp>
          <p:nvSpPr>
            <p:cNvPr id="6631" name="Google Shape;663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74"/>
          <p:cNvGrpSpPr/>
          <p:nvPr/>
        </p:nvGrpSpPr>
        <p:grpSpPr>
          <a:xfrm>
            <a:off x="3058462" y="2404333"/>
            <a:ext cx="367261" cy="367261"/>
            <a:chOff x="-63250675" y="4110200"/>
            <a:chExt cx="317425" cy="317425"/>
          </a:xfrm>
        </p:grpSpPr>
        <p:sp>
          <p:nvSpPr>
            <p:cNvPr id="6635" name="Google Shape;663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4"/>
          <p:cNvGrpSpPr/>
          <p:nvPr/>
        </p:nvGrpSpPr>
        <p:grpSpPr>
          <a:xfrm>
            <a:off x="1737509" y="2901428"/>
            <a:ext cx="359075" cy="358844"/>
            <a:chOff x="-61351725" y="3372400"/>
            <a:chExt cx="310350" cy="310150"/>
          </a:xfrm>
        </p:grpSpPr>
        <p:sp>
          <p:nvSpPr>
            <p:cNvPr id="6645" name="Google Shape;664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74"/>
          <p:cNvGrpSpPr/>
          <p:nvPr/>
        </p:nvGrpSpPr>
        <p:grpSpPr>
          <a:xfrm>
            <a:off x="1733864" y="3364484"/>
            <a:ext cx="366364" cy="333534"/>
            <a:chOff x="-61354875" y="3751050"/>
            <a:chExt cx="316650" cy="288275"/>
          </a:xfrm>
        </p:grpSpPr>
        <p:sp>
          <p:nvSpPr>
            <p:cNvPr id="6649" name="Google Shape;664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4"/>
          <p:cNvGrpSpPr/>
          <p:nvPr/>
        </p:nvGrpSpPr>
        <p:grpSpPr>
          <a:xfrm>
            <a:off x="1733864" y="3806124"/>
            <a:ext cx="366364" cy="367290"/>
            <a:chOff x="-61354875" y="4101525"/>
            <a:chExt cx="316650" cy="317450"/>
          </a:xfrm>
        </p:grpSpPr>
        <p:sp>
          <p:nvSpPr>
            <p:cNvPr id="6653" name="Google Shape;665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4"/>
          <p:cNvGrpSpPr/>
          <p:nvPr/>
        </p:nvGrpSpPr>
        <p:grpSpPr>
          <a:xfrm>
            <a:off x="3950299" y="2898000"/>
            <a:ext cx="368157" cy="365699"/>
            <a:chOff x="-59470075" y="3308975"/>
            <a:chExt cx="318200" cy="316075"/>
          </a:xfrm>
        </p:grpSpPr>
        <p:sp>
          <p:nvSpPr>
            <p:cNvPr id="6656" name="Google Shape;665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4"/>
          <p:cNvGrpSpPr/>
          <p:nvPr/>
        </p:nvGrpSpPr>
        <p:grpSpPr>
          <a:xfrm>
            <a:off x="1295729" y="1533705"/>
            <a:ext cx="367261" cy="364686"/>
            <a:chOff x="-64781025" y="3361050"/>
            <a:chExt cx="317425" cy="315200"/>
          </a:xfrm>
        </p:grpSpPr>
        <p:sp>
          <p:nvSpPr>
            <p:cNvPr id="6666" name="Google Shape;666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0" name="Google Shape;6670;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3" name="Google Shape;6673;p74"/>
          <p:cNvGrpSpPr/>
          <p:nvPr/>
        </p:nvGrpSpPr>
        <p:grpSpPr>
          <a:xfrm>
            <a:off x="3500129" y="1975144"/>
            <a:ext cx="382765" cy="367810"/>
            <a:chOff x="-62890750" y="3747425"/>
            <a:chExt cx="330825" cy="317900"/>
          </a:xfrm>
        </p:grpSpPr>
        <p:sp>
          <p:nvSpPr>
            <p:cNvPr id="6674" name="Google Shape;667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4"/>
          <p:cNvGrpSpPr/>
          <p:nvPr/>
        </p:nvGrpSpPr>
        <p:grpSpPr>
          <a:xfrm>
            <a:off x="3507881" y="2404781"/>
            <a:ext cx="367261" cy="366364"/>
            <a:chOff x="-62884425" y="4111775"/>
            <a:chExt cx="317425" cy="316650"/>
          </a:xfrm>
        </p:grpSpPr>
        <p:sp>
          <p:nvSpPr>
            <p:cNvPr id="6689" name="Google Shape;668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4"/>
          <p:cNvGrpSpPr/>
          <p:nvPr/>
        </p:nvGrpSpPr>
        <p:grpSpPr>
          <a:xfrm>
            <a:off x="2180515" y="2900850"/>
            <a:ext cx="365438" cy="360001"/>
            <a:chOff x="-60991775" y="3376900"/>
            <a:chExt cx="315850" cy="311150"/>
          </a:xfrm>
        </p:grpSpPr>
        <p:sp>
          <p:nvSpPr>
            <p:cNvPr id="6692" name="Google Shape;669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74"/>
          <p:cNvGrpSpPr/>
          <p:nvPr/>
        </p:nvGrpSpPr>
        <p:grpSpPr>
          <a:xfrm>
            <a:off x="2180052" y="3351714"/>
            <a:ext cx="366364" cy="359075"/>
            <a:chOff x="-60988625" y="3740800"/>
            <a:chExt cx="316650" cy="310350"/>
          </a:xfrm>
        </p:grpSpPr>
        <p:sp>
          <p:nvSpPr>
            <p:cNvPr id="6696" name="Google Shape;669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4"/>
          <p:cNvGrpSpPr/>
          <p:nvPr/>
        </p:nvGrpSpPr>
        <p:grpSpPr>
          <a:xfrm>
            <a:off x="2180052" y="3807165"/>
            <a:ext cx="366364" cy="365207"/>
            <a:chOff x="-60987850" y="4100950"/>
            <a:chExt cx="316650" cy="315650"/>
          </a:xfrm>
        </p:grpSpPr>
        <p:sp>
          <p:nvSpPr>
            <p:cNvPr id="6700" name="Google Shape;670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4"/>
          <p:cNvGrpSpPr/>
          <p:nvPr/>
        </p:nvGrpSpPr>
        <p:grpSpPr>
          <a:xfrm>
            <a:off x="3949836" y="3352625"/>
            <a:ext cx="369083" cy="357253"/>
            <a:chOff x="-59447250" y="3706150"/>
            <a:chExt cx="319000" cy="308775"/>
          </a:xfrm>
        </p:grpSpPr>
        <p:sp>
          <p:nvSpPr>
            <p:cNvPr id="6706" name="Google Shape;670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4"/>
          <p:cNvGrpSpPr/>
          <p:nvPr/>
        </p:nvGrpSpPr>
        <p:grpSpPr>
          <a:xfrm>
            <a:off x="1738564" y="1533936"/>
            <a:ext cx="368186" cy="364224"/>
            <a:chOff x="-64406125" y="3362225"/>
            <a:chExt cx="318225" cy="314800"/>
          </a:xfrm>
        </p:grpSpPr>
        <p:sp>
          <p:nvSpPr>
            <p:cNvPr id="6711" name="Google Shape;671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7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74"/>
          <p:cNvGrpSpPr/>
          <p:nvPr/>
        </p:nvGrpSpPr>
        <p:grpSpPr>
          <a:xfrm>
            <a:off x="1739027" y="2404781"/>
            <a:ext cx="367261" cy="366364"/>
            <a:chOff x="-64410850" y="4094450"/>
            <a:chExt cx="317425" cy="316650"/>
          </a:xfrm>
        </p:grpSpPr>
        <p:sp>
          <p:nvSpPr>
            <p:cNvPr id="6715" name="Google Shape;671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8" name="Google Shape;6718;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9" name="Google Shape;6719;p74"/>
          <p:cNvGrpSpPr/>
          <p:nvPr/>
        </p:nvGrpSpPr>
        <p:grpSpPr>
          <a:xfrm>
            <a:off x="3960575" y="1974854"/>
            <a:ext cx="365467" cy="368389"/>
            <a:chOff x="-62516625" y="3743175"/>
            <a:chExt cx="315875" cy="318400"/>
          </a:xfrm>
        </p:grpSpPr>
        <p:sp>
          <p:nvSpPr>
            <p:cNvPr id="6720" name="Google Shape;672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74"/>
          <p:cNvGrpSpPr/>
          <p:nvPr/>
        </p:nvGrpSpPr>
        <p:grpSpPr>
          <a:xfrm>
            <a:off x="3967415" y="2424826"/>
            <a:ext cx="351786" cy="326274"/>
            <a:chOff x="-62511900" y="4129100"/>
            <a:chExt cx="304050" cy="282000"/>
          </a:xfrm>
        </p:grpSpPr>
        <p:sp>
          <p:nvSpPr>
            <p:cNvPr id="6723" name="Google Shape;672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4"/>
          <p:cNvGrpSpPr/>
          <p:nvPr/>
        </p:nvGrpSpPr>
        <p:grpSpPr>
          <a:xfrm>
            <a:off x="2645537" y="2897220"/>
            <a:ext cx="310770" cy="367261"/>
            <a:chOff x="-60597975" y="3367475"/>
            <a:chExt cx="268600" cy="317425"/>
          </a:xfrm>
        </p:grpSpPr>
        <p:sp>
          <p:nvSpPr>
            <p:cNvPr id="6729" name="Google Shape;672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4" name="Google Shape;6734;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74"/>
          <p:cNvGrpSpPr/>
          <p:nvPr/>
        </p:nvGrpSpPr>
        <p:grpSpPr>
          <a:xfrm>
            <a:off x="2617740" y="3858536"/>
            <a:ext cx="366364" cy="262465"/>
            <a:chOff x="-60621600" y="4145650"/>
            <a:chExt cx="316650" cy="226850"/>
          </a:xfrm>
        </p:grpSpPr>
        <p:sp>
          <p:nvSpPr>
            <p:cNvPr id="6736" name="Google Shape;673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4"/>
          <p:cNvGrpSpPr/>
          <p:nvPr/>
        </p:nvGrpSpPr>
        <p:grpSpPr>
          <a:xfrm>
            <a:off x="3954392" y="3807035"/>
            <a:ext cx="359972" cy="365467"/>
            <a:chOff x="-59400775" y="4084200"/>
            <a:chExt cx="311125" cy="315875"/>
          </a:xfrm>
        </p:grpSpPr>
        <p:sp>
          <p:nvSpPr>
            <p:cNvPr id="6740" name="Google Shape;674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74"/>
          <p:cNvGrpSpPr/>
          <p:nvPr/>
        </p:nvGrpSpPr>
        <p:grpSpPr>
          <a:xfrm>
            <a:off x="2178486" y="1532866"/>
            <a:ext cx="365438" cy="366364"/>
            <a:chOff x="-64044600" y="3360375"/>
            <a:chExt cx="315850" cy="316650"/>
          </a:xfrm>
        </p:grpSpPr>
        <p:sp>
          <p:nvSpPr>
            <p:cNvPr id="6747" name="Google Shape;674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74"/>
          <p:cNvGrpSpPr/>
          <p:nvPr/>
        </p:nvGrpSpPr>
        <p:grpSpPr>
          <a:xfrm>
            <a:off x="2204909" y="1975418"/>
            <a:ext cx="312592" cy="367261"/>
            <a:chOff x="-64022550" y="3727425"/>
            <a:chExt cx="270175" cy="317425"/>
          </a:xfrm>
        </p:grpSpPr>
        <p:sp>
          <p:nvSpPr>
            <p:cNvPr id="6751" name="Google Shape;675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4"/>
          <p:cNvGrpSpPr/>
          <p:nvPr/>
        </p:nvGrpSpPr>
        <p:grpSpPr>
          <a:xfrm>
            <a:off x="2229047" y="2404318"/>
            <a:ext cx="264317" cy="367290"/>
            <a:chOff x="-64001300" y="4093650"/>
            <a:chExt cx="228450" cy="317450"/>
          </a:xfrm>
        </p:grpSpPr>
        <p:sp>
          <p:nvSpPr>
            <p:cNvPr id="6755" name="Google Shape;675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4"/>
          <p:cNvGrpSpPr/>
          <p:nvPr/>
        </p:nvGrpSpPr>
        <p:grpSpPr>
          <a:xfrm>
            <a:off x="848051" y="2897610"/>
            <a:ext cx="359972" cy="366480"/>
            <a:chOff x="-62148800" y="3377700"/>
            <a:chExt cx="311125" cy="316750"/>
          </a:xfrm>
        </p:grpSpPr>
        <p:sp>
          <p:nvSpPr>
            <p:cNvPr id="6760" name="Google Shape;676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74"/>
          <p:cNvGrpSpPr/>
          <p:nvPr/>
        </p:nvGrpSpPr>
        <p:grpSpPr>
          <a:xfrm>
            <a:off x="843958" y="3347607"/>
            <a:ext cx="368157" cy="367290"/>
            <a:chOff x="-62154300" y="3743950"/>
            <a:chExt cx="318200" cy="317450"/>
          </a:xfrm>
        </p:grpSpPr>
        <p:sp>
          <p:nvSpPr>
            <p:cNvPr id="6763" name="Google Shape;676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74"/>
          <p:cNvGrpSpPr/>
          <p:nvPr/>
        </p:nvGrpSpPr>
        <p:grpSpPr>
          <a:xfrm>
            <a:off x="843944" y="3806587"/>
            <a:ext cx="368186" cy="366364"/>
            <a:chOff x="-62151950" y="4111775"/>
            <a:chExt cx="318225" cy="316650"/>
          </a:xfrm>
        </p:grpSpPr>
        <p:sp>
          <p:nvSpPr>
            <p:cNvPr id="6766" name="Google Shape;676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4"/>
          <p:cNvGrpSpPr/>
          <p:nvPr/>
        </p:nvGrpSpPr>
        <p:grpSpPr>
          <a:xfrm>
            <a:off x="3062568" y="2897133"/>
            <a:ext cx="368157" cy="367434"/>
            <a:chOff x="-60254550" y="3367325"/>
            <a:chExt cx="318200" cy="317575"/>
          </a:xfrm>
        </p:grpSpPr>
        <p:sp>
          <p:nvSpPr>
            <p:cNvPr id="6771" name="Google Shape;677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4"/>
          <p:cNvGrpSpPr/>
          <p:nvPr/>
        </p:nvGrpSpPr>
        <p:grpSpPr>
          <a:xfrm>
            <a:off x="3063465" y="3348127"/>
            <a:ext cx="366364" cy="366248"/>
            <a:chOff x="-60255350" y="3733825"/>
            <a:chExt cx="316650" cy="316550"/>
          </a:xfrm>
        </p:grpSpPr>
        <p:sp>
          <p:nvSpPr>
            <p:cNvPr id="6776" name="Google Shape;677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74"/>
          <p:cNvGrpSpPr/>
          <p:nvPr/>
        </p:nvGrpSpPr>
        <p:grpSpPr>
          <a:xfrm>
            <a:off x="3091262" y="3807035"/>
            <a:ext cx="310770" cy="365467"/>
            <a:chOff x="-60232500" y="4101525"/>
            <a:chExt cx="268600" cy="315875"/>
          </a:xfrm>
        </p:grpSpPr>
        <p:sp>
          <p:nvSpPr>
            <p:cNvPr id="6784" name="Google Shape;678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74"/>
          <p:cNvGrpSpPr/>
          <p:nvPr/>
        </p:nvGrpSpPr>
        <p:grpSpPr>
          <a:xfrm>
            <a:off x="2624262" y="1532866"/>
            <a:ext cx="368186" cy="366364"/>
            <a:chOff x="-63679950" y="3360375"/>
            <a:chExt cx="318225" cy="316650"/>
          </a:xfrm>
        </p:grpSpPr>
        <p:sp>
          <p:nvSpPr>
            <p:cNvPr id="6788" name="Google Shape;678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74"/>
          <p:cNvGrpSpPr/>
          <p:nvPr/>
        </p:nvGrpSpPr>
        <p:grpSpPr>
          <a:xfrm>
            <a:off x="2622889" y="2404203"/>
            <a:ext cx="370934" cy="367521"/>
            <a:chOff x="-63679950" y="4093450"/>
            <a:chExt cx="320600" cy="317650"/>
          </a:xfrm>
        </p:grpSpPr>
        <p:sp>
          <p:nvSpPr>
            <p:cNvPr id="6794" name="Google Shape;679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74"/>
          <p:cNvGrpSpPr/>
          <p:nvPr/>
        </p:nvGrpSpPr>
        <p:grpSpPr>
          <a:xfrm>
            <a:off x="1283006" y="2897205"/>
            <a:ext cx="366364" cy="367290"/>
            <a:chOff x="-61784125" y="3377700"/>
            <a:chExt cx="316650" cy="317450"/>
          </a:xfrm>
        </p:grpSpPr>
        <p:sp>
          <p:nvSpPr>
            <p:cNvPr id="6798" name="Google Shape;679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4"/>
          <p:cNvGrpSpPr/>
          <p:nvPr/>
        </p:nvGrpSpPr>
        <p:grpSpPr>
          <a:xfrm>
            <a:off x="1283006" y="3347607"/>
            <a:ext cx="366364" cy="367290"/>
            <a:chOff x="-61783350" y="3743950"/>
            <a:chExt cx="316650" cy="317450"/>
          </a:xfrm>
        </p:grpSpPr>
        <p:sp>
          <p:nvSpPr>
            <p:cNvPr id="6806" name="Google Shape;680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8" name="Google Shape;6808;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1" name="Google Shape;6811;p74"/>
          <p:cNvGrpSpPr/>
          <p:nvPr/>
        </p:nvGrpSpPr>
        <p:grpSpPr>
          <a:xfrm>
            <a:off x="3504430" y="3807440"/>
            <a:ext cx="369112" cy="364657"/>
            <a:chOff x="-59869425" y="4102225"/>
            <a:chExt cx="319025" cy="315175"/>
          </a:xfrm>
        </p:grpSpPr>
        <p:sp>
          <p:nvSpPr>
            <p:cNvPr id="6812" name="Google Shape;681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74"/>
          <p:cNvGrpSpPr/>
          <p:nvPr/>
        </p:nvGrpSpPr>
        <p:grpSpPr>
          <a:xfrm>
            <a:off x="2623233" y="4276262"/>
            <a:ext cx="366364" cy="365467"/>
            <a:chOff x="-59029025" y="3711650"/>
            <a:chExt cx="316650" cy="315875"/>
          </a:xfrm>
        </p:grpSpPr>
        <p:sp>
          <p:nvSpPr>
            <p:cNvPr id="6817" name="Google Shape;681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4"/>
          <p:cNvGrpSpPr/>
          <p:nvPr/>
        </p:nvGrpSpPr>
        <p:grpSpPr>
          <a:xfrm>
            <a:off x="4859311" y="1532317"/>
            <a:ext cx="351940" cy="348188"/>
            <a:chOff x="581525" y="3254850"/>
            <a:chExt cx="297750" cy="294575"/>
          </a:xfrm>
        </p:grpSpPr>
        <p:sp>
          <p:nvSpPr>
            <p:cNvPr id="6825" name="Google Shape;682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4"/>
          <p:cNvGrpSpPr/>
          <p:nvPr/>
        </p:nvGrpSpPr>
        <p:grpSpPr>
          <a:xfrm>
            <a:off x="4858380" y="1971253"/>
            <a:ext cx="353802" cy="351497"/>
            <a:chOff x="580725" y="3617925"/>
            <a:chExt cx="299325" cy="297375"/>
          </a:xfrm>
        </p:grpSpPr>
        <p:sp>
          <p:nvSpPr>
            <p:cNvPr id="6829" name="Google Shape;682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74"/>
          <p:cNvGrpSpPr/>
          <p:nvPr/>
        </p:nvGrpSpPr>
        <p:grpSpPr>
          <a:xfrm>
            <a:off x="4860242" y="2418443"/>
            <a:ext cx="350079" cy="350079"/>
            <a:chOff x="583100" y="3982600"/>
            <a:chExt cx="296175" cy="296175"/>
          </a:xfrm>
        </p:grpSpPr>
        <p:sp>
          <p:nvSpPr>
            <p:cNvPr id="6835" name="Google Shape;683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4"/>
          <p:cNvGrpSpPr/>
          <p:nvPr/>
        </p:nvGrpSpPr>
        <p:grpSpPr>
          <a:xfrm>
            <a:off x="7092856" y="1532067"/>
            <a:ext cx="307231" cy="348690"/>
            <a:chOff x="2423775" y="3226875"/>
            <a:chExt cx="259925" cy="295000"/>
          </a:xfrm>
        </p:grpSpPr>
        <p:sp>
          <p:nvSpPr>
            <p:cNvPr id="6843" name="Google Shape;684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4"/>
          <p:cNvGrpSpPr/>
          <p:nvPr/>
        </p:nvGrpSpPr>
        <p:grpSpPr>
          <a:xfrm>
            <a:off x="7070043" y="1973352"/>
            <a:ext cx="352857" cy="347301"/>
            <a:chOff x="2404875" y="3592725"/>
            <a:chExt cx="298525" cy="293825"/>
          </a:xfrm>
        </p:grpSpPr>
        <p:sp>
          <p:nvSpPr>
            <p:cNvPr id="6847" name="Google Shape;684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4"/>
          <p:cNvGrpSpPr/>
          <p:nvPr/>
        </p:nvGrpSpPr>
        <p:grpSpPr>
          <a:xfrm>
            <a:off x="7070974" y="2418917"/>
            <a:ext cx="350995" cy="349133"/>
            <a:chOff x="2404875" y="3955825"/>
            <a:chExt cx="296950" cy="295375"/>
          </a:xfrm>
        </p:grpSpPr>
        <p:sp>
          <p:nvSpPr>
            <p:cNvPr id="6851" name="Google Shape;685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74"/>
          <p:cNvGrpSpPr/>
          <p:nvPr/>
        </p:nvGrpSpPr>
        <p:grpSpPr>
          <a:xfrm>
            <a:off x="5764954" y="2883111"/>
            <a:ext cx="349163" cy="350079"/>
            <a:chOff x="4263650" y="3235150"/>
            <a:chExt cx="295400" cy="296175"/>
          </a:xfrm>
        </p:grpSpPr>
        <p:sp>
          <p:nvSpPr>
            <p:cNvPr id="6856" name="Google Shape;685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74"/>
          <p:cNvGrpSpPr/>
          <p:nvPr/>
        </p:nvGrpSpPr>
        <p:grpSpPr>
          <a:xfrm>
            <a:off x="5762634" y="3342272"/>
            <a:ext cx="353802" cy="327739"/>
            <a:chOff x="4266025" y="3609275"/>
            <a:chExt cx="299325" cy="277275"/>
          </a:xfrm>
        </p:grpSpPr>
        <p:sp>
          <p:nvSpPr>
            <p:cNvPr id="6862" name="Google Shape;686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4"/>
          <p:cNvGrpSpPr/>
          <p:nvPr/>
        </p:nvGrpSpPr>
        <p:grpSpPr>
          <a:xfrm>
            <a:off x="5763092" y="3807659"/>
            <a:ext cx="352886" cy="349133"/>
            <a:chOff x="4263650" y="3963700"/>
            <a:chExt cx="298550" cy="295375"/>
          </a:xfrm>
        </p:grpSpPr>
        <p:sp>
          <p:nvSpPr>
            <p:cNvPr id="6865" name="Google Shape;686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4"/>
          <p:cNvGrpSpPr/>
          <p:nvPr/>
        </p:nvGrpSpPr>
        <p:grpSpPr>
          <a:xfrm>
            <a:off x="8041429" y="2883111"/>
            <a:ext cx="226264" cy="350079"/>
            <a:chOff x="6164975" y="3211525"/>
            <a:chExt cx="191425" cy="296175"/>
          </a:xfrm>
        </p:grpSpPr>
        <p:sp>
          <p:nvSpPr>
            <p:cNvPr id="6873" name="Google Shape;687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4"/>
          <p:cNvGrpSpPr/>
          <p:nvPr/>
        </p:nvGrpSpPr>
        <p:grpSpPr>
          <a:xfrm>
            <a:off x="5303466" y="1531387"/>
            <a:ext cx="352886" cy="350049"/>
            <a:chOff x="946175" y="3253275"/>
            <a:chExt cx="298550" cy="296150"/>
          </a:xfrm>
        </p:grpSpPr>
        <p:sp>
          <p:nvSpPr>
            <p:cNvPr id="6881" name="Google Shape;688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74"/>
          <p:cNvGrpSpPr/>
          <p:nvPr/>
        </p:nvGrpSpPr>
        <p:grpSpPr>
          <a:xfrm>
            <a:off x="5304397" y="1973351"/>
            <a:ext cx="351024" cy="347301"/>
            <a:chOff x="946175" y="3619500"/>
            <a:chExt cx="296975" cy="293825"/>
          </a:xfrm>
        </p:grpSpPr>
        <p:sp>
          <p:nvSpPr>
            <p:cNvPr id="6887" name="Google Shape;688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4"/>
          <p:cNvGrpSpPr/>
          <p:nvPr/>
        </p:nvGrpSpPr>
        <p:grpSpPr>
          <a:xfrm>
            <a:off x="5303939" y="2417985"/>
            <a:ext cx="351940" cy="350995"/>
            <a:chOff x="944600" y="3981825"/>
            <a:chExt cx="297750" cy="296950"/>
          </a:xfrm>
        </p:grpSpPr>
        <p:sp>
          <p:nvSpPr>
            <p:cNvPr id="6894" name="Google Shape;689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74"/>
          <p:cNvGrpSpPr/>
          <p:nvPr/>
        </p:nvGrpSpPr>
        <p:grpSpPr>
          <a:xfrm>
            <a:off x="7520875" y="1531845"/>
            <a:ext cx="350079" cy="349133"/>
            <a:chOff x="2768750" y="3227275"/>
            <a:chExt cx="296175" cy="295375"/>
          </a:xfrm>
        </p:grpSpPr>
        <p:sp>
          <p:nvSpPr>
            <p:cNvPr id="6899" name="Google Shape;689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4"/>
          <p:cNvGrpSpPr/>
          <p:nvPr/>
        </p:nvGrpSpPr>
        <p:grpSpPr>
          <a:xfrm>
            <a:off x="7541826" y="1972717"/>
            <a:ext cx="308177" cy="348572"/>
            <a:chOff x="2786075" y="3591800"/>
            <a:chExt cx="260725" cy="294900"/>
          </a:xfrm>
        </p:grpSpPr>
        <p:sp>
          <p:nvSpPr>
            <p:cNvPr id="6908" name="Google Shape;690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4"/>
          <p:cNvGrpSpPr/>
          <p:nvPr/>
        </p:nvGrpSpPr>
        <p:grpSpPr>
          <a:xfrm>
            <a:off x="7582324" y="2418444"/>
            <a:ext cx="227180" cy="350079"/>
            <a:chOff x="2819150" y="3955025"/>
            <a:chExt cx="192200" cy="296175"/>
          </a:xfrm>
        </p:grpSpPr>
        <p:sp>
          <p:nvSpPr>
            <p:cNvPr id="6914" name="Google Shape;691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4"/>
          <p:cNvGrpSpPr/>
          <p:nvPr/>
        </p:nvGrpSpPr>
        <p:grpSpPr>
          <a:xfrm>
            <a:off x="6206097" y="2884042"/>
            <a:ext cx="349133" cy="348217"/>
            <a:chOff x="4629125" y="3235150"/>
            <a:chExt cx="295375" cy="294600"/>
          </a:xfrm>
        </p:grpSpPr>
        <p:sp>
          <p:nvSpPr>
            <p:cNvPr id="6919" name="Google Shape;691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4"/>
          <p:cNvGrpSpPr/>
          <p:nvPr/>
        </p:nvGrpSpPr>
        <p:grpSpPr>
          <a:xfrm>
            <a:off x="6206082" y="3331575"/>
            <a:ext cx="349163" cy="349133"/>
            <a:chOff x="4628325" y="3599825"/>
            <a:chExt cx="295400" cy="295375"/>
          </a:xfrm>
        </p:grpSpPr>
        <p:sp>
          <p:nvSpPr>
            <p:cNvPr id="6925" name="Google Shape;692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4"/>
          <p:cNvGrpSpPr/>
          <p:nvPr/>
        </p:nvGrpSpPr>
        <p:grpSpPr>
          <a:xfrm>
            <a:off x="6227033" y="3807186"/>
            <a:ext cx="307261" cy="350079"/>
            <a:chOff x="4645650" y="3962900"/>
            <a:chExt cx="259950" cy="296175"/>
          </a:xfrm>
        </p:grpSpPr>
        <p:sp>
          <p:nvSpPr>
            <p:cNvPr id="6938" name="Google Shape;693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4"/>
          <p:cNvGrpSpPr/>
          <p:nvPr/>
        </p:nvGrpSpPr>
        <p:grpSpPr>
          <a:xfrm>
            <a:off x="7979994" y="3332048"/>
            <a:ext cx="349133" cy="348188"/>
            <a:chOff x="6143725" y="3582500"/>
            <a:chExt cx="295375" cy="294575"/>
          </a:xfrm>
        </p:grpSpPr>
        <p:sp>
          <p:nvSpPr>
            <p:cNvPr id="6945" name="Google Shape;694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4"/>
          <p:cNvGrpSpPr/>
          <p:nvPr/>
        </p:nvGrpSpPr>
        <p:grpSpPr>
          <a:xfrm>
            <a:off x="5748820" y="1531387"/>
            <a:ext cx="350995" cy="350049"/>
            <a:chOff x="1310075" y="3253275"/>
            <a:chExt cx="296950" cy="296150"/>
          </a:xfrm>
        </p:grpSpPr>
        <p:sp>
          <p:nvSpPr>
            <p:cNvPr id="6953" name="Google Shape;695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74"/>
          <p:cNvGrpSpPr/>
          <p:nvPr/>
        </p:nvGrpSpPr>
        <p:grpSpPr>
          <a:xfrm>
            <a:off x="5748347" y="2417646"/>
            <a:ext cx="351941" cy="351675"/>
            <a:chOff x="1310075" y="3980250"/>
            <a:chExt cx="297750" cy="297525"/>
          </a:xfrm>
        </p:grpSpPr>
        <p:sp>
          <p:nvSpPr>
            <p:cNvPr id="6958" name="Google Shape;695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4"/>
          <p:cNvGrpSpPr/>
          <p:nvPr/>
        </p:nvGrpSpPr>
        <p:grpSpPr>
          <a:xfrm>
            <a:off x="8013136" y="1531845"/>
            <a:ext cx="266305" cy="349133"/>
            <a:chOff x="3167275" y="3227275"/>
            <a:chExt cx="225300" cy="295375"/>
          </a:xfrm>
        </p:grpSpPr>
        <p:sp>
          <p:nvSpPr>
            <p:cNvPr id="6963" name="Google Shape;696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8" name="Google Shape;6968;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9" name="Google Shape;6969;p74"/>
          <p:cNvGrpSpPr/>
          <p:nvPr/>
        </p:nvGrpSpPr>
        <p:grpSpPr>
          <a:xfrm>
            <a:off x="7970318" y="2418902"/>
            <a:ext cx="351940" cy="349163"/>
            <a:chOff x="3133425" y="3955025"/>
            <a:chExt cx="297750" cy="295400"/>
          </a:xfrm>
        </p:grpSpPr>
        <p:sp>
          <p:nvSpPr>
            <p:cNvPr id="6970" name="Google Shape;697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74"/>
          <p:cNvGrpSpPr/>
          <p:nvPr/>
        </p:nvGrpSpPr>
        <p:grpSpPr>
          <a:xfrm>
            <a:off x="6650491" y="2882490"/>
            <a:ext cx="350079" cy="351320"/>
            <a:chOff x="4991425" y="3234750"/>
            <a:chExt cx="296175" cy="297225"/>
          </a:xfrm>
        </p:grpSpPr>
        <p:sp>
          <p:nvSpPr>
            <p:cNvPr id="6974" name="Google Shape;697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74"/>
          <p:cNvGrpSpPr/>
          <p:nvPr/>
        </p:nvGrpSpPr>
        <p:grpSpPr>
          <a:xfrm>
            <a:off x="6650491" y="3352053"/>
            <a:ext cx="350079" cy="308177"/>
            <a:chOff x="4991425" y="3617150"/>
            <a:chExt cx="296175" cy="260725"/>
          </a:xfrm>
        </p:grpSpPr>
        <p:sp>
          <p:nvSpPr>
            <p:cNvPr id="6981" name="Google Shape;698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4"/>
          <p:cNvGrpSpPr/>
          <p:nvPr/>
        </p:nvGrpSpPr>
        <p:grpSpPr>
          <a:xfrm>
            <a:off x="6727764" y="3807644"/>
            <a:ext cx="195532" cy="349163"/>
            <a:chOff x="5056800" y="3962900"/>
            <a:chExt cx="165425" cy="295400"/>
          </a:xfrm>
        </p:grpSpPr>
        <p:sp>
          <p:nvSpPr>
            <p:cNvPr id="6989" name="Google Shape;698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4"/>
          <p:cNvGrpSpPr/>
          <p:nvPr/>
        </p:nvGrpSpPr>
        <p:grpSpPr>
          <a:xfrm>
            <a:off x="7979062" y="3807660"/>
            <a:ext cx="350995" cy="349133"/>
            <a:chOff x="6168925" y="3936925"/>
            <a:chExt cx="296950" cy="295375"/>
          </a:xfrm>
        </p:grpSpPr>
        <p:sp>
          <p:nvSpPr>
            <p:cNvPr id="6993" name="Google Shape;699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4"/>
          <p:cNvGrpSpPr/>
          <p:nvPr/>
        </p:nvGrpSpPr>
        <p:grpSpPr>
          <a:xfrm>
            <a:off x="6192756" y="1531845"/>
            <a:ext cx="348188" cy="349133"/>
            <a:chOff x="1674750" y="3254050"/>
            <a:chExt cx="294575" cy="295375"/>
          </a:xfrm>
        </p:grpSpPr>
        <p:sp>
          <p:nvSpPr>
            <p:cNvPr id="7000" name="Google Shape;700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74"/>
          <p:cNvGrpSpPr/>
          <p:nvPr/>
        </p:nvGrpSpPr>
        <p:grpSpPr>
          <a:xfrm>
            <a:off x="6207177" y="1972435"/>
            <a:ext cx="319347" cy="349133"/>
            <a:chOff x="1687350" y="3618725"/>
            <a:chExt cx="270175" cy="295375"/>
          </a:xfrm>
        </p:grpSpPr>
        <p:sp>
          <p:nvSpPr>
            <p:cNvPr id="7004" name="Google Shape;700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4"/>
          <p:cNvGrpSpPr/>
          <p:nvPr/>
        </p:nvGrpSpPr>
        <p:grpSpPr>
          <a:xfrm>
            <a:off x="6190880" y="2418916"/>
            <a:ext cx="351940" cy="349133"/>
            <a:chOff x="1672375" y="3982600"/>
            <a:chExt cx="297750" cy="295375"/>
          </a:xfrm>
        </p:grpSpPr>
        <p:sp>
          <p:nvSpPr>
            <p:cNvPr id="7008" name="Google Shape;700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4"/>
          <p:cNvGrpSpPr/>
          <p:nvPr/>
        </p:nvGrpSpPr>
        <p:grpSpPr>
          <a:xfrm>
            <a:off x="4882872" y="2883111"/>
            <a:ext cx="350079" cy="350079"/>
            <a:chOff x="3497300" y="3227275"/>
            <a:chExt cx="296175" cy="296175"/>
          </a:xfrm>
        </p:grpSpPr>
        <p:sp>
          <p:nvSpPr>
            <p:cNvPr id="7012" name="Google Shape;701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4"/>
          <p:cNvGrpSpPr/>
          <p:nvPr/>
        </p:nvGrpSpPr>
        <p:grpSpPr>
          <a:xfrm>
            <a:off x="4883345" y="3332506"/>
            <a:ext cx="349133" cy="347272"/>
            <a:chOff x="3497300" y="3591950"/>
            <a:chExt cx="295375" cy="293800"/>
          </a:xfrm>
        </p:grpSpPr>
        <p:sp>
          <p:nvSpPr>
            <p:cNvPr id="7021" name="Google Shape;702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4"/>
          <p:cNvGrpSpPr/>
          <p:nvPr/>
        </p:nvGrpSpPr>
        <p:grpSpPr>
          <a:xfrm>
            <a:off x="4883345" y="3807644"/>
            <a:ext cx="349133" cy="349163"/>
            <a:chOff x="3497300" y="3955025"/>
            <a:chExt cx="295375" cy="295400"/>
          </a:xfrm>
        </p:grpSpPr>
        <p:sp>
          <p:nvSpPr>
            <p:cNvPr id="7030" name="Google Shape;703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74"/>
          <p:cNvGrpSpPr/>
          <p:nvPr/>
        </p:nvGrpSpPr>
        <p:grpSpPr>
          <a:xfrm>
            <a:off x="7107917" y="2883835"/>
            <a:ext cx="327739" cy="348631"/>
            <a:chOff x="5364750" y="3235150"/>
            <a:chExt cx="277275" cy="294950"/>
          </a:xfrm>
        </p:grpSpPr>
        <p:sp>
          <p:nvSpPr>
            <p:cNvPr id="7034" name="Google Shape;703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4"/>
          <p:cNvGrpSpPr/>
          <p:nvPr/>
        </p:nvGrpSpPr>
        <p:grpSpPr>
          <a:xfrm>
            <a:off x="7096274" y="3330171"/>
            <a:ext cx="351024" cy="351940"/>
            <a:chOff x="5355300" y="3598250"/>
            <a:chExt cx="296975" cy="297750"/>
          </a:xfrm>
        </p:grpSpPr>
        <p:sp>
          <p:nvSpPr>
            <p:cNvPr id="7043" name="Google Shape;704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4"/>
          <p:cNvGrpSpPr/>
          <p:nvPr/>
        </p:nvGrpSpPr>
        <p:grpSpPr>
          <a:xfrm>
            <a:off x="7100470" y="3869093"/>
            <a:ext cx="342632" cy="226264"/>
            <a:chOff x="5358450" y="4015675"/>
            <a:chExt cx="289875" cy="191425"/>
          </a:xfrm>
        </p:grpSpPr>
        <p:sp>
          <p:nvSpPr>
            <p:cNvPr id="7052" name="Google Shape;705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4"/>
          <p:cNvGrpSpPr/>
          <p:nvPr/>
        </p:nvGrpSpPr>
        <p:grpSpPr>
          <a:xfrm>
            <a:off x="6226953" y="4251624"/>
            <a:ext cx="351024" cy="325464"/>
            <a:chOff x="6543825" y="3202075"/>
            <a:chExt cx="296975" cy="275350"/>
          </a:xfrm>
        </p:grpSpPr>
        <p:sp>
          <p:nvSpPr>
            <p:cNvPr id="7057" name="Google Shape;705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4"/>
          <p:cNvGrpSpPr/>
          <p:nvPr/>
        </p:nvGrpSpPr>
        <p:grpSpPr>
          <a:xfrm>
            <a:off x="6633934" y="1531372"/>
            <a:ext cx="350079" cy="350079"/>
            <a:chOff x="2037825" y="3254050"/>
            <a:chExt cx="296175" cy="296175"/>
          </a:xfrm>
        </p:grpSpPr>
        <p:sp>
          <p:nvSpPr>
            <p:cNvPr id="7065" name="Google Shape;706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4"/>
          <p:cNvGrpSpPr/>
          <p:nvPr/>
        </p:nvGrpSpPr>
        <p:grpSpPr>
          <a:xfrm>
            <a:off x="6632072" y="1972539"/>
            <a:ext cx="353802" cy="348926"/>
            <a:chOff x="2034675" y="3617925"/>
            <a:chExt cx="299325" cy="295200"/>
          </a:xfrm>
        </p:grpSpPr>
        <p:sp>
          <p:nvSpPr>
            <p:cNvPr id="7072" name="Google Shape;707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4"/>
          <p:cNvGrpSpPr/>
          <p:nvPr/>
        </p:nvGrpSpPr>
        <p:grpSpPr>
          <a:xfrm>
            <a:off x="6633934" y="2418916"/>
            <a:ext cx="350079" cy="349133"/>
            <a:chOff x="2037825" y="3981825"/>
            <a:chExt cx="296175" cy="295375"/>
          </a:xfrm>
        </p:grpSpPr>
        <p:sp>
          <p:nvSpPr>
            <p:cNvPr id="7078" name="Google Shape;707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4"/>
          <p:cNvGrpSpPr/>
          <p:nvPr/>
        </p:nvGrpSpPr>
        <p:grpSpPr>
          <a:xfrm>
            <a:off x="5318952" y="2915232"/>
            <a:ext cx="350079" cy="285837"/>
            <a:chOff x="3860400" y="3254050"/>
            <a:chExt cx="296175" cy="241825"/>
          </a:xfrm>
        </p:grpSpPr>
        <p:sp>
          <p:nvSpPr>
            <p:cNvPr id="7082" name="Google Shape;708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4"/>
          <p:cNvGrpSpPr/>
          <p:nvPr/>
        </p:nvGrpSpPr>
        <p:grpSpPr>
          <a:xfrm>
            <a:off x="5318479" y="3331102"/>
            <a:ext cx="351024" cy="350079"/>
            <a:chOff x="3859600" y="3591950"/>
            <a:chExt cx="296975" cy="296175"/>
          </a:xfrm>
        </p:grpSpPr>
        <p:sp>
          <p:nvSpPr>
            <p:cNvPr id="7090" name="Google Shape;709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4"/>
          <p:cNvGrpSpPr/>
          <p:nvPr/>
        </p:nvGrpSpPr>
        <p:grpSpPr>
          <a:xfrm>
            <a:off x="5318952" y="3807186"/>
            <a:ext cx="350079" cy="350079"/>
            <a:chOff x="3860400" y="3955025"/>
            <a:chExt cx="296175" cy="296175"/>
          </a:xfrm>
        </p:grpSpPr>
        <p:sp>
          <p:nvSpPr>
            <p:cNvPr id="7094" name="Google Shape;709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4"/>
          <p:cNvGrpSpPr/>
          <p:nvPr/>
        </p:nvGrpSpPr>
        <p:grpSpPr>
          <a:xfrm>
            <a:off x="7534167" y="2883584"/>
            <a:ext cx="355664" cy="349133"/>
            <a:chOff x="5716825" y="3235950"/>
            <a:chExt cx="300900" cy="295375"/>
          </a:xfrm>
        </p:grpSpPr>
        <p:sp>
          <p:nvSpPr>
            <p:cNvPr id="7100" name="Google Shape;710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4"/>
          <p:cNvGrpSpPr/>
          <p:nvPr/>
        </p:nvGrpSpPr>
        <p:grpSpPr>
          <a:xfrm>
            <a:off x="7547199" y="3342272"/>
            <a:ext cx="329601" cy="327739"/>
            <a:chOff x="5727850" y="3609275"/>
            <a:chExt cx="278850" cy="277275"/>
          </a:xfrm>
        </p:grpSpPr>
        <p:sp>
          <p:nvSpPr>
            <p:cNvPr id="7105" name="Google Shape;710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74"/>
          <p:cNvGrpSpPr/>
          <p:nvPr/>
        </p:nvGrpSpPr>
        <p:grpSpPr>
          <a:xfrm>
            <a:off x="7558383" y="3807659"/>
            <a:ext cx="307231" cy="349133"/>
            <a:chOff x="5736525" y="3963700"/>
            <a:chExt cx="259925" cy="295375"/>
          </a:xfrm>
        </p:grpSpPr>
        <p:sp>
          <p:nvSpPr>
            <p:cNvPr id="7111" name="Google Shape;711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4"/>
          <p:cNvGrpSpPr/>
          <p:nvPr/>
        </p:nvGrpSpPr>
        <p:grpSpPr>
          <a:xfrm>
            <a:off x="6649963" y="4256985"/>
            <a:ext cx="351024" cy="350079"/>
            <a:chOff x="6553275" y="3604550"/>
            <a:chExt cx="296975" cy="296175"/>
          </a:xfrm>
        </p:grpSpPr>
        <p:sp>
          <p:nvSpPr>
            <p:cNvPr id="7119" name="Google Shape;711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28"/>
        <p:cNvGrpSpPr/>
        <p:nvPr/>
      </p:nvGrpSpPr>
      <p:grpSpPr>
        <a:xfrm>
          <a:off x="0" y="0"/>
          <a:ext cx="0" cy="0"/>
          <a:chOff x="0" y="0"/>
          <a:chExt cx="0" cy="0"/>
        </a:xfrm>
      </p:grpSpPr>
      <p:sp>
        <p:nvSpPr>
          <p:cNvPr id="7129" name="Google Shape;7129;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0" name="Google Shape;7130;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31" name="Google Shape;7131;p75"/>
          <p:cNvGrpSpPr/>
          <p:nvPr/>
        </p:nvGrpSpPr>
        <p:grpSpPr>
          <a:xfrm>
            <a:off x="877057" y="1532946"/>
            <a:ext cx="294401" cy="353645"/>
            <a:chOff x="-35814600" y="3202075"/>
            <a:chExt cx="242625" cy="291450"/>
          </a:xfrm>
        </p:grpSpPr>
        <p:sp>
          <p:nvSpPr>
            <p:cNvPr id="7132" name="Google Shape;713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75"/>
          <p:cNvGrpSpPr/>
          <p:nvPr/>
        </p:nvGrpSpPr>
        <p:grpSpPr>
          <a:xfrm>
            <a:off x="847435" y="1973866"/>
            <a:ext cx="353645" cy="353888"/>
            <a:chOff x="-35839800" y="3561025"/>
            <a:chExt cx="291450" cy="291650"/>
          </a:xfrm>
        </p:grpSpPr>
        <p:sp>
          <p:nvSpPr>
            <p:cNvPr id="7140" name="Google Shape;714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7" name="Google Shape;7147;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8" name="Google Shape;7148;p75"/>
          <p:cNvGrpSpPr/>
          <p:nvPr/>
        </p:nvGrpSpPr>
        <p:grpSpPr>
          <a:xfrm>
            <a:off x="3084980" y="1532946"/>
            <a:ext cx="353645" cy="353645"/>
            <a:chOff x="-34003850" y="3227275"/>
            <a:chExt cx="291450" cy="291450"/>
          </a:xfrm>
        </p:grpSpPr>
        <p:sp>
          <p:nvSpPr>
            <p:cNvPr id="7149" name="Google Shape;714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5"/>
          <p:cNvGrpSpPr/>
          <p:nvPr/>
        </p:nvGrpSpPr>
        <p:grpSpPr>
          <a:xfrm>
            <a:off x="3084510" y="1973638"/>
            <a:ext cx="354586" cy="354343"/>
            <a:chOff x="-34004625" y="3585850"/>
            <a:chExt cx="292225" cy="292025"/>
          </a:xfrm>
        </p:grpSpPr>
        <p:sp>
          <p:nvSpPr>
            <p:cNvPr id="7155" name="Google Shape;715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5"/>
          <p:cNvGrpSpPr/>
          <p:nvPr/>
        </p:nvGrpSpPr>
        <p:grpSpPr>
          <a:xfrm>
            <a:off x="3084025" y="2408839"/>
            <a:ext cx="355557" cy="354616"/>
            <a:chOff x="-34005425" y="3945575"/>
            <a:chExt cx="293025" cy="292250"/>
          </a:xfrm>
        </p:grpSpPr>
        <p:sp>
          <p:nvSpPr>
            <p:cNvPr id="7161" name="Google Shape;716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75"/>
          <p:cNvGrpSpPr/>
          <p:nvPr/>
        </p:nvGrpSpPr>
        <p:grpSpPr>
          <a:xfrm>
            <a:off x="1731124" y="2882015"/>
            <a:ext cx="358408" cy="355557"/>
            <a:chOff x="-32174975" y="3192625"/>
            <a:chExt cx="295375" cy="293025"/>
          </a:xfrm>
        </p:grpSpPr>
        <p:sp>
          <p:nvSpPr>
            <p:cNvPr id="7165" name="Google Shape;716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9" name="Google Shape;7169;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1" name="Google Shape;7171;p75"/>
          <p:cNvGrpSpPr/>
          <p:nvPr/>
        </p:nvGrpSpPr>
        <p:grpSpPr>
          <a:xfrm>
            <a:off x="3970274" y="2882970"/>
            <a:ext cx="354586" cy="353645"/>
            <a:chOff x="-30345325" y="3184750"/>
            <a:chExt cx="292225" cy="291450"/>
          </a:xfrm>
        </p:grpSpPr>
        <p:sp>
          <p:nvSpPr>
            <p:cNvPr id="7172" name="Google Shape;717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5"/>
          <p:cNvGrpSpPr/>
          <p:nvPr/>
        </p:nvGrpSpPr>
        <p:grpSpPr>
          <a:xfrm>
            <a:off x="1295026" y="1532946"/>
            <a:ext cx="353645" cy="353645"/>
            <a:chOff x="-35481425" y="3202075"/>
            <a:chExt cx="291450" cy="291450"/>
          </a:xfrm>
        </p:grpSpPr>
        <p:sp>
          <p:nvSpPr>
            <p:cNvPr id="7178" name="Google Shape;717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5"/>
          <p:cNvGrpSpPr/>
          <p:nvPr/>
        </p:nvGrpSpPr>
        <p:grpSpPr>
          <a:xfrm>
            <a:off x="1294556" y="1974472"/>
            <a:ext cx="354586" cy="352675"/>
            <a:chOff x="-35482200" y="3561225"/>
            <a:chExt cx="292225" cy="290650"/>
          </a:xfrm>
        </p:grpSpPr>
        <p:sp>
          <p:nvSpPr>
            <p:cNvPr id="7186" name="Google Shape;718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5"/>
          <p:cNvGrpSpPr/>
          <p:nvPr/>
        </p:nvGrpSpPr>
        <p:grpSpPr>
          <a:xfrm>
            <a:off x="1295026" y="2409340"/>
            <a:ext cx="353645" cy="353615"/>
            <a:chOff x="-35481425" y="3919600"/>
            <a:chExt cx="291450" cy="291425"/>
          </a:xfrm>
        </p:grpSpPr>
        <p:sp>
          <p:nvSpPr>
            <p:cNvPr id="7190" name="Google Shape;719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5"/>
          <p:cNvGrpSpPr/>
          <p:nvPr/>
        </p:nvGrpSpPr>
        <p:grpSpPr>
          <a:xfrm>
            <a:off x="3530661" y="1533431"/>
            <a:ext cx="357468" cy="352675"/>
            <a:chOff x="-33645475" y="3228075"/>
            <a:chExt cx="294600" cy="290650"/>
          </a:xfrm>
        </p:grpSpPr>
        <p:sp>
          <p:nvSpPr>
            <p:cNvPr id="7199" name="Google Shape;719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5"/>
          <p:cNvGrpSpPr/>
          <p:nvPr/>
        </p:nvGrpSpPr>
        <p:grpSpPr>
          <a:xfrm>
            <a:off x="3531631" y="1973516"/>
            <a:ext cx="355526" cy="354586"/>
            <a:chOff x="-33646250" y="3586425"/>
            <a:chExt cx="293000" cy="292225"/>
          </a:xfrm>
        </p:grpSpPr>
        <p:sp>
          <p:nvSpPr>
            <p:cNvPr id="7207" name="Google Shape;720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5"/>
          <p:cNvGrpSpPr/>
          <p:nvPr/>
        </p:nvGrpSpPr>
        <p:grpSpPr>
          <a:xfrm>
            <a:off x="3532101" y="2408369"/>
            <a:ext cx="354586" cy="355557"/>
            <a:chOff x="-33645475" y="3944800"/>
            <a:chExt cx="292225" cy="293025"/>
          </a:xfrm>
        </p:grpSpPr>
        <p:sp>
          <p:nvSpPr>
            <p:cNvPr id="7210" name="Google Shape;721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75"/>
          <p:cNvGrpSpPr/>
          <p:nvPr/>
        </p:nvGrpSpPr>
        <p:grpSpPr>
          <a:xfrm>
            <a:off x="2185320" y="2882106"/>
            <a:ext cx="352675" cy="355375"/>
            <a:chOff x="-31809525" y="3192625"/>
            <a:chExt cx="290650" cy="292875"/>
          </a:xfrm>
        </p:grpSpPr>
        <p:sp>
          <p:nvSpPr>
            <p:cNvPr id="7221" name="Google Shape;722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75"/>
          <p:cNvGrpSpPr/>
          <p:nvPr/>
        </p:nvGrpSpPr>
        <p:grpSpPr>
          <a:xfrm>
            <a:off x="2184835" y="3352658"/>
            <a:ext cx="353645" cy="355557"/>
            <a:chOff x="-31811100" y="3550975"/>
            <a:chExt cx="291450" cy="293025"/>
          </a:xfrm>
        </p:grpSpPr>
        <p:sp>
          <p:nvSpPr>
            <p:cNvPr id="7226" name="Google Shape;722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5"/>
          <p:cNvGrpSpPr/>
          <p:nvPr/>
        </p:nvGrpSpPr>
        <p:grpSpPr>
          <a:xfrm>
            <a:off x="2178631" y="3816962"/>
            <a:ext cx="366052" cy="356831"/>
            <a:chOff x="-31817400" y="3910025"/>
            <a:chExt cx="301675" cy="294075"/>
          </a:xfrm>
        </p:grpSpPr>
        <p:sp>
          <p:nvSpPr>
            <p:cNvPr id="7234" name="Google Shape;723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5"/>
          <p:cNvGrpSpPr/>
          <p:nvPr/>
        </p:nvGrpSpPr>
        <p:grpSpPr>
          <a:xfrm>
            <a:off x="3970259" y="3353143"/>
            <a:ext cx="354616" cy="354586"/>
            <a:chOff x="-30354000" y="3569100"/>
            <a:chExt cx="292250" cy="292225"/>
          </a:xfrm>
        </p:grpSpPr>
        <p:sp>
          <p:nvSpPr>
            <p:cNvPr id="7238" name="Google Shape;723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5"/>
          <p:cNvGrpSpPr/>
          <p:nvPr/>
        </p:nvGrpSpPr>
        <p:grpSpPr>
          <a:xfrm>
            <a:off x="1748837" y="1532946"/>
            <a:ext cx="342148" cy="353645"/>
            <a:chOff x="-35118325" y="3202075"/>
            <a:chExt cx="281975" cy="291450"/>
          </a:xfrm>
        </p:grpSpPr>
        <p:sp>
          <p:nvSpPr>
            <p:cNvPr id="7245" name="Google Shape;724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5"/>
          <p:cNvGrpSpPr/>
          <p:nvPr/>
        </p:nvGrpSpPr>
        <p:grpSpPr>
          <a:xfrm>
            <a:off x="1742618" y="1974199"/>
            <a:ext cx="354586" cy="353221"/>
            <a:chOff x="-35123050" y="3561225"/>
            <a:chExt cx="292225" cy="291100"/>
          </a:xfrm>
        </p:grpSpPr>
        <p:sp>
          <p:nvSpPr>
            <p:cNvPr id="7250" name="Google Shape;725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5"/>
          <p:cNvGrpSpPr/>
          <p:nvPr/>
        </p:nvGrpSpPr>
        <p:grpSpPr>
          <a:xfrm>
            <a:off x="1784677" y="2409340"/>
            <a:ext cx="270467" cy="353615"/>
            <a:chOff x="-35089175" y="3919600"/>
            <a:chExt cx="222900" cy="291425"/>
          </a:xfrm>
        </p:grpSpPr>
        <p:sp>
          <p:nvSpPr>
            <p:cNvPr id="7253" name="Google Shape;725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5"/>
          <p:cNvGrpSpPr/>
          <p:nvPr/>
        </p:nvGrpSpPr>
        <p:grpSpPr>
          <a:xfrm>
            <a:off x="3981673" y="1532703"/>
            <a:ext cx="336445" cy="354131"/>
            <a:chOff x="-33277650" y="3226875"/>
            <a:chExt cx="277275" cy="291850"/>
          </a:xfrm>
        </p:grpSpPr>
        <p:sp>
          <p:nvSpPr>
            <p:cNvPr id="7256" name="Google Shape;725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5"/>
          <p:cNvGrpSpPr/>
          <p:nvPr/>
        </p:nvGrpSpPr>
        <p:grpSpPr>
          <a:xfrm>
            <a:off x="3973073" y="1973987"/>
            <a:ext cx="353645" cy="353645"/>
            <a:chOff x="-33286325" y="3586425"/>
            <a:chExt cx="291450" cy="291450"/>
          </a:xfrm>
        </p:grpSpPr>
        <p:sp>
          <p:nvSpPr>
            <p:cNvPr id="7264" name="Google Shape;726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75"/>
          <p:cNvGrpSpPr/>
          <p:nvPr/>
        </p:nvGrpSpPr>
        <p:grpSpPr>
          <a:xfrm>
            <a:off x="3973073" y="2408369"/>
            <a:ext cx="353645" cy="355557"/>
            <a:chOff x="-33286325" y="3944800"/>
            <a:chExt cx="291450" cy="293025"/>
          </a:xfrm>
        </p:grpSpPr>
        <p:sp>
          <p:nvSpPr>
            <p:cNvPr id="7270" name="Google Shape;727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5"/>
          <p:cNvGrpSpPr/>
          <p:nvPr/>
        </p:nvGrpSpPr>
        <p:grpSpPr>
          <a:xfrm>
            <a:off x="2631470" y="2881529"/>
            <a:ext cx="353645" cy="356527"/>
            <a:chOff x="-31452725" y="3191825"/>
            <a:chExt cx="291450" cy="293825"/>
          </a:xfrm>
        </p:grpSpPr>
        <p:sp>
          <p:nvSpPr>
            <p:cNvPr id="7275" name="Google Shape;727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5"/>
          <p:cNvGrpSpPr/>
          <p:nvPr/>
        </p:nvGrpSpPr>
        <p:grpSpPr>
          <a:xfrm>
            <a:off x="2631000" y="3353144"/>
            <a:ext cx="354586" cy="354586"/>
            <a:chOff x="-31452725" y="3551775"/>
            <a:chExt cx="292225" cy="292225"/>
          </a:xfrm>
        </p:grpSpPr>
        <p:sp>
          <p:nvSpPr>
            <p:cNvPr id="7280" name="Google Shape;728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5"/>
          <p:cNvGrpSpPr/>
          <p:nvPr/>
        </p:nvGrpSpPr>
        <p:grpSpPr>
          <a:xfrm>
            <a:off x="2629559" y="3817129"/>
            <a:ext cx="357468" cy="356497"/>
            <a:chOff x="-31455100" y="3909350"/>
            <a:chExt cx="294600" cy="293800"/>
          </a:xfrm>
        </p:grpSpPr>
        <p:sp>
          <p:nvSpPr>
            <p:cNvPr id="7285" name="Google Shape;728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75"/>
          <p:cNvGrpSpPr/>
          <p:nvPr/>
        </p:nvGrpSpPr>
        <p:grpSpPr>
          <a:xfrm>
            <a:off x="3970744" y="3818084"/>
            <a:ext cx="353645" cy="354586"/>
            <a:chOff x="-30345325" y="3918800"/>
            <a:chExt cx="291450" cy="292225"/>
          </a:xfrm>
        </p:grpSpPr>
        <p:sp>
          <p:nvSpPr>
            <p:cNvPr id="7288" name="Google Shape;728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5"/>
          <p:cNvGrpSpPr/>
          <p:nvPr/>
        </p:nvGrpSpPr>
        <p:grpSpPr>
          <a:xfrm>
            <a:off x="2200736" y="1532946"/>
            <a:ext cx="332593" cy="353645"/>
            <a:chOff x="-34755225" y="3202075"/>
            <a:chExt cx="274100" cy="291450"/>
          </a:xfrm>
        </p:grpSpPr>
        <p:sp>
          <p:nvSpPr>
            <p:cNvPr id="7294" name="Google Shape;7294;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5"/>
          <p:cNvGrpSpPr/>
          <p:nvPr/>
        </p:nvGrpSpPr>
        <p:grpSpPr>
          <a:xfrm>
            <a:off x="2190209" y="1973987"/>
            <a:ext cx="353645" cy="353645"/>
            <a:chOff x="-34763900" y="3561225"/>
            <a:chExt cx="291450" cy="291450"/>
          </a:xfrm>
        </p:grpSpPr>
        <p:sp>
          <p:nvSpPr>
            <p:cNvPr id="7302" name="Google Shape;7302;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5" name="Google Shape;7305;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75"/>
          <p:cNvGrpSpPr/>
          <p:nvPr/>
        </p:nvGrpSpPr>
        <p:grpSpPr>
          <a:xfrm>
            <a:off x="845106" y="2882499"/>
            <a:ext cx="354586" cy="354586"/>
            <a:chOff x="-32927950" y="3227275"/>
            <a:chExt cx="292225" cy="292225"/>
          </a:xfrm>
        </p:grpSpPr>
        <p:sp>
          <p:nvSpPr>
            <p:cNvPr id="7307" name="Google Shape;7307;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5"/>
          <p:cNvGrpSpPr/>
          <p:nvPr/>
        </p:nvGrpSpPr>
        <p:grpSpPr>
          <a:xfrm>
            <a:off x="844621" y="3353613"/>
            <a:ext cx="355557" cy="353645"/>
            <a:chOff x="-32927950" y="3586425"/>
            <a:chExt cx="293025" cy="291450"/>
          </a:xfrm>
        </p:grpSpPr>
        <p:sp>
          <p:nvSpPr>
            <p:cNvPr id="7313" name="Google Shape;7313;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5"/>
          <p:cNvGrpSpPr/>
          <p:nvPr/>
        </p:nvGrpSpPr>
        <p:grpSpPr>
          <a:xfrm>
            <a:off x="845106" y="3817598"/>
            <a:ext cx="354586" cy="355557"/>
            <a:chOff x="-32927950" y="3944800"/>
            <a:chExt cx="292225" cy="293025"/>
          </a:xfrm>
        </p:grpSpPr>
        <p:sp>
          <p:nvSpPr>
            <p:cNvPr id="7319" name="Google Shape;7319;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5"/>
          <p:cNvGrpSpPr/>
          <p:nvPr/>
        </p:nvGrpSpPr>
        <p:grpSpPr>
          <a:xfrm>
            <a:off x="3073898" y="2882849"/>
            <a:ext cx="354586" cy="353888"/>
            <a:chOff x="-31094350" y="3194000"/>
            <a:chExt cx="292225" cy="291650"/>
          </a:xfrm>
        </p:grpSpPr>
        <p:sp>
          <p:nvSpPr>
            <p:cNvPr id="7329" name="Google Shape;7329;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5"/>
          <p:cNvGrpSpPr/>
          <p:nvPr/>
        </p:nvGrpSpPr>
        <p:grpSpPr>
          <a:xfrm>
            <a:off x="3074368" y="3353341"/>
            <a:ext cx="353645" cy="354191"/>
            <a:chOff x="-31093575" y="3552550"/>
            <a:chExt cx="291450" cy="291900"/>
          </a:xfrm>
        </p:grpSpPr>
        <p:sp>
          <p:nvSpPr>
            <p:cNvPr id="7338" name="Google Shape;7338;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5"/>
          <p:cNvGrpSpPr/>
          <p:nvPr/>
        </p:nvGrpSpPr>
        <p:grpSpPr>
          <a:xfrm>
            <a:off x="3074368" y="3818569"/>
            <a:ext cx="353645" cy="353615"/>
            <a:chOff x="-31093575" y="3911725"/>
            <a:chExt cx="291450" cy="291425"/>
          </a:xfrm>
        </p:grpSpPr>
        <p:sp>
          <p:nvSpPr>
            <p:cNvPr id="7343" name="Google Shape;734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5"/>
          <p:cNvGrpSpPr/>
          <p:nvPr/>
        </p:nvGrpSpPr>
        <p:grpSpPr>
          <a:xfrm>
            <a:off x="2183798" y="4275536"/>
            <a:ext cx="356497" cy="354586"/>
            <a:chOff x="-29946000" y="3183175"/>
            <a:chExt cx="293800" cy="292225"/>
          </a:xfrm>
        </p:grpSpPr>
        <p:sp>
          <p:nvSpPr>
            <p:cNvPr id="7346" name="Google Shape;734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5"/>
          <p:cNvGrpSpPr/>
          <p:nvPr/>
        </p:nvGrpSpPr>
        <p:grpSpPr>
          <a:xfrm>
            <a:off x="2628330" y="1532689"/>
            <a:ext cx="358408" cy="354161"/>
            <a:chOff x="-34408675" y="3202075"/>
            <a:chExt cx="295375" cy="291875"/>
          </a:xfrm>
        </p:grpSpPr>
        <p:sp>
          <p:nvSpPr>
            <p:cNvPr id="7353" name="Google Shape;735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5"/>
          <p:cNvGrpSpPr/>
          <p:nvPr/>
        </p:nvGrpSpPr>
        <p:grpSpPr>
          <a:xfrm>
            <a:off x="2630241" y="1972683"/>
            <a:ext cx="354586" cy="356254"/>
            <a:chOff x="-34405525" y="3558075"/>
            <a:chExt cx="292225" cy="293600"/>
          </a:xfrm>
        </p:grpSpPr>
        <p:sp>
          <p:nvSpPr>
            <p:cNvPr id="7358" name="Google Shape;735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5"/>
          <p:cNvGrpSpPr/>
          <p:nvPr/>
        </p:nvGrpSpPr>
        <p:grpSpPr>
          <a:xfrm>
            <a:off x="2629755" y="2409340"/>
            <a:ext cx="355557" cy="353615"/>
            <a:chOff x="-34406325" y="3919600"/>
            <a:chExt cx="293025" cy="291425"/>
          </a:xfrm>
        </p:grpSpPr>
        <p:sp>
          <p:nvSpPr>
            <p:cNvPr id="7362" name="Google Shape;736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5"/>
          <p:cNvGrpSpPr/>
          <p:nvPr/>
        </p:nvGrpSpPr>
        <p:grpSpPr>
          <a:xfrm>
            <a:off x="1293653" y="2888703"/>
            <a:ext cx="353645" cy="342179"/>
            <a:chOff x="-32568800" y="3232000"/>
            <a:chExt cx="291450" cy="282000"/>
          </a:xfrm>
        </p:grpSpPr>
        <p:sp>
          <p:nvSpPr>
            <p:cNvPr id="7370" name="Google Shape;737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5"/>
          <p:cNvGrpSpPr/>
          <p:nvPr/>
        </p:nvGrpSpPr>
        <p:grpSpPr>
          <a:xfrm>
            <a:off x="1293183" y="3353613"/>
            <a:ext cx="354586" cy="353645"/>
            <a:chOff x="-32569575" y="3586425"/>
            <a:chExt cx="292225" cy="291450"/>
          </a:xfrm>
        </p:grpSpPr>
        <p:sp>
          <p:nvSpPr>
            <p:cNvPr id="7373" name="Google Shape;737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5"/>
          <p:cNvGrpSpPr/>
          <p:nvPr/>
        </p:nvGrpSpPr>
        <p:grpSpPr>
          <a:xfrm>
            <a:off x="1284098" y="3818205"/>
            <a:ext cx="372756" cy="354343"/>
            <a:chOff x="-32576675" y="3944600"/>
            <a:chExt cx="307200" cy="292025"/>
          </a:xfrm>
        </p:grpSpPr>
        <p:sp>
          <p:nvSpPr>
            <p:cNvPr id="7376" name="Google Shape;737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5"/>
          <p:cNvGrpSpPr/>
          <p:nvPr/>
        </p:nvGrpSpPr>
        <p:grpSpPr>
          <a:xfrm>
            <a:off x="3529065" y="2882500"/>
            <a:ext cx="354586" cy="354586"/>
            <a:chOff x="-30735200" y="3192625"/>
            <a:chExt cx="292225" cy="292225"/>
          </a:xfrm>
        </p:grpSpPr>
        <p:sp>
          <p:nvSpPr>
            <p:cNvPr id="7379" name="Google Shape;737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5"/>
          <p:cNvGrpSpPr/>
          <p:nvPr/>
        </p:nvGrpSpPr>
        <p:grpSpPr>
          <a:xfrm>
            <a:off x="3529065" y="3353932"/>
            <a:ext cx="354586" cy="353008"/>
            <a:chOff x="-30735200" y="3552550"/>
            <a:chExt cx="292225" cy="290925"/>
          </a:xfrm>
        </p:grpSpPr>
        <p:sp>
          <p:nvSpPr>
            <p:cNvPr id="7387" name="Google Shape;738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5"/>
          <p:cNvGrpSpPr/>
          <p:nvPr/>
        </p:nvGrpSpPr>
        <p:grpSpPr>
          <a:xfrm>
            <a:off x="3529065" y="3818554"/>
            <a:ext cx="354586" cy="353645"/>
            <a:chOff x="-30735200" y="3910925"/>
            <a:chExt cx="292225" cy="291450"/>
          </a:xfrm>
        </p:grpSpPr>
        <p:sp>
          <p:nvSpPr>
            <p:cNvPr id="7390" name="Google Shape;739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2" name="Google Shape;7392;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3" name="Google Shape;7393;p75"/>
          <p:cNvGrpSpPr/>
          <p:nvPr/>
        </p:nvGrpSpPr>
        <p:grpSpPr>
          <a:xfrm>
            <a:off x="4882910" y="1531421"/>
            <a:ext cx="358971" cy="359224"/>
            <a:chOff x="-57956275" y="3197925"/>
            <a:chExt cx="319000" cy="319225"/>
          </a:xfrm>
        </p:grpSpPr>
        <p:sp>
          <p:nvSpPr>
            <p:cNvPr id="7394" name="Google Shape;739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5"/>
          <p:cNvGrpSpPr/>
          <p:nvPr/>
        </p:nvGrpSpPr>
        <p:grpSpPr>
          <a:xfrm>
            <a:off x="4905064" y="1987846"/>
            <a:ext cx="314662" cy="358971"/>
            <a:chOff x="-57940525" y="3590375"/>
            <a:chExt cx="279625" cy="319000"/>
          </a:xfrm>
        </p:grpSpPr>
        <p:sp>
          <p:nvSpPr>
            <p:cNvPr id="7402" name="Google Shape;740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5"/>
          <p:cNvGrpSpPr/>
          <p:nvPr/>
        </p:nvGrpSpPr>
        <p:grpSpPr>
          <a:xfrm>
            <a:off x="4875945" y="2429217"/>
            <a:ext cx="358099" cy="358999"/>
            <a:chOff x="-57959425" y="3982600"/>
            <a:chExt cx="318225" cy="319025"/>
          </a:xfrm>
        </p:grpSpPr>
        <p:sp>
          <p:nvSpPr>
            <p:cNvPr id="7408" name="Google Shape;740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75"/>
          <p:cNvGrpSpPr/>
          <p:nvPr/>
        </p:nvGrpSpPr>
        <p:grpSpPr>
          <a:xfrm>
            <a:off x="7076112" y="1532546"/>
            <a:ext cx="357226" cy="357226"/>
            <a:chOff x="-55987225" y="3198925"/>
            <a:chExt cx="317450" cy="317450"/>
          </a:xfrm>
        </p:grpSpPr>
        <p:sp>
          <p:nvSpPr>
            <p:cNvPr id="7413" name="Google Shape;741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5"/>
          <p:cNvGrpSpPr/>
          <p:nvPr/>
        </p:nvGrpSpPr>
        <p:grpSpPr>
          <a:xfrm>
            <a:off x="7076112" y="1988578"/>
            <a:ext cx="357226" cy="357367"/>
            <a:chOff x="-55987225" y="3591025"/>
            <a:chExt cx="317450" cy="317575"/>
          </a:xfrm>
        </p:grpSpPr>
        <p:sp>
          <p:nvSpPr>
            <p:cNvPr id="7418" name="Google Shape;741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75"/>
          <p:cNvGrpSpPr/>
          <p:nvPr/>
        </p:nvGrpSpPr>
        <p:grpSpPr>
          <a:xfrm>
            <a:off x="7090027" y="2429217"/>
            <a:ext cx="358999" cy="358999"/>
            <a:chOff x="-55988800" y="3982600"/>
            <a:chExt cx="319025" cy="319025"/>
          </a:xfrm>
        </p:grpSpPr>
        <p:sp>
          <p:nvSpPr>
            <p:cNvPr id="7424" name="Google Shape;742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75"/>
          <p:cNvGrpSpPr/>
          <p:nvPr/>
        </p:nvGrpSpPr>
        <p:grpSpPr>
          <a:xfrm>
            <a:off x="5748546" y="2887174"/>
            <a:ext cx="356326" cy="358971"/>
            <a:chOff x="-54026025" y="3192625"/>
            <a:chExt cx="316650" cy="319000"/>
          </a:xfrm>
        </p:grpSpPr>
        <p:sp>
          <p:nvSpPr>
            <p:cNvPr id="7430" name="Google Shape;743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5"/>
          <p:cNvGrpSpPr/>
          <p:nvPr/>
        </p:nvGrpSpPr>
        <p:grpSpPr>
          <a:xfrm>
            <a:off x="5768492" y="3358148"/>
            <a:ext cx="316434" cy="358099"/>
            <a:chOff x="-54007925" y="3584850"/>
            <a:chExt cx="281200" cy="318225"/>
          </a:xfrm>
        </p:grpSpPr>
        <p:sp>
          <p:nvSpPr>
            <p:cNvPr id="7439" name="Google Shape;743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5"/>
          <p:cNvGrpSpPr/>
          <p:nvPr/>
        </p:nvGrpSpPr>
        <p:grpSpPr>
          <a:xfrm>
            <a:off x="5768492" y="3820033"/>
            <a:ext cx="316434" cy="358914"/>
            <a:chOff x="-54007925" y="3975575"/>
            <a:chExt cx="281200" cy="318950"/>
          </a:xfrm>
        </p:grpSpPr>
        <p:sp>
          <p:nvSpPr>
            <p:cNvPr id="7446" name="Google Shape;744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5"/>
          <p:cNvGrpSpPr/>
          <p:nvPr/>
        </p:nvGrpSpPr>
        <p:grpSpPr>
          <a:xfrm>
            <a:off x="8003359" y="2904504"/>
            <a:ext cx="274770" cy="358492"/>
            <a:chOff x="-52005775" y="3208025"/>
            <a:chExt cx="244175" cy="318575"/>
          </a:xfrm>
        </p:grpSpPr>
        <p:sp>
          <p:nvSpPr>
            <p:cNvPr id="7451" name="Google Shape;745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5"/>
          <p:cNvGrpSpPr/>
          <p:nvPr/>
        </p:nvGrpSpPr>
        <p:grpSpPr>
          <a:xfrm>
            <a:off x="5309825" y="1532546"/>
            <a:ext cx="358099" cy="358099"/>
            <a:chOff x="-57568775" y="3198925"/>
            <a:chExt cx="318225" cy="318225"/>
          </a:xfrm>
        </p:grpSpPr>
        <p:sp>
          <p:nvSpPr>
            <p:cNvPr id="7463" name="Google Shape;746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5"/>
          <p:cNvGrpSpPr/>
          <p:nvPr/>
        </p:nvGrpSpPr>
        <p:grpSpPr>
          <a:xfrm>
            <a:off x="5331543" y="1987846"/>
            <a:ext cx="314662" cy="358099"/>
            <a:chOff x="-57549075" y="3590375"/>
            <a:chExt cx="279625" cy="318225"/>
          </a:xfrm>
        </p:grpSpPr>
        <p:sp>
          <p:nvSpPr>
            <p:cNvPr id="7470" name="Google Shape;747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75"/>
          <p:cNvGrpSpPr/>
          <p:nvPr/>
        </p:nvGrpSpPr>
        <p:grpSpPr>
          <a:xfrm>
            <a:off x="5323740" y="2429217"/>
            <a:ext cx="359871" cy="359871"/>
            <a:chOff x="-57570350" y="3982600"/>
            <a:chExt cx="319800" cy="319800"/>
          </a:xfrm>
        </p:grpSpPr>
        <p:sp>
          <p:nvSpPr>
            <p:cNvPr id="7475" name="Google Shape;747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5"/>
          <p:cNvGrpSpPr/>
          <p:nvPr/>
        </p:nvGrpSpPr>
        <p:grpSpPr>
          <a:xfrm>
            <a:off x="7538779" y="1531646"/>
            <a:ext cx="314662" cy="358999"/>
            <a:chOff x="-55576850" y="3198125"/>
            <a:chExt cx="279625" cy="319025"/>
          </a:xfrm>
        </p:grpSpPr>
        <p:sp>
          <p:nvSpPr>
            <p:cNvPr id="7480" name="Google Shape;748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75"/>
          <p:cNvGrpSpPr/>
          <p:nvPr/>
        </p:nvGrpSpPr>
        <p:grpSpPr>
          <a:xfrm>
            <a:off x="7516174" y="1987621"/>
            <a:ext cx="359871" cy="358324"/>
            <a:chOff x="-55596550" y="3590175"/>
            <a:chExt cx="319800" cy="318425"/>
          </a:xfrm>
        </p:grpSpPr>
        <p:sp>
          <p:nvSpPr>
            <p:cNvPr id="7485" name="Google Shape;748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5"/>
          <p:cNvGrpSpPr/>
          <p:nvPr/>
        </p:nvGrpSpPr>
        <p:grpSpPr>
          <a:xfrm>
            <a:off x="7531412" y="2428964"/>
            <a:ext cx="358999" cy="359252"/>
            <a:chOff x="-55595775" y="3982375"/>
            <a:chExt cx="319025" cy="319250"/>
          </a:xfrm>
        </p:grpSpPr>
        <p:sp>
          <p:nvSpPr>
            <p:cNvPr id="7490" name="Google Shape;749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5"/>
          <p:cNvGrpSpPr/>
          <p:nvPr/>
        </p:nvGrpSpPr>
        <p:grpSpPr>
          <a:xfrm>
            <a:off x="6188595" y="2887174"/>
            <a:ext cx="358999" cy="358099"/>
            <a:chOff x="-53635375" y="3192625"/>
            <a:chExt cx="319025" cy="318225"/>
          </a:xfrm>
        </p:grpSpPr>
        <p:sp>
          <p:nvSpPr>
            <p:cNvPr id="7497" name="Google Shape;749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5"/>
          <p:cNvGrpSpPr/>
          <p:nvPr/>
        </p:nvGrpSpPr>
        <p:grpSpPr>
          <a:xfrm>
            <a:off x="6210763" y="3358148"/>
            <a:ext cx="314662" cy="358999"/>
            <a:chOff x="-53615675" y="3584850"/>
            <a:chExt cx="279625" cy="319025"/>
          </a:xfrm>
        </p:grpSpPr>
        <p:sp>
          <p:nvSpPr>
            <p:cNvPr id="7501" name="Google Shape;750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5"/>
          <p:cNvGrpSpPr/>
          <p:nvPr/>
        </p:nvGrpSpPr>
        <p:grpSpPr>
          <a:xfrm>
            <a:off x="6188609" y="3821074"/>
            <a:ext cx="358971" cy="357874"/>
            <a:chOff x="-53634575" y="3976500"/>
            <a:chExt cx="319000" cy="318025"/>
          </a:xfrm>
        </p:grpSpPr>
        <p:sp>
          <p:nvSpPr>
            <p:cNvPr id="7505" name="Google Shape;750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5"/>
          <p:cNvGrpSpPr/>
          <p:nvPr/>
        </p:nvGrpSpPr>
        <p:grpSpPr>
          <a:xfrm>
            <a:off x="7983413" y="3364028"/>
            <a:ext cx="314662" cy="358436"/>
            <a:chOff x="-52023900" y="3590075"/>
            <a:chExt cx="279625" cy="318525"/>
          </a:xfrm>
        </p:grpSpPr>
        <p:sp>
          <p:nvSpPr>
            <p:cNvPr id="7514" name="Google Shape;751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5"/>
          <p:cNvGrpSpPr/>
          <p:nvPr/>
        </p:nvGrpSpPr>
        <p:grpSpPr>
          <a:xfrm>
            <a:off x="5746654" y="1532546"/>
            <a:ext cx="358971" cy="358971"/>
            <a:chOff x="-57173375" y="3198925"/>
            <a:chExt cx="319000" cy="319000"/>
          </a:xfrm>
        </p:grpSpPr>
        <p:sp>
          <p:nvSpPr>
            <p:cNvPr id="7522" name="Google Shape;752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5"/>
          <p:cNvGrpSpPr/>
          <p:nvPr/>
        </p:nvGrpSpPr>
        <p:grpSpPr>
          <a:xfrm>
            <a:off x="5747541" y="2009987"/>
            <a:ext cx="357198" cy="314690"/>
            <a:chOff x="-57176525" y="3610050"/>
            <a:chExt cx="317425" cy="279650"/>
          </a:xfrm>
        </p:grpSpPr>
        <p:sp>
          <p:nvSpPr>
            <p:cNvPr id="7527" name="Google Shape;752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5"/>
          <p:cNvGrpSpPr/>
          <p:nvPr/>
        </p:nvGrpSpPr>
        <p:grpSpPr>
          <a:xfrm>
            <a:off x="5779179" y="2428542"/>
            <a:ext cx="323524" cy="358774"/>
            <a:chOff x="-57162350" y="3982000"/>
            <a:chExt cx="287500" cy="318825"/>
          </a:xfrm>
        </p:grpSpPr>
        <p:sp>
          <p:nvSpPr>
            <p:cNvPr id="7533" name="Google Shape;7533;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5"/>
          <p:cNvGrpSpPr/>
          <p:nvPr/>
        </p:nvGrpSpPr>
        <p:grpSpPr>
          <a:xfrm>
            <a:off x="7957995" y="1532546"/>
            <a:ext cx="358099" cy="356326"/>
            <a:chOff x="-55202750" y="3198925"/>
            <a:chExt cx="318225" cy="316650"/>
          </a:xfrm>
        </p:grpSpPr>
        <p:sp>
          <p:nvSpPr>
            <p:cNvPr id="7542" name="Google Shape;7542;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5"/>
          <p:cNvGrpSpPr/>
          <p:nvPr/>
        </p:nvGrpSpPr>
        <p:grpSpPr>
          <a:xfrm>
            <a:off x="7968629" y="1987846"/>
            <a:ext cx="336830" cy="358099"/>
            <a:chOff x="-55194875" y="3590375"/>
            <a:chExt cx="299325" cy="318225"/>
          </a:xfrm>
        </p:grpSpPr>
        <p:sp>
          <p:nvSpPr>
            <p:cNvPr id="7545" name="Google Shape;7545;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5"/>
          <p:cNvGrpSpPr/>
          <p:nvPr/>
        </p:nvGrpSpPr>
        <p:grpSpPr>
          <a:xfrm>
            <a:off x="7973247" y="2430117"/>
            <a:ext cx="357198" cy="357198"/>
            <a:chOff x="-55203525" y="3983400"/>
            <a:chExt cx="317425" cy="317425"/>
          </a:xfrm>
        </p:grpSpPr>
        <p:sp>
          <p:nvSpPr>
            <p:cNvPr id="7551" name="Google Shape;7551;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75"/>
          <p:cNvGrpSpPr/>
          <p:nvPr/>
        </p:nvGrpSpPr>
        <p:grpSpPr>
          <a:xfrm>
            <a:off x="6639727" y="2887174"/>
            <a:ext cx="335930" cy="358971"/>
            <a:chOff x="-53232900" y="3192625"/>
            <a:chExt cx="298525" cy="319000"/>
          </a:xfrm>
        </p:grpSpPr>
        <p:sp>
          <p:nvSpPr>
            <p:cNvPr id="7555" name="Google Shape;7555;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5"/>
          <p:cNvGrpSpPr/>
          <p:nvPr/>
        </p:nvGrpSpPr>
        <p:grpSpPr>
          <a:xfrm>
            <a:off x="6629093" y="3358148"/>
            <a:ext cx="357198" cy="356326"/>
            <a:chOff x="-53242350" y="3584850"/>
            <a:chExt cx="317425" cy="316650"/>
          </a:xfrm>
        </p:grpSpPr>
        <p:sp>
          <p:nvSpPr>
            <p:cNvPr id="7564" name="Google Shape;7564;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5"/>
          <p:cNvGrpSpPr/>
          <p:nvPr/>
        </p:nvGrpSpPr>
        <p:grpSpPr>
          <a:xfrm>
            <a:off x="6650362" y="3820849"/>
            <a:ext cx="314662" cy="358999"/>
            <a:chOff x="-53224225" y="3976300"/>
            <a:chExt cx="279625" cy="319025"/>
          </a:xfrm>
        </p:grpSpPr>
        <p:sp>
          <p:nvSpPr>
            <p:cNvPr id="7570" name="Google Shape;7570;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5"/>
          <p:cNvGrpSpPr/>
          <p:nvPr/>
        </p:nvGrpSpPr>
        <p:grpSpPr>
          <a:xfrm>
            <a:off x="7961258" y="3828529"/>
            <a:ext cx="358971" cy="358408"/>
            <a:chOff x="-52043575" y="3983125"/>
            <a:chExt cx="319000" cy="318500"/>
          </a:xfrm>
        </p:grpSpPr>
        <p:sp>
          <p:nvSpPr>
            <p:cNvPr id="7578" name="Google Shape;7578;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5"/>
          <p:cNvGrpSpPr/>
          <p:nvPr/>
        </p:nvGrpSpPr>
        <p:grpSpPr>
          <a:xfrm>
            <a:off x="6215199" y="1532546"/>
            <a:ext cx="314662" cy="358971"/>
            <a:chOff x="-56766175" y="3198925"/>
            <a:chExt cx="279625" cy="319000"/>
          </a:xfrm>
        </p:grpSpPr>
        <p:sp>
          <p:nvSpPr>
            <p:cNvPr id="7588" name="Google Shape;7588;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75"/>
          <p:cNvGrpSpPr/>
          <p:nvPr/>
        </p:nvGrpSpPr>
        <p:grpSpPr>
          <a:xfrm>
            <a:off x="6214313" y="1987846"/>
            <a:ext cx="316434" cy="358099"/>
            <a:chOff x="-56766175" y="3590375"/>
            <a:chExt cx="281200" cy="318225"/>
          </a:xfrm>
        </p:grpSpPr>
        <p:sp>
          <p:nvSpPr>
            <p:cNvPr id="7596" name="Google Shape;7596;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5"/>
          <p:cNvGrpSpPr/>
          <p:nvPr/>
        </p:nvGrpSpPr>
        <p:grpSpPr>
          <a:xfrm>
            <a:off x="6251269" y="2429217"/>
            <a:ext cx="272126" cy="358099"/>
            <a:chOff x="-56747275" y="3982600"/>
            <a:chExt cx="241825" cy="318225"/>
          </a:xfrm>
        </p:grpSpPr>
        <p:sp>
          <p:nvSpPr>
            <p:cNvPr id="7601" name="Google Shape;7601;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5"/>
          <p:cNvGrpSpPr/>
          <p:nvPr/>
        </p:nvGrpSpPr>
        <p:grpSpPr>
          <a:xfrm>
            <a:off x="4881188" y="2894264"/>
            <a:ext cx="314662" cy="358971"/>
            <a:chOff x="-54793175" y="3198925"/>
            <a:chExt cx="279625" cy="319000"/>
          </a:xfrm>
        </p:grpSpPr>
        <p:sp>
          <p:nvSpPr>
            <p:cNvPr id="7609" name="Google Shape;7609;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5"/>
          <p:cNvGrpSpPr/>
          <p:nvPr/>
        </p:nvGrpSpPr>
        <p:grpSpPr>
          <a:xfrm>
            <a:off x="4859020" y="3371455"/>
            <a:ext cx="358999" cy="342991"/>
            <a:chOff x="-54812875" y="3596675"/>
            <a:chExt cx="319025" cy="304800"/>
          </a:xfrm>
        </p:grpSpPr>
        <p:sp>
          <p:nvSpPr>
            <p:cNvPr id="7617" name="Google Shape;7617;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4" name="Google Shape;7624;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6" name="Google Shape;7626;p75"/>
          <p:cNvGrpSpPr/>
          <p:nvPr/>
        </p:nvGrpSpPr>
        <p:grpSpPr>
          <a:xfrm>
            <a:off x="4881188" y="3827938"/>
            <a:ext cx="314662" cy="358099"/>
            <a:chOff x="-54793175" y="3982600"/>
            <a:chExt cx="279625" cy="318225"/>
          </a:xfrm>
        </p:grpSpPr>
        <p:sp>
          <p:nvSpPr>
            <p:cNvPr id="7627" name="Google Shape;7627;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5"/>
          <p:cNvGrpSpPr/>
          <p:nvPr/>
        </p:nvGrpSpPr>
        <p:grpSpPr>
          <a:xfrm>
            <a:off x="7092647" y="2887174"/>
            <a:ext cx="314662" cy="358099"/>
            <a:chOff x="-52832000" y="3192625"/>
            <a:chExt cx="279625" cy="318225"/>
          </a:xfrm>
        </p:grpSpPr>
        <p:sp>
          <p:nvSpPr>
            <p:cNvPr id="7635" name="Google Shape;7635;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5"/>
          <p:cNvGrpSpPr/>
          <p:nvPr/>
        </p:nvGrpSpPr>
        <p:grpSpPr>
          <a:xfrm>
            <a:off x="7070492" y="3359048"/>
            <a:ext cx="358971" cy="357198"/>
            <a:chOff x="-52851675" y="3585650"/>
            <a:chExt cx="319000" cy="317425"/>
          </a:xfrm>
        </p:grpSpPr>
        <p:sp>
          <p:nvSpPr>
            <p:cNvPr id="7644" name="Google Shape;7644;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5"/>
          <p:cNvGrpSpPr/>
          <p:nvPr/>
        </p:nvGrpSpPr>
        <p:grpSpPr>
          <a:xfrm>
            <a:off x="7092647" y="3820849"/>
            <a:ext cx="314662" cy="358999"/>
            <a:chOff x="-52832000" y="3976300"/>
            <a:chExt cx="279625" cy="319025"/>
          </a:xfrm>
        </p:grpSpPr>
        <p:sp>
          <p:nvSpPr>
            <p:cNvPr id="7651" name="Google Shape;7651;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5"/>
          <p:cNvGrpSpPr/>
          <p:nvPr/>
        </p:nvGrpSpPr>
        <p:grpSpPr>
          <a:xfrm>
            <a:off x="6209853" y="4275497"/>
            <a:ext cx="316434" cy="358099"/>
            <a:chOff x="-51633225" y="3198925"/>
            <a:chExt cx="281200" cy="318225"/>
          </a:xfrm>
        </p:grpSpPr>
        <p:sp>
          <p:nvSpPr>
            <p:cNvPr id="7657" name="Google Shape;7657;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75"/>
          <p:cNvGrpSpPr/>
          <p:nvPr/>
        </p:nvGrpSpPr>
        <p:grpSpPr>
          <a:xfrm>
            <a:off x="6628676" y="1533418"/>
            <a:ext cx="365188" cy="357226"/>
            <a:chOff x="-56396775" y="3199700"/>
            <a:chExt cx="324525" cy="317450"/>
          </a:xfrm>
        </p:grpSpPr>
        <p:sp>
          <p:nvSpPr>
            <p:cNvPr id="7665" name="Google Shape;7665;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75"/>
          <p:cNvGrpSpPr/>
          <p:nvPr/>
        </p:nvGrpSpPr>
        <p:grpSpPr>
          <a:xfrm>
            <a:off x="6631771" y="1999353"/>
            <a:ext cx="358999" cy="335958"/>
            <a:chOff x="-56394425" y="3600600"/>
            <a:chExt cx="319025" cy="298550"/>
          </a:xfrm>
        </p:grpSpPr>
        <p:sp>
          <p:nvSpPr>
            <p:cNvPr id="7672" name="Google Shape;7672;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5"/>
          <p:cNvGrpSpPr/>
          <p:nvPr/>
        </p:nvGrpSpPr>
        <p:grpSpPr>
          <a:xfrm>
            <a:off x="6662538" y="2430117"/>
            <a:ext cx="327068" cy="357198"/>
            <a:chOff x="-56379450" y="3983400"/>
            <a:chExt cx="290650" cy="317425"/>
          </a:xfrm>
        </p:grpSpPr>
        <p:sp>
          <p:nvSpPr>
            <p:cNvPr id="7676" name="Google Shape;7676;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5"/>
          <p:cNvGrpSpPr/>
          <p:nvPr/>
        </p:nvGrpSpPr>
        <p:grpSpPr>
          <a:xfrm>
            <a:off x="5326242" y="2894264"/>
            <a:ext cx="316434" cy="358971"/>
            <a:chOff x="-54401725" y="3198925"/>
            <a:chExt cx="281200" cy="319000"/>
          </a:xfrm>
        </p:grpSpPr>
        <p:sp>
          <p:nvSpPr>
            <p:cNvPr id="7685" name="Google Shape;7685;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5"/>
          <p:cNvGrpSpPr/>
          <p:nvPr/>
        </p:nvGrpSpPr>
        <p:grpSpPr>
          <a:xfrm>
            <a:off x="5327128" y="3364365"/>
            <a:ext cx="314662" cy="358099"/>
            <a:chOff x="-54401725" y="3590375"/>
            <a:chExt cx="279625" cy="318225"/>
          </a:xfrm>
        </p:grpSpPr>
        <p:sp>
          <p:nvSpPr>
            <p:cNvPr id="7697" name="Google Shape;7697;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5"/>
          <p:cNvGrpSpPr/>
          <p:nvPr/>
        </p:nvGrpSpPr>
        <p:grpSpPr>
          <a:xfrm>
            <a:off x="5324920" y="3827938"/>
            <a:ext cx="319079" cy="358099"/>
            <a:chOff x="-54403300" y="3982600"/>
            <a:chExt cx="283550" cy="318225"/>
          </a:xfrm>
        </p:grpSpPr>
        <p:sp>
          <p:nvSpPr>
            <p:cNvPr id="7704" name="Google Shape;7704;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75"/>
          <p:cNvGrpSpPr/>
          <p:nvPr/>
        </p:nvGrpSpPr>
        <p:grpSpPr>
          <a:xfrm>
            <a:off x="7512313" y="2889172"/>
            <a:ext cx="356298" cy="356973"/>
            <a:chOff x="-52458650" y="3194400"/>
            <a:chExt cx="316625" cy="317225"/>
          </a:xfrm>
        </p:grpSpPr>
        <p:sp>
          <p:nvSpPr>
            <p:cNvPr id="7710" name="Google Shape;7710;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75"/>
          <p:cNvGrpSpPr/>
          <p:nvPr/>
        </p:nvGrpSpPr>
        <p:grpSpPr>
          <a:xfrm>
            <a:off x="7521611" y="3358148"/>
            <a:ext cx="337703" cy="357845"/>
            <a:chOff x="-52450000" y="3584850"/>
            <a:chExt cx="300100" cy="318000"/>
          </a:xfrm>
        </p:grpSpPr>
        <p:sp>
          <p:nvSpPr>
            <p:cNvPr id="7719" name="Google Shape;771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5"/>
          <p:cNvGrpSpPr/>
          <p:nvPr/>
        </p:nvGrpSpPr>
        <p:grpSpPr>
          <a:xfrm>
            <a:off x="7533131" y="3822621"/>
            <a:ext cx="314662" cy="357226"/>
            <a:chOff x="-52440550" y="3977875"/>
            <a:chExt cx="279625" cy="317450"/>
          </a:xfrm>
        </p:grpSpPr>
        <p:sp>
          <p:nvSpPr>
            <p:cNvPr id="7727" name="Google Shape;772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5"/>
          <p:cNvGrpSpPr/>
          <p:nvPr/>
        </p:nvGrpSpPr>
        <p:grpSpPr>
          <a:xfrm>
            <a:off x="6645066" y="4278827"/>
            <a:ext cx="314662" cy="358999"/>
            <a:chOff x="-51623775" y="3584850"/>
            <a:chExt cx="279625" cy="319025"/>
          </a:xfrm>
        </p:grpSpPr>
        <p:sp>
          <p:nvSpPr>
            <p:cNvPr id="7736" name="Google Shape;773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48"/>
        <p:cNvGrpSpPr/>
        <p:nvPr/>
      </p:nvGrpSpPr>
      <p:grpSpPr>
        <a:xfrm>
          <a:off x="0" y="0"/>
          <a:ext cx="0" cy="0"/>
          <a:chOff x="0" y="0"/>
          <a:chExt cx="0" cy="0"/>
        </a:xfrm>
      </p:grpSpPr>
      <p:sp>
        <p:nvSpPr>
          <p:cNvPr id="7749" name="Google Shape;7749;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50" name="Google Shape;7750;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51" name="Google Shape;7751;p76"/>
          <p:cNvGrpSpPr/>
          <p:nvPr/>
        </p:nvGrpSpPr>
        <p:grpSpPr>
          <a:xfrm>
            <a:off x="885675" y="1539249"/>
            <a:ext cx="276003" cy="357300"/>
            <a:chOff x="-50469125" y="3183175"/>
            <a:chExt cx="233150" cy="301825"/>
          </a:xfrm>
        </p:grpSpPr>
        <p:sp>
          <p:nvSpPr>
            <p:cNvPr id="7752" name="Google Shape;775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6"/>
          <p:cNvGrpSpPr/>
          <p:nvPr/>
        </p:nvGrpSpPr>
        <p:grpSpPr>
          <a:xfrm>
            <a:off x="845574" y="1974651"/>
            <a:ext cx="356205" cy="355288"/>
            <a:chOff x="-50504575" y="3550975"/>
            <a:chExt cx="300900" cy="300125"/>
          </a:xfrm>
        </p:grpSpPr>
        <p:sp>
          <p:nvSpPr>
            <p:cNvPr id="7756" name="Google Shape;775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6"/>
          <p:cNvGrpSpPr/>
          <p:nvPr/>
        </p:nvGrpSpPr>
        <p:grpSpPr>
          <a:xfrm>
            <a:off x="845574" y="2412893"/>
            <a:ext cx="356205" cy="354341"/>
            <a:chOff x="-50503000" y="3921175"/>
            <a:chExt cx="300900" cy="299325"/>
          </a:xfrm>
        </p:grpSpPr>
        <p:sp>
          <p:nvSpPr>
            <p:cNvPr id="7761" name="Google Shape;776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6"/>
          <p:cNvGrpSpPr/>
          <p:nvPr/>
        </p:nvGrpSpPr>
        <p:grpSpPr>
          <a:xfrm>
            <a:off x="3049627" y="1558811"/>
            <a:ext cx="355258" cy="356205"/>
            <a:chOff x="-48630025" y="3199700"/>
            <a:chExt cx="300100" cy="300900"/>
          </a:xfrm>
        </p:grpSpPr>
        <p:sp>
          <p:nvSpPr>
            <p:cNvPr id="7767" name="Google Shape;776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6"/>
          <p:cNvGrpSpPr/>
          <p:nvPr/>
        </p:nvGrpSpPr>
        <p:grpSpPr>
          <a:xfrm>
            <a:off x="3049627" y="1996107"/>
            <a:ext cx="355258" cy="355258"/>
            <a:chOff x="-48630025" y="3569100"/>
            <a:chExt cx="300100" cy="300100"/>
          </a:xfrm>
        </p:grpSpPr>
        <p:sp>
          <p:nvSpPr>
            <p:cNvPr id="7771" name="Google Shape;777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6"/>
          <p:cNvGrpSpPr/>
          <p:nvPr/>
        </p:nvGrpSpPr>
        <p:grpSpPr>
          <a:xfrm>
            <a:off x="3050101" y="2433403"/>
            <a:ext cx="354311" cy="353394"/>
            <a:chOff x="-48629225" y="3938500"/>
            <a:chExt cx="299300" cy="298525"/>
          </a:xfrm>
        </p:grpSpPr>
        <p:sp>
          <p:nvSpPr>
            <p:cNvPr id="7782" name="Google Shape;778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6"/>
          <p:cNvGrpSpPr/>
          <p:nvPr/>
        </p:nvGrpSpPr>
        <p:grpSpPr>
          <a:xfrm>
            <a:off x="1785504" y="2904744"/>
            <a:ext cx="311458" cy="354341"/>
            <a:chOff x="-46762575" y="3200500"/>
            <a:chExt cx="263100" cy="299325"/>
          </a:xfrm>
        </p:grpSpPr>
        <p:sp>
          <p:nvSpPr>
            <p:cNvPr id="7787" name="Google Shape;778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6"/>
          <p:cNvGrpSpPr/>
          <p:nvPr/>
        </p:nvGrpSpPr>
        <p:grpSpPr>
          <a:xfrm>
            <a:off x="1763589" y="3363466"/>
            <a:ext cx="355288" cy="312375"/>
            <a:chOff x="-46779900" y="3588000"/>
            <a:chExt cx="300125" cy="263875"/>
          </a:xfrm>
        </p:grpSpPr>
        <p:sp>
          <p:nvSpPr>
            <p:cNvPr id="7793" name="Google Shape;779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6"/>
          <p:cNvGrpSpPr/>
          <p:nvPr/>
        </p:nvGrpSpPr>
        <p:grpSpPr>
          <a:xfrm>
            <a:off x="1764062" y="3778388"/>
            <a:ext cx="354341" cy="353394"/>
            <a:chOff x="-46779100" y="3938500"/>
            <a:chExt cx="299325" cy="298525"/>
          </a:xfrm>
        </p:grpSpPr>
        <p:sp>
          <p:nvSpPr>
            <p:cNvPr id="7798" name="Google Shape;779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6"/>
          <p:cNvGrpSpPr/>
          <p:nvPr/>
        </p:nvGrpSpPr>
        <p:grpSpPr>
          <a:xfrm>
            <a:off x="3971800" y="2911255"/>
            <a:ext cx="355258" cy="355288"/>
            <a:chOff x="-44924250" y="3206000"/>
            <a:chExt cx="300100" cy="300125"/>
          </a:xfrm>
        </p:grpSpPr>
        <p:sp>
          <p:nvSpPr>
            <p:cNvPr id="7801" name="Google Shape;780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6"/>
          <p:cNvGrpSpPr/>
          <p:nvPr/>
        </p:nvGrpSpPr>
        <p:grpSpPr>
          <a:xfrm>
            <a:off x="1286286" y="1539249"/>
            <a:ext cx="355258" cy="355258"/>
            <a:chOff x="-50134375" y="3183175"/>
            <a:chExt cx="300100" cy="300100"/>
          </a:xfrm>
        </p:grpSpPr>
        <p:sp>
          <p:nvSpPr>
            <p:cNvPr id="7807" name="Google Shape;780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76"/>
          <p:cNvGrpSpPr/>
          <p:nvPr/>
        </p:nvGrpSpPr>
        <p:grpSpPr>
          <a:xfrm>
            <a:off x="1286286" y="1974651"/>
            <a:ext cx="355258" cy="355288"/>
            <a:chOff x="-50134375" y="3550975"/>
            <a:chExt cx="300100" cy="300125"/>
          </a:xfrm>
        </p:grpSpPr>
        <p:sp>
          <p:nvSpPr>
            <p:cNvPr id="7818" name="Google Shape;781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6"/>
          <p:cNvGrpSpPr/>
          <p:nvPr/>
        </p:nvGrpSpPr>
        <p:grpSpPr>
          <a:xfrm>
            <a:off x="1286286" y="2412183"/>
            <a:ext cx="355258" cy="355051"/>
            <a:chOff x="-50134375" y="3920575"/>
            <a:chExt cx="300100" cy="299925"/>
          </a:xfrm>
        </p:grpSpPr>
        <p:sp>
          <p:nvSpPr>
            <p:cNvPr id="7821" name="Google Shape;782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76"/>
          <p:cNvGrpSpPr/>
          <p:nvPr/>
        </p:nvGrpSpPr>
        <p:grpSpPr>
          <a:xfrm>
            <a:off x="3497010" y="1559758"/>
            <a:ext cx="357123" cy="355258"/>
            <a:chOff x="-48262200" y="3200500"/>
            <a:chExt cx="301675" cy="300100"/>
          </a:xfrm>
        </p:grpSpPr>
        <p:sp>
          <p:nvSpPr>
            <p:cNvPr id="7825" name="Google Shape;782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6"/>
          <p:cNvGrpSpPr/>
          <p:nvPr/>
        </p:nvGrpSpPr>
        <p:grpSpPr>
          <a:xfrm>
            <a:off x="3526383" y="1996847"/>
            <a:ext cx="298377" cy="354519"/>
            <a:chOff x="-48233050" y="3569725"/>
            <a:chExt cx="252050" cy="299475"/>
          </a:xfrm>
        </p:grpSpPr>
        <p:sp>
          <p:nvSpPr>
            <p:cNvPr id="7835" name="Google Shape;783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6"/>
          <p:cNvGrpSpPr/>
          <p:nvPr/>
        </p:nvGrpSpPr>
        <p:grpSpPr>
          <a:xfrm>
            <a:off x="3550148" y="2430591"/>
            <a:ext cx="250847" cy="358070"/>
            <a:chOff x="-48216525" y="3936125"/>
            <a:chExt cx="211900" cy="302475"/>
          </a:xfrm>
        </p:grpSpPr>
        <p:sp>
          <p:nvSpPr>
            <p:cNvPr id="7839" name="Google Shape;783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6"/>
          <p:cNvGrpSpPr/>
          <p:nvPr/>
        </p:nvGrpSpPr>
        <p:grpSpPr>
          <a:xfrm>
            <a:off x="2205866" y="2905661"/>
            <a:ext cx="355258" cy="355288"/>
            <a:chOff x="-46410500" y="3201275"/>
            <a:chExt cx="300100" cy="300125"/>
          </a:xfrm>
        </p:grpSpPr>
        <p:sp>
          <p:nvSpPr>
            <p:cNvPr id="7844" name="Google Shape;784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6"/>
          <p:cNvGrpSpPr/>
          <p:nvPr/>
        </p:nvGrpSpPr>
        <p:grpSpPr>
          <a:xfrm>
            <a:off x="2205866" y="3341092"/>
            <a:ext cx="355258" cy="356205"/>
            <a:chOff x="-46409700" y="3569100"/>
            <a:chExt cx="300100" cy="300900"/>
          </a:xfrm>
        </p:grpSpPr>
        <p:sp>
          <p:nvSpPr>
            <p:cNvPr id="7850" name="Google Shape;785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6"/>
          <p:cNvGrpSpPr/>
          <p:nvPr/>
        </p:nvGrpSpPr>
        <p:grpSpPr>
          <a:xfrm>
            <a:off x="2193747" y="3776524"/>
            <a:ext cx="379497" cy="358070"/>
            <a:chOff x="-46422300" y="3936925"/>
            <a:chExt cx="320575" cy="302475"/>
          </a:xfrm>
        </p:grpSpPr>
        <p:sp>
          <p:nvSpPr>
            <p:cNvPr id="7856" name="Google Shape;785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6"/>
          <p:cNvGrpSpPr/>
          <p:nvPr/>
        </p:nvGrpSpPr>
        <p:grpSpPr>
          <a:xfrm>
            <a:off x="3971326" y="3330852"/>
            <a:ext cx="356205" cy="355258"/>
            <a:chOff x="-44914800" y="3560450"/>
            <a:chExt cx="300900" cy="300100"/>
          </a:xfrm>
        </p:grpSpPr>
        <p:sp>
          <p:nvSpPr>
            <p:cNvPr id="7859" name="Google Shape;785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6"/>
          <p:cNvGrpSpPr/>
          <p:nvPr/>
        </p:nvGrpSpPr>
        <p:grpSpPr>
          <a:xfrm>
            <a:off x="1726378" y="1539486"/>
            <a:ext cx="354311" cy="354104"/>
            <a:chOff x="-49764975" y="3183375"/>
            <a:chExt cx="299300" cy="299125"/>
          </a:xfrm>
        </p:grpSpPr>
        <p:sp>
          <p:nvSpPr>
            <p:cNvPr id="7865" name="Google Shape;786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6"/>
          <p:cNvGrpSpPr/>
          <p:nvPr/>
        </p:nvGrpSpPr>
        <p:grpSpPr>
          <a:xfrm>
            <a:off x="1726378" y="1974947"/>
            <a:ext cx="354311" cy="355909"/>
            <a:chOff x="-49764975" y="3551225"/>
            <a:chExt cx="299300" cy="300650"/>
          </a:xfrm>
        </p:grpSpPr>
        <p:sp>
          <p:nvSpPr>
            <p:cNvPr id="7875" name="Google Shape;787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6"/>
          <p:cNvGrpSpPr/>
          <p:nvPr/>
        </p:nvGrpSpPr>
        <p:grpSpPr>
          <a:xfrm>
            <a:off x="1724040" y="2411710"/>
            <a:ext cx="358987" cy="355525"/>
            <a:chOff x="-49766550" y="3920175"/>
            <a:chExt cx="303250" cy="300325"/>
          </a:xfrm>
        </p:grpSpPr>
        <p:sp>
          <p:nvSpPr>
            <p:cNvPr id="7887" name="Google Shape;788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76"/>
          <p:cNvGrpSpPr/>
          <p:nvPr/>
        </p:nvGrpSpPr>
        <p:grpSpPr>
          <a:xfrm>
            <a:off x="3939571" y="1559758"/>
            <a:ext cx="357123" cy="354341"/>
            <a:chOff x="-47892800" y="3200500"/>
            <a:chExt cx="301675" cy="299325"/>
          </a:xfrm>
        </p:grpSpPr>
        <p:sp>
          <p:nvSpPr>
            <p:cNvPr id="7892" name="Google Shape;789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76"/>
          <p:cNvGrpSpPr/>
          <p:nvPr/>
        </p:nvGrpSpPr>
        <p:grpSpPr>
          <a:xfrm>
            <a:off x="4003437" y="1996107"/>
            <a:ext cx="229391" cy="355258"/>
            <a:chOff x="-47839250" y="3569100"/>
            <a:chExt cx="193775" cy="300100"/>
          </a:xfrm>
        </p:grpSpPr>
        <p:sp>
          <p:nvSpPr>
            <p:cNvPr id="7899" name="Google Shape;789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6"/>
          <p:cNvGrpSpPr/>
          <p:nvPr/>
        </p:nvGrpSpPr>
        <p:grpSpPr>
          <a:xfrm>
            <a:off x="3940503" y="2432456"/>
            <a:ext cx="355258" cy="356205"/>
            <a:chOff x="-47892800" y="3937700"/>
            <a:chExt cx="300100" cy="300900"/>
          </a:xfrm>
        </p:grpSpPr>
        <p:sp>
          <p:nvSpPr>
            <p:cNvPr id="7906" name="Google Shape;790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6"/>
          <p:cNvGrpSpPr/>
          <p:nvPr/>
        </p:nvGrpSpPr>
        <p:grpSpPr>
          <a:xfrm>
            <a:off x="2645798" y="2926170"/>
            <a:ext cx="355258" cy="311458"/>
            <a:chOff x="-46042675" y="3218600"/>
            <a:chExt cx="300100" cy="263100"/>
          </a:xfrm>
        </p:grpSpPr>
        <p:sp>
          <p:nvSpPr>
            <p:cNvPr id="7915" name="Google Shape;791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6"/>
          <p:cNvGrpSpPr/>
          <p:nvPr/>
        </p:nvGrpSpPr>
        <p:grpSpPr>
          <a:xfrm>
            <a:off x="2645798" y="3340619"/>
            <a:ext cx="355258" cy="323118"/>
            <a:chOff x="-46042675" y="3568700"/>
            <a:chExt cx="300100" cy="272950"/>
          </a:xfrm>
        </p:grpSpPr>
        <p:sp>
          <p:nvSpPr>
            <p:cNvPr id="7922" name="Google Shape;792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6"/>
          <p:cNvGrpSpPr/>
          <p:nvPr/>
        </p:nvGrpSpPr>
        <p:grpSpPr>
          <a:xfrm>
            <a:off x="2687749" y="3777589"/>
            <a:ext cx="271357" cy="356057"/>
            <a:chOff x="-46007225" y="3937825"/>
            <a:chExt cx="229225" cy="300775"/>
          </a:xfrm>
        </p:grpSpPr>
        <p:sp>
          <p:nvSpPr>
            <p:cNvPr id="7927" name="Google Shape;792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6"/>
          <p:cNvGrpSpPr/>
          <p:nvPr/>
        </p:nvGrpSpPr>
        <p:grpSpPr>
          <a:xfrm>
            <a:off x="3993241" y="3767675"/>
            <a:ext cx="312375" cy="357596"/>
            <a:chOff x="-44895900" y="3929450"/>
            <a:chExt cx="263875" cy="302075"/>
          </a:xfrm>
        </p:grpSpPr>
        <p:sp>
          <p:nvSpPr>
            <p:cNvPr id="7938" name="Google Shape;793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6"/>
          <p:cNvGrpSpPr/>
          <p:nvPr/>
        </p:nvGrpSpPr>
        <p:grpSpPr>
          <a:xfrm>
            <a:off x="2167060" y="1550436"/>
            <a:ext cx="356205" cy="332885"/>
            <a:chOff x="-49397175" y="3192625"/>
            <a:chExt cx="300900" cy="281200"/>
          </a:xfrm>
        </p:grpSpPr>
        <p:sp>
          <p:nvSpPr>
            <p:cNvPr id="7945" name="Google Shape;794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6"/>
          <p:cNvGrpSpPr/>
          <p:nvPr/>
        </p:nvGrpSpPr>
        <p:grpSpPr>
          <a:xfrm>
            <a:off x="2193163" y="1974651"/>
            <a:ext cx="304000" cy="356205"/>
            <a:chOff x="-49375900" y="3550975"/>
            <a:chExt cx="256800" cy="300900"/>
          </a:xfrm>
        </p:grpSpPr>
        <p:sp>
          <p:nvSpPr>
            <p:cNvPr id="7953" name="Google Shape;795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6"/>
          <p:cNvGrpSpPr/>
          <p:nvPr/>
        </p:nvGrpSpPr>
        <p:grpSpPr>
          <a:xfrm>
            <a:off x="2188516" y="2411946"/>
            <a:ext cx="313293" cy="356205"/>
            <a:chOff x="-49378250" y="3920375"/>
            <a:chExt cx="264650" cy="300900"/>
          </a:xfrm>
        </p:grpSpPr>
        <p:sp>
          <p:nvSpPr>
            <p:cNvPr id="7965" name="Google Shape;796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6"/>
          <p:cNvGrpSpPr/>
          <p:nvPr/>
        </p:nvGrpSpPr>
        <p:grpSpPr>
          <a:xfrm>
            <a:off x="907504" y="2904744"/>
            <a:ext cx="312375" cy="357123"/>
            <a:chOff x="-47505300" y="3200500"/>
            <a:chExt cx="263875" cy="301675"/>
          </a:xfrm>
        </p:grpSpPr>
        <p:sp>
          <p:nvSpPr>
            <p:cNvPr id="7973" name="Google Shape;797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76"/>
          <p:cNvGrpSpPr/>
          <p:nvPr/>
        </p:nvGrpSpPr>
        <p:grpSpPr>
          <a:xfrm>
            <a:off x="885604" y="3341092"/>
            <a:ext cx="356176" cy="355051"/>
            <a:chOff x="-47524975" y="3569100"/>
            <a:chExt cx="300875" cy="299925"/>
          </a:xfrm>
        </p:grpSpPr>
        <p:sp>
          <p:nvSpPr>
            <p:cNvPr id="7987" name="Google Shape;798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6"/>
          <p:cNvGrpSpPr/>
          <p:nvPr/>
        </p:nvGrpSpPr>
        <p:grpSpPr>
          <a:xfrm>
            <a:off x="886062" y="3820354"/>
            <a:ext cx="355258" cy="270410"/>
            <a:chOff x="-47523400" y="3973950"/>
            <a:chExt cx="300100" cy="228425"/>
          </a:xfrm>
        </p:grpSpPr>
        <p:sp>
          <p:nvSpPr>
            <p:cNvPr id="7993" name="Google Shape;799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6"/>
          <p:cNvGrpSpPr/>
          <p:nvPr/>
        </p:nvGrpSpPr>
        <p:grpSpPr>
          <a:xfrm>
            <a:off x="3091183" y="2903353"/>
            <a:ext cx="354341" cy="357596"/>
            <a:chOff x="-45673275" y="3199325"/>
            <a:chExt cx="299325" cy="302075"/>
          </a:xfrm>
        </p:grpSpPr>
        <p:sp>
          <p:nvSpPr>
            <p:cNvPr id="7999" name="Google Shape;799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6"/>
          <p:cNvGrpSpPr/>
          <p:nvPr/>
        </p:nvGrpSpPr>
        <p:grpSpPr>
          <a:xfrm>
            <a:off x="3090251" y="3361602"/>
            <a:ext cx="356205" cy="314240"/>
            <a:chOff x="-45674075" y="3586425"/>
            <a:chExt cx="300900" cy="265450"/>
          </a:xfrm>
        </p:grpSpPr>
        <p:sp>
          <p:nvSpPr>
            <p:cNvPr id="8003" name="Google Shape;800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6"/>
          <p:cNvGrpSpPr/>
          <p:nvPr/>
        </p:nvGrpSpPr>
        <p:grpSpPr>
          <a:xfrm>
            <a:off x="3091183" y="3777441"/>
            <a:ext cx="354341" cy="356205"/>
            <a:chOff x="-45673275" y="3937700"/>
            <a:chExt cx="299325" cy="300900"/>
          </a:xfrm>
        </p:grpSpPr>
        <p:sp>
          <p:nvSpPr>
            <p:cNvPr id="8006" name="Google Shape;800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76"/>
          <p:cNvGrpSpPr/>
          <p:nvPr/>
        </p:nvGrpSpPr>
        <p:grpSpPr>
          <a:xfrm>
            <a:off x="2205349" y="4270225"/>
            <a:ext cx="356205" cy="356205"/>
            <a:chOff x="-44512325" y="3176075"/>
            <a:chExt cx="300900" cy="300900"/>
          </a:xfrm>
        </p:grpSpPr>
        <p:sp>
          <p:nvSpPr>
            <p:cNvPr id="8013" name="Google Shape;801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6"/>
          <p:cNvGrpSpPr/>
          <p:nvPr/>
        </p:nvGrpSpPr>
        <p:grpSpPr>
          <a:xfrm>
            <a:off x="2608689" y="1539249"/>
            <a:ext cx="354341" cy="354341"/>
            <a:chOff x="-49027775" y="3183175"/>
            <a:chExt cx="299325" cy="299325"/>
          </a:xfrm>
        </p:grpSpPr>
        <p:sp>
          <p:nvSpPr>
            <p:cNvPr id="8017" name="Google Shape;801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6"/>
          <p:cNvGrpSpPr/>
          <p:nvPr/>
        </p:nvGrpSpPr>
        <p:grpSpPr>
          <a:xfrm>
            <a:off x="2608230" y="1974651"/>
            <a:ext cx="355258" cy="357152"/>
            <a:chOff x="-49027775" y="3550975"/>
            <a:chExt cx="300100" cy="301700"/>
          </a:xfrm>
        </p:grpSpPr>
        <p:sp>
          <p:nvSpPr>
            <p:cNvPr id="8022" name="Google Shape;802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6"/>
          <p:cNvGrpSpPr/>
          <p:nvPr/>
        </p:nvGrpSpPr>
        <p:grpSpPr>
          <a:xfrm>
            <a:off x="2606306" y="2411710"/>
            <a:ext cx="359106" cy="355525"/>
            <a:chOff x="-49031025" y="3920175"/>
            <a:chExt cx="303350" cy="300325"/>
          </a:xfrm>
        </p:grpSpPr>
        <p:sp>
          <p:nvSpPr>
            <p:cNvPr id="8033" name="Google Shape;803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76"/>
          <p:cNvGrpSpPr/>
          <p:nvPr/>
        </p:nvGrpSpPr>
        <p:grpSpPr>
          <a:xfrm>
            <a:off x="1322411" y="2904744"/>
            <a:ext cx="356176" cy="354341"/>
            <a:chOff x="-47155575" y="3200500"/>
            <a:chExt cx="300875" cy="299325"/>
          </a:xfrm>
        </p:grpSpPr>
        <p:sp>
          <p:nvSpPr>
            <p:cNvPr id="8040" name="Google Shape;804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6"/>
          <p:cNvGrpSpPr/>
          <p:nvPr/>
        </p:nvGrpSpPr>
        <p:grpSpPr>
          <a:xfrm>
            <a:off x="1322870" y="3341092"/>
            <a:ext cx="355258" cy="355258"/>
            <a:chOff x="-47154800" y="3569100"/>
            <a:chExt cx="300100" cy="300100"/>
          </a:xfrm>
        </p:grpSpPr>
        <p:sp>
          <p:nvSpPr>
            <p:cNvPr id="8047" name="Google Shape;804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6"/>
          <p:cNvGrpSpPr/>
          <p:nvPr/>
        </p:nvGrpSpPr>
        <p:grpSpPr>
          <a:xfrm>
            <a:off x="1323343" y="3779305"/>
            <a:ext cx="354311" cy="353423"/>
            <a:chOff x="-47154000" y="3939275"/>
            <a:chExt cx="299300" cy="298550"/>
          </a:xfrm>
        </p:grpSpPr>
        <p:sp>
          <p:nvSpPr>
            <p:cNvPr id="8054" name="Google Shape;805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6"/>
          <p:cNvGrpSpPr/>
          <p:nvPr/>
        </p:nvGrpSpPr>
        <p:grpSpPr>
          <a:xfrm>
            <a:off x="3548633" y="2904744"/>
            <a:ext cx="312375" cy="354341"/>
            <a:chOff x="-45286550" y="3200500"/>
            <a:chExt cx="263875" cy="299325"/>
          </a:xfrm>
        </p:grpSpPr>
        <p:sp>
          <p:nvSpPr>
            <p:cNvPr id="8059" name="Google Shape;805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6"/>
          <p:cNvGrpSpPr/>
          <p:nvPr/>
        </p:nvGrpSpPr>
        <p:grpSpPr>
          <a:xfrm>
            <a:off x="3548633" y="3342039"/>
            <a:ext cx="312375" cy="354311"/>
            <a:chOff x="-45286550" y="3569900"/>
            <a:chExt cx="263875" cy="299300"/>
          </a:xfrm>
        </p:grpSpPr>
        <p:sp>
          <p:nvSpPr>
            <p:cNvPr id="8063" name="Google Shape;806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6"/>
          <p:cNvGrpSpPr/>
          <p:nvPr/>
        </p:nvGrpSpPr>
        <p:grpSpPr>
          <a:xfrm>
            <a:off x="3559820" y="3778388"/>
            <a:ext cx="290001" cy="355258"/>
            <a:chOff x="-45277900" y="3938500"/>
            <a:chExt cx="244975" cy="300100"/>
          </a:xfrm>
        </p:grpSpPr>
        <p:sp>
          <p:nvSpPr>
            <p:cNvPr id="8070" name="Google Shape;807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6"/>
          <p:cNvGrpSpPr/>
          <p:nvPr/>
        </p:nvGrpSpPr>
        <p:grpSpPr>
          <a:xfrm>
            <a:off x="2645769" y="4247490"/>
            <a:ext cx="355258" cy="355258"/>
            <a:chOff x="-44502875" y="3576975"/>
            <a:chExt cx="300100" cy="300100"/>
          </a:xfrm>
        </p:grpSpPr>
        <p:sp>
          <p:nvSpPr>
            <p:cNvPr id="8075" name="Google Shape;807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6"/>
          <p:cNvGrpSpPr/>
          <p:nvPr/>
        </p:nvGrpSpPr>
        <p:grpSpPr>
          <a:xfrm>
            <a:off x="4858968" y="1532275"/>
            <a:ext cx="356221" cy="354973"/>
            <a:chOff x="-13947000" y="3212800"/>
            <a:chExt cx="353675" cy="352400"/>
          </a:xfrm>
        </p:grpSpPr>
        <p:sp>
          <p:nvSpPr>
            <p:cNvPr id="8079" name="Google Shape;8079;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6"/>
          <p:cNvGrpSpPr/>
          <p:nvPr/>
        </p:nvGrpSpPr>
        <p:grpSpPr>
          <a:xfrm>
            <a:off x="4858981" y="1973145"/>
            <a:ext cx="356196" cy="354670"/>
            <a:chOff x="-13946200" y="3647075"/>
            <a:chExt cx="353650" cy="352100"/>
          </a:xfrm>
        </p:grpSpPr>
        <p:sp>
          <p:nvSpPr>
            <p:cNvPr id="8082" name="Google Shape;8082;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8" name="Google Shape;8088;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9" name="Google Shape;8089;p76"/>
          <p:cNvGrpSpPr/>
          <p:nvPr/>
        </p:nvGrpSpPr>
        <p:grpSpPr>
          <a:xfrm>
            <a:off x="6642374" y="1532628"/>
            <a:ext cx="357002" cy="354267"/>
            <a:chOff x="-12163025" y="3214275"/>
            <a:chExt cx="354450" cy="351700"/>
          </a:xfrm>
        </p:grpSpPr>
        <p:sp>
          <p:nvSpPr>
            <p:cNvPr id="8090" name="Google Shape;8090;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6"/>
          <p:cNvGrpSpPr/>
          <p:nvPr/>
        </p:nvGrpSpPr>
        <p:grpSpPr>
          <a:xfrm>
            <a:off x="6643154" y="1972365"/>
            <a:ext cx="355441" cy="356232"/>
            <a:chOff x="-12160675" y="3647875"/>
            <a:chExt cx="352900" cy="353650"/>
          </a:xfrm>
        </p:grpSpPr>
        <p:sp>
          <p:nvSpPr>
            <p:cNvPr id="8094" name="Google Shape;8094;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76"/>
          <p:cNvGrpSpPr/>
          <p:nvPr/>
        </p:nvGrpSpPr>
        <p:grpSpPr>
          <a:xfrm>
            <a:off x="6653870" y="2416821"/>
            <a:ext cx="354635" cy="356232"/>
            <a:chOff x="-12160675" y="4081850"/>
            <a:chExt cx="352100" cy="353650"/>
          </a:xfrm>
        </p:grpSpPr>
        <p:sp>
          <p:nvSpPr>
            <p:cNvPr id="8102" name="Google Shape;8102;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76"/>
          <p:cNvGrpSpPr/>
          <p:nvPr/>
        </p:nvGrpSpPr>
        <p:grpSpPr>
          <a:xfrm>
            <a:off x="4858836" y="2891264"/>
            <a:ext cx="355416" cy="355652"/>
            <a:chOff x="-10391650" y="3180600"/>
            <a:chExt cx="352875" cy="353075"/>
          </a:xfrm>
        </p:grpSpPr>
        <p:sp>
          <p:nvSpPr>
            <p:cNvPr id="8109" name="Google Shape;8109;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6"/>
          <p:cNvGrpSpPr/>
          <p:nvPr/>
        </p:nvGrpSpPr>
        <p:grpSpPr>
          <a:xfrm>
            <a:off x="4858835" y="3368062"/>
            <a:ext cx="354635" cy="353890"/>
            <a:chOff x="-10390875" y="3616350"/>
            <a:chExt cx="352100" cy="351325"/>
          </a:xfrm>
        </p:grpSpPr>
        <p:sp>
          <p:nvSpPr>
            <p:cNvPr id="8116" name="Google Shape;8116;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6"/>
          <p:cNvGrpSpPr/>
          <p:nvPr/>
        </p:nvGrpSpPr>
        <p:grpSpPr>
          <a:xfrm>
            <a:off x="7525810" y="2892727"/>
            <a:ext cx="312585" cy="354670"/>
            <a:chOff x="-10370400" y="4049550"/>
            <a:chExt cx="310350" cy="352100"/>
          </a:xfrm>
        </p:grpSpPr>
        <p:sp>
          <p:nvSpPr>
            <p:cNvPr id="8120" name="Google Shape;8120;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6"/>
          <p:cNvGrpSpPr/>
          <p:nvPr/>
        </p:nvGrpSpPr>
        <p:grpSpPr>
          <a:xfrm>
            <a:off x="6630066" y="2891668"/>
            <a:ext cx="379236" cy="354847"/>
            <a:chOff x="-8674650" y="3210975"/>
            <a:chExt cx="376525" cy="352275"/>
          </a:xfrm>
        </p:grpSpPr>
        <p:sp>
          <p:nvSpPr>
            <p:cNvPr id="8126" name="Google Shape;8126;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6"/>
          <p:cNvGrpSpPr/>
          <p:nvPr/>
        </p:nvGrpSpPr>
        <p:grpSpPr>
          <a:xfrm>
            <a:off x="5301563" y="1531633"/>
            <a:ext cx="356221" cy="356257"/>
            <a:chOff x="-13512225" y="3211525"/>
            <a:chExt cx="353675" cy="353675"/>
          </a:xfrm>
        </p:grpSpPr>
        <p:sp>
          <p:nvSpPr>
            <p:cNvPr id="8133" name="Google Shape;8133;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6"/>
          <p:cNvGrpSpPr/>
          <p:nvPr/>
        </p:nvGrpSpPr>
        <p:grpSpPr>
          <a:xfrm>
            <a:off x="5301563" y="1973145"/>
            <a:ext cx="356221" cy="354670"/>
            <a:chOff x="-13512225" y="3647075"/>
            <a:chExt cx="353675" cy="352100"/>
          </a:xfrm>
        </p:grpSpPr>
        <p:sp>
          <p:nvSpPr>
            <p:cNvPr id="8139" name="Google Shape;813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76"/>
          <p:cNvGrpSpPr/>
          <p:nvPr/>
        </p:nvGrpSpPr>
        <p:grpSpPr>
          <a:xfrm>
            <a:off x="5311876" y="2417211"/>
            <a:ext cx="356221" cy="355451"/>
            <a:chOff x="-13512225" y="4080275"/>
            <a:chExt cx="353675" cy="352875"/>
          </a:xfrm>
        </p:grpSpPr>
        <p:sp>
          <p:nvSpPr>
            <p:cNvPr id="8150" name="Google Shape;815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6"/>
          <p:cNvGrpSpPr/>
          <p:nvPr/>
        </p:nvGrpSpPr>
        <p:grpSpPr>
          <a:xfrm>
            <a:off x="7084956" y="1564572"/>
            <a:ext cx="356196" cy="290379"/>
            <a:chOff x="-11728250" y="3245400"/>
            <a:chExt cx="353650" cy="288275"/>
          </a:xfrm>
        </p:grpSpPr>
        <p:sp>
          <p:nvSpPr>
            <p:cNvPr id="8162" name="Google Shape;816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7" name="Google Shape;8167;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8" name="Google Shape;8168;p76"/>
          <p:cNvGrpSpPr/>
          <p:nvPr/>
        </p:nvGrpSpPr>
        <p:grpSpPr>
          <a:xfrm>
            <a:off x="7083760" y="1971660"/>
            <a:ext cx="358588" cy="357642"/>
            <a:chOff x="-11729050" y="3646475"/>
            <a:chExt cx="356025" cy="355050"/>
          </a:xfrm>
        </p:grpSpPr>
        <p:sp>
          <p:nvSpPr>
            <p:cNvPr id="8169" name="Google Shape;8169;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6"/>
          <p:cNvGrpSpPr/>
          <p:nvPr/>
        </p:nvGrpSpPr>
        <p:grpSpPr>
          <a:xfrm>
            <a:off x="7117464" y="2417211"/>
            <a:ext cx="311804" cy="355451"/>
            <a:chOff x="-11703850" y="4081850"/>
            <a:chExt cx="309575" cy="352875"/>
          </a:xfrm>
        </p:grpSpPr>
        <p:sp>
          <p:nvSpPr>
            <p:cNvPr id="8181" name="Google Shape;8181;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6"/>
          <p:cNvGrpSpPr/>
          <p:nvPr/>
        </p:nvGrpSpPr>
        <p:grpSpPr>
          <a:xfrm>
            <a:off x="5306120" y="2891364"/>
            <a:ext cx="357002" cy="355451"/>
            <a:chOff x="-9958475" y="3180025"/>
            <a:chExt cx="354450" cy="352875"/>
          </a:xfrm>
        </p:grpSpPr>
        <p:sp>
          <p:nvSpPr>
            <p:cNvPr id="8190" name="Google Shape;8190;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76"/>
          <p:cNvGrpSpPr/>
          <p:nvPr/>
        </p:nvGrpSpPr>
        <p:grpSpPr>
          <a:xfrm>
            <a:off x="5315247" y="3367345"/>
            <a:ext cx="337966" cy="355325"/>
            <a:chOff x="-9949025" y="3615575"/>
            <a:chExt cx="335550" cy="352750"/>
          </a:xfrm>
        </p:grpSpPr>
        <p:sp>
          <p:nvSpPr>
            <p:cNvPr id="8194" name="Google Shape;8194;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76"/>
          <p:cNvGrpSpPr/>
          <p:nvPr/>
        </p:nvGrpSpPr>
        <p:grpSpPr>
          <a:xfrm>
            <a:off x="7950093" y="2890851"/>
            <a:ext cx="360175" cy="358423"/>
            <a:chOff x="-9961625" y="4048175"/>
            <a:chExt cx="357600" cy="355825"/>
          </a:xfrm>
        </p:grpSpPr>
        <p:sp>
          <p:nvSpPr>
            <p:cNvPr id="8198" name="Google Shape;8198;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76"/>
          <p:cNvGrpSpPr/>
          <p:nvPr/>
        </p:nvGrpSpPr>
        <p:grpSpPr>
          <a:xfrm>
            <a:off x="6636814" y="3366363"/>
            <a:ext cx="364959" cy="357289"/>
            <a:chOff x="-8680950" y="3624225"/>
            <a:chExt cx="362350" cy="354700"/>
          </a:xfrm>
        </p:grpSpPr>
        <p:sp>
          <p:nvSpPr>
            <p:cNvPr id="8205" name="Google Shape;8205;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6"/>
          <p:cNvGrpSpPr/>
          <p:nvPr/>
        </p:nvGrpSpPr>
        <p:grpSpPr>
          <a:xfrm>
            <a:off x="5773058" y="1532024"/>
            <a:ext cx="313365" cy="355476"/>
            <a:chOff x="-13056975" y="3212300"/>
            <a:chExt cx="311125" cy="352900"/>
          </a:xfrm>
        </p:grpSpPr>
        <p:sp>
          <p:nvSpPr>
            <p:cNvPr id="8212" name="Google Shape;8212;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6"/>
          <p:cNvGrpSpPr/>
          <p:nvPr/>
        </p:nvGrpSpPr>
        <p:grpSpPr>
          <a:xfrm>
            <a:off x="5750446" y="1972818"/>
            <a:ext cx="358588" cy="355325"/>
            <a:chOff x="-13077450" y="3647075"/>
            <a:chExt cx="356025" cy="352750"/>
          </a:xfrm>
        </p:grpSpPr>
        <p:sp>
          <p:nvSpPr>
            <p:cNvPr id="8217" name="Google Shape;8217;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6"/>
          <p:cNvGrpSpPr/>
          <p:nvPr/>
        </p:nvGrpSpPr>
        <p:grpSpPr>
          <a:xfrm>
            <a:off x="5761552" y="2416418"/>
            <a:ext cx="357002" cy="357037"/>
            <a:chOff x="-13079025" y="4079475"/>
            <a:chExt cx="354450" cy="354450"/>
          </a:xfrm>
        </p:grpSpPr>
        <p:sp>
          <p:nvSpPr>
            <p:cNvPr id="8221" name="Google Shape;8221;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76"/>
          <p:cNvGrpSpPr/>
          <p:nvPr/>
        </p:nvGrpSpPr>
        <p:grpSpPr>
          <a:xfrm>
            <a:off x="7534619" y="1532427"/>
            <a:ext cx="356221" cy="354670"/>
            <a:chOff x="-11292700" y="3213875"/>
            <a:chExt cx="353675" cy="352100"/>
          </a:xfrm>
        </p:grpSpPr>
        <p:sp>
          <p:nvSpPr>
            <p:cNvPr id="8226" name="Google Shape;8226;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6"/>
          <p:cNvGrpSpPr/>
          <p:nvPr/>
        </p:nvGrpSpPr>
        <p:grpSpPr>
          <a:xfrm>
            <a:off x="7528677" y="1972365"/>
            <a:ext cx="368106" cy="356232"/>
            <a:chOff x="-11299000" y="3647875"/>
            <a:chExt cx="365475" cy="353650"/>
          </a:xfrm>
        </p:grpSpPr>
        <p:sp>
          <p:nvSpPr>
            <p:cNvPr id="8234" name="Google Shape;8234;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6"/>
          <p:cNvGrpSpPr/>
          <p:nvPr/>
        </p:nvGrpSpPr>
        <p:grpSpPr>
          <a:xfrm>
            <a:off x="7544139" y="2428316"/>
            <a:ext cx="357808" cy="333240"/>
            <a:chOff x="-11295075" y="4092875"/>
            <a:chExt cx="355250" cy="330825"/>
          </a:xfrm>
        </p:grpSpPr>
        <p:sp>
          <p:nvSpPr>
            <p:cNvPr id="8241" name="Google Shape;8241;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76"/>
          <p:cNvGrpSpPr/>
          <p:nvPr/>
        </p:nvGrpSpPr>
        <p:grpSpPr>
          <a:xfrm>
            <a:off x="5769739" y="2891364"/>
            <a:ext cx="312585" cy="355451"/>
            <a:chOff x="-9500075" y="3180800"/>
            <a:chExt cx="310350" cy="352875"/>
          </a:xfrm>
        </p:grpSpPr>
        <p:sp>
          <p:nvSpPr>
            <p:cNvPr id="8247" name="Google Shape;8247;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76"/>
          <p:cNvGrpSpPr/>
          <p:nvPr/>
        </p:nvGrpSpPr>
        <p:grpSpPr>
          <a:xfrm>
            <a:off x="5747530" y="3366879"/>
            <a:ext cx="356221" cy="356257"/>
            <a:chOff x="-9523700" y="3614000"/>
            <a:chExt cx="353675" cy="353675"/>
          </a:xfrm>
        </p:grpSpPr>
        <p:sp>
          <p:nvSpPr>
            <p:cNvPr id="8257" name="Google Shape;8257;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6"/>
          <p:cNvGrpSpPr/>
          <p:nvPr/>
        </p:nvGrpSpPr>
        <p:grpSpPr>
          <a:xfrm>
            <a:off x="7532481" y="3389521"/>
            <a:ext cx="356221" cy="354670"/>
            <a:chOff x="-9523700" y="4049550"/>
            <a:chExt cx="353675" cy="352100"/>
          </a:xfrm>
        </p:grpSpPr>
        <p:sp>
          <p:nvSpPr>
            <p:cNvPr id="8267" name="Google Shape;8267;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76"/>
          <p:cNvGrpSpPr/>
          <p:nvPr/>
        </p:nvGrpSpPr>
        <p:grpSpPr>
          <a:xfrm>
            <a:off x="7088596" y="3389494"/>
            <a:ext cx="357002" cy="311029"/>
            <a:chOff x="-8209150" y="3659675"/>
            <a:chExt cx="354450" cy="308775"/>
          </a:xfrm>
        </p:grpSpPr>
        <p:sp>
          <p:nvSpPr>
            <p:cNvPr id="8275" name="Google Shape;8275;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6"/>
          <p:cNvGrpSpPr/>
          <p:nvPr/>
        </p:nvGrpSpPr>
        <p:grpSpPr>
          <a:xfrm>
            <a:off x="6191845" y="1532024"/>
            <a:ext cx="356221" cy="355476"/>
            <a:chOff x="-12643475" y="3212300"/>
            <a:chExt cx="353675" cy="352900"/>
          </a:xfrm>
        </p:grpSpPr>
        <p:sp>
          <p:nvSpPr>
            <p:cNvPr id="8282" name="Google Shape;8282;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6"/>
          <p:cNvGrpSpPr/>
          <p:nvPr/>
        </p:nvGrpSpPr>
        <p:grpSpPr>
          <a:xfrm>
            <a:off x="6191845" y="1983798"/>
            <a:ext cx="356221" cy="333366"/>
            <a:chOff x="-12643475" y="3657325"/>
            <a:chExt cx="353675" cy="330950"/>
          </a:xfrm>
        </p:grpSpPr>
        <p:sp>
          <p:nvSpPr>
            <p:cNvPr id="8292" name="Google Shape;8292;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76"/>
          <p:cNvGrpSpPr/>
          <p:nvPr/>
        </p:nvGrpSpPr>
        <p:grpSpPr>
          <a:xfrm>
            <a:off x="6202157" y="2418407"/>
            <a:ext cx="356221" cy="353059"/>
            <a:chOff x="-12643475" y="4081850"/>
            <a:chExt cx="353675" cy="350500"/>
          </a:xfrm>
        </p:grpSpPr>
        <p:sp>
          <p:nvSpPr>
            <p:cNvPr id="8299" name="Google Shape;829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6"/>
          <p:cNvGrpSpPr/>
          <p:nvPr/>
        </p:nvGrpSpPr>
        <p:grpSpPr>
          <a:xfrm>
            <a:off x="7974847" y="1532427"/>
            <a:ext cx="355416" cy="354670"/>
            <a:chOff x="-10857925" y="3213875"/>
            <a:chExt cx="352875" cy="352100"/>
          </a:xfrm>
        </p:grpSpPr>
        <p:sp>
          <p:nvSpPr>
            <p:cNvPr id="8304" name="Google Shape;8304;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4" name="Google Shape;8314;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5" name="Google Shape;8315;p76"/>
          <p:cNvGrpSpPr/>
          <p:nvPr/>
        </p:nvGrpSpPr>
        <p:grpSpPr>
          <a:xfrm>
            <a:off x="7984757" y="2428316"/>
            <a:ext cx="356221" cy="333240"/>
            <a:chOff x="-10858725" y="4092875"/>
            <a:chExt cx="353675" cy="330825"/>
          </a:xfrm>
        </p:grpSpPr>
        <p:sp>
          <p:nvSpPr>
            <p:cNvPr id="8316" name="Google Shape;8316;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76"/>
          <p:cNvGrpSpPr/>
          <p:nvPr/>
        </p:nvGrpSpPr>
        <p:grpSpPr>
          <a:xfrm>
            <a:off x="6191762" y="2891855"/>
            <a:ext cx="356096" cy="354469"/>
            <a:chOff x="-9089725" y="3180200"/>
            <a:chExt cx="353550" cy="351900"/>
          </a:xfrm>
        </p:grpSpPr>
        <p:sp>
          <p:nvSpPr>
            <p:cNvPr id="8323" name="Google Shape;8323;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76"/>
          <p:cNvGrpSpPr/>
          <p:nvPr/>
        </p:nvGrpSpPr>
        <p:grpSpPr>
          <a:xfrm>
            <a:off x="6243280" y="3367282"/>
            <a:ext cx="252278" cy="355451"/>
            <a:chOff x="-9039300" y="3614000"/>
            <a:chExt cx="250475" cy="352875"/>
          </a:xfrm>
        </p:grpSpPr>
        <p:sp>
          <p:nvSpPr>
            <p:cNvPr id="8326" name="Google Shape;8326;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76"/>
          <p:cNvGrpSpPr/>
          <p:nvPr/>
        </p:nvGrpSpPr>
        <p:grpSpPr>
          <a:xfrm>
            <a:off x="7975246" y="3389521"/>
            <a:ext cx="354635" cy="354670"/>
            <a:chOff x="-9088150" y="4049550"/>
            <a:chExt cx="352100" cy="352100"/>
          </a:xfrm>
        </p:grpSpPr>
        <p:sp>
          <p:nvSpPr>
            <p:cNvPr id="8329" name="Google Shape;8329;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76"/>
          <p:cNvGrpSpPr/>
          <p:nvPr/>
        </p:nvGrpSpPr>
        <p:grpSpPr>
          <a:xfrm>
            <a:off x="7109610" y="2891754"/>
            <a:ext cx="315757" cy="354670"/>
            <a:chOff x="-8191825" y="3174500"/>
            <a:chExt cx="313500" cy="352100"/>
          </a:xfrm>
        </p:grpSpPr>
        <p:sp>
          <p:nvSpPr>
            <p:cNvPr id="8336" name="Google Shape;8336;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42"/>
        <p:cNvGrpSpPr/>
        <p:nvPr/>
      </p:nvGrpSpPr>
      <p:grpSpPr>
        <a:xfrm>
          <a:off x="0" y="0"/>
          <a:ext cx="0" cy="0"/>
          <a:chOff x="0" y="0"/>
          <a:chExt cx="0" cy="0"/>
        </a:xfrm>
      </p:grpSpPr>
      <p:sp>
        <p:nvSpPr>
          <p:cNvPr id="8343" name="Google Shape;8343;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44" name="Google Shape;8344;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5" name="Google Shape;8345;p77"/>
          <p:cNvGrpSpPr/>
          <p:nvPr/>
        </p:nvGrpSpPr>
        <p:grpSpPr>
          <a:xfrm>
            <a:off x="748855" y="2243507"/>
            <a:ext cx="452798" cy="449473"/>
            <a:chOff x="-21322300" y="3693325"/>
            <a:chExt cx="306400" cy="304150"/>
          </a:xfrm>
        </p:grpSpPr>
        <p:sp>
          <p:nvSpPr>
            <p:cNvPr id="8346" name="Google Shape;8346;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7"/>
          <p:cNvGrpSpPr/>
          <p:nvPr/>
        </p:nvGrpSpPr>
        <p:grpSpPr>
          <a:xfrm>
            <a:off x="748263" y="2810244"/>
            <a:ext cx="453980" cy="422540"/>
            <a:chOff x="-21322300" y="4077125"/>
            <a:chExt cx="307200" cy="285925"/>
          </a:xfrm>
        </p:grpSpPr>
        <p:sp>
          <p:nvSpPr>
            <p:cNvPr id="8351" name="Google Shape;8351;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7"/>
          <p:cNvGrpSpPr/>
          <p:nvPr/>
        </p:nvGrpSpPr>
        <p:grpSpPr>
          <a:xfrm>
            <a:off x="3525440" y="1689128"/>
            <a:ext cx="451653" cy="450212"/>
            <a:chOff x="-19394200" y="3333800"/>
            <a:chExt cx="305625" cy="304650"/>
          </a:xfrm>
        </p:grpSpPr>
        <p:sp>
          <p:nvSpPr>
            <p:cNvPr id="8364" name="Google Shape;8364;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77"/>
          <p:cNvGrpSpPr/>
          <p:nvPr/>
        </p:nvGrpSpPr>
        <p:grpSpPr>
          <a:xfrm>
            <a:off x="3524276" y="2243580"/>
            <a:ext cx="453980" cy="449325"/>
            <a:chOff x="-19396575" y="3708500"/>
            <a:chExt cx="307200" cy="304050"/>
          </a:xfrm>
        </p:grpSpPr>
        <p:sp>
          <p:nvSpPr>
            <p:cNvPr id="8374" name="Google Shape;8374;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7"/>
          <p:cNvGrpSpPr/>
          <p:nvPr/>
        </p:nvGrpSpPr>
        <p:grpSpPr>
          <a:xfrm>
            <a:off x="3518457" y="2796461"/>
            <a:ext cx="465618" cy="450101"/>
            <a:chOff x="-19394200" y="4084200"/>
            <a:chExt cx="315075" cy="304575"/>
          </a:xfrm>
        </p:grpSpPr>
        <p:sp>
          <p:nvSpPr>
            <p:cNvPr id="8378" name="Google Shape;8378;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7"/>
          <p:cNvGrpSpPr/>
          <p:nvPr/>
        </p:nvGrpSpPr>
        <p:grpSpPr>
          <a:xfrm>
            <a:off x="6324167" y="1689001"/>
            <a:ext cx="400447" cy="450470"/>
            <a:chOff x="-17526750" y="3309200"/>
            <a:chExt cx="270975" cy="304825"/>
          </a:xfrm>
        </p:grpSpPr>
        <p:sp>
          <p:nvSpPr>
            <p:cNvPr id="8385" name="Google Shape;8385;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77"/>
          <p:cNvGrpSpPr/>
          <p:nvPr/>
        </p:nvGrpSpPr>
        <p:grpSpPr>
          <a:xfrm>
            <a:off x="6300319" y="2244173"/>
            <a:ext cx="448143" cy="448143"/>
            <a:chOff x="-17542500" y="3684100"/>
            <a:chExt cx="303250" cy="303250"/>
          </a:xfrm>
        </p:grpSpPr>
        <p:sp>
          <p:nvSpPr>
            <p:cNvPr id="8391" name="Google Shape;8391;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77"/>
          <p:cNvGrpSpPr/>
          <p:nvPr/>
        </p:nvGrpSpPr>
        <p:grpSpPr>
          <a:xfrm>
            <a:off x="6299728" y="2810817"/>
            <a:ext cx="449325" cy="421395"/>
            <a:chOff x="-17542500" y="4068450"/>
            <a:chExt cx="304050" cy="285150"/>
          </a:xfrm>
        </p:grpSpPr>
        <p:sp>
          <p:nvSpPr>
            <p:cNvPr id="8399" name="Google Shape;8399;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7"/>
          <p:cNvGrpSpPr/>
          <p:nvPr/>
        </p:nvGrpSpPr>
        <p:grpSpPr>
          <a:xfrm>
            <a:off x="3530150" y="3342211"/>
            <a:ext cx="343404" cy="449325"/>
            <a:chOff x="-15652200" y="3335975"/>
            <a:chExt cx="232375" cy="304050"/>
          </a:xfrm>
        </p:grpSpPr>
        <p:sp>
          <p:nvSpPr>
            <p:cNvPr id="8406" name="Google Shape;8406;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7"/>
          <p:cNvGrpSpPr/>
          <p:nvPr/>
        </p:nvGrpSpPr>
        <p:grpSpPr>
          <a:xfrm>
            <a:off x="1303491" y="1689573"/>
            <a:ext cx="450470" cy="449325"/>
            <a:chOff x="-20946600" y="3317850"/>
            <a:chExt cx="304825" cy="304050"/>
          </a:xfrm>
        </p:grpSpPr>
        <p:sp>
          <p:nvSpPr>
            <p:cNvPr id="8416" name="Google Shape;8416;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7"/>
          <p:cNvGrpSpPr/>
          <p:nvPr/>
        </p:nvGrpSpPr>
        <p:grpSpPr>
          <a:xfrm>
            <a:off x="1304064" y="2243729"/>
            <a:ext cx="449325" cy="449030"/>
            <a:chOff x="-20945825" y="3692175"/>
            <a:chExt cx="304050" cy="303850"/>
          </a:xfrm>
        </p:grpSpPr>
        <p:sp>
          <p:nvSpPr>
            <p:cNvPr id="8420" name="Google Shape;8420;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77"/>
          <p:cNvGrpSpPr/>
          <p:nvPr/>
        </p:nvGrpSpPr>
        <p:grpSpPr>
          <a:xfrm>
            <a:off x="1329667" y="2797442"/>
            <a:ext cx="398119" cy="448143"/>
            <a:chOff x="-20930075" y="4066100"/>
            <a:chExt cx="269400" cy="303250"/>
          </a:xfrm>
        </p:grpSpPr>
        <p:sp>
          <p:nvSpPr>
            <p:cNvPr id="8425" name="Google Shape;8425;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7"/>
          <p:cNvGrpSpPr/>
          <p:nvPr/>
        </p:nvGrpSpPr>
        <p:grpSpPr>
          <a:xfrm>
            <a:off x="4110888" y="1689848"/>
            <a:ext cx="372516" cy="448771"/>
            <a:chOff x="-18994100" y="3334775"/>
            <a:chExt cx="252075" cy="303675"/>
          </a:xfrm>
        </p:grpSpPr>
        <p:sp>
          <p:nvSpPr>
            <p:cNvPr id="8428" name="Google Shape;8428;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77"/>
          <p:cNvGrpSpPr/>
          <p:nvPr/>
        </p:nvGrpSpPr>
        <p:grpSpPr>
          <a:xfrm>
            <a:off x="4125445" y="2244743"/>
            <a:ext cx="343404" cy="446998"/>
            <a:chOff x="-18983850" y="3710075"/>
            <a:chExt cx="232375" cy="302475"/>
          </a:xfrm>
        </p:grpSpPr>
        <p:sp>
          <p:nvSpPr>
            <p:cNvPr id="8433" name="Google Shape;8433;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7"/>
          <p:cNvGrpSpPr/>
          <p:nvPr/>
        </p:nvGrpSpPr>
        <p:grpSpPr>
          <a:xfrm>
            <a:off x="4071911" y="2797422"/>
            <a:ext cx="450470" cy="448180"/>
            <a:chOff x="-19020075" y="4084200"/>
            <a:chExt cx="304825" cy="303275"/>
          </a:xfrm>
        </p:grpSpPr>
        <p:sp>
          <p:nvSpPr>
            <p:cNvPr id="8438" name="Google Shape;8438;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77"/>
          <p:cNvGrpSpPr/>
          <p:nvPr/>
        </p:nvGrpSpPr>
        <p:grpSpPr>
          <a:xfrm>
            <a:off x="6889176" y="1689001"/>
            <a:ext cx="396937" cy="450470"/>
            <a:chOff x="-17149475" y="3309200"/>
            <a:chExt cx="268600" cy="304825"/>
          </a:xfrm>
        </p:grpSpPr>
        <p:sp>
          <p:nvSpPr>
            <p:cNvPr id="8448" name="Google Shape;8448;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77"/>
          <p:cNvGrpSpPr/>
          <p:nvPr/>
        </p:nvGrpSpPr>
        <p:grpSpPr>
          <a:xfrm>
            <a:off x="6862982" y="2258120"/>
            <a:ext cx="449325" cy="420249"/>
            <a:chOff x="-17168375" y="3692750"/>
            <a:chExt cx="304050" cy="284375"/>
          </a:xfrm>
        </p:grpSpPr>
        <p:sp>
          <p:nvSpPr>
            <p:cNvPr id="8451" name="Google Shape;8451;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7"/>
          <p:cNvGrpSpPr/>
          <p:nvPr/>
        </p:nvGrpSpPr>
        <p:grpSpPr>
          <a:xfrm>
            <a:off x="6859491" y="2796852"/>
            <a:ext cx="456308" cy="449325"/>
            <a:chOff x="-17170750" y="4058800"/>
            <a:chExt cx="308775" cy="304050"/>
          </a:xfrm>
        </p:grpSpPr>
        <p:sp>
          <p:nvSpPr>
            <p:cNvPr id="8459" name="Google Shape;8459;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7"/>
          <p:cNvGrpSpPr/>
          <p:nvPr/>
        </p:nvGrpSpPr>
        <p:grpSpPr>
          <a:xfrm>
            <a:off x="5721388" y="3343358"/>
            <a:ext cx="450470" cy="446998"/>
            <a:chOff x="-15688425" y="3707725"/>
            <a:chExt cx="304825" cy="302475"/>
          </a:xfrm>
        </p:grpSpPr>
        <p:sp>
          <p:nvSpPr>
            <p:cNvPr id="8477" name="Google Shape;8477;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7"/>
          <p:cNvGrpSpPr/>
          <p:nvPr/>
        </p:nvGrpSpPr>
        <p:grpSpPr>
          <a:xfrm>
            <a:off x="1865544" y="1690441"/>
            <a:ext cx="451653" cy="447589"/>
            <a:chOff x="-20572500" y="3319025"/>
            <a:chExt cx="305625" cy="302875"/>
          </a:xfrm>
        </p:grpSpPr>
        <p:sp>
          <p:nvSpPr>
            <p:cNvPr id="8484" name="Google Shape;8484;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7"/>
          <p:cNvGrpSpPr/>
          <p:nvPr/>
        </p:nvGrpSpPr>
        <p:grpSpPr>
          <a:xfrm>
            <a:off x="1866708" y="2305410"/>
            <a:ext cx="449325" cy="325670"/>
            <a:chOff x="-20571700" y="3722875"/>
            <a:chExt cx="304050" cy="220375"/>
          </a:xfrm>
        </p:grpSpPr>
        <p:sp>
          <p:nvSpPr>
            <p:cNvPr id="8487" name="Google Shape;8487;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77"/>
          <p:cNvGrpSpPr/>
          <p:nvPr/>
        </p:nvGrpSpPr>
        <p:grpSpPr>
          <a:xfrm>
            <a:off x="1866135" y="2796278"/>
            <a:ext cx="450470" cy="450470"/>
            <a:chOff x="-20571700" y="4066875"/>
            <a:chExt cx="304825" cy="304825"/>
          </a:xfrm>
        </p:grpSpPr>
        <p:sp>
          <p:nvSpPr>
            <p:cNvPr id="8495" name="Google Shape;8495;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77"/>
          <p:cNvGrpSpPr/>
          <p:nvPr/>
        </p:nvGrpSpPr>
        <p:grpSpPr>
          <a:xfrm>
            <a:off x="4632837" y="1688259"/>
            <a:ext cx="453980" cy="451948"/>
            <a:chOff x="-18645175" y="3334200"/>
            <a:chExt cx="307200" cy="305825"/>
          </a:xfrm>
        </p:grpSpPr>
        <p:sp>
          <p:nvSpPr>
            <p:cNvPr id="8502" name="Google Shape;8502;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77"/>
          <p:cNvGrpSpPr/>
          <p:nvPr/>
        </p:nvGrpSpPr>
        <p:grpSpPr>
          <a:xfrm>
            <a:off x="4633429" y="2242989"/>
            <a:ext cx="452798" cy="450507"/>
            <a:chOff x="-18645175" y="3708500"/>
            <a:chExt cx="306400" cy="304850"/>
          </a:xfrm>
        </p:grpSpPr>
        <p:sp>
          <p:nvSpPr>
            <p:cNvPr id="8508" name="Google Shape;8508;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7"/>
          <p:cNvGrpSpPr/>
          <p:nvPr/>
        </p:nvGrpSpPr>
        <p:grpSpPr>
          <a:xfrm>
            <a:off x="4631101" y="2795630"/>
            <a:ext cx="457453" cy="451763"/>
            <a:chOff x="-18647525" y="4082625"/>
            <a:chExt cx="309550" cy="305700"/>
          </a:xfrm>
        </p:grpSpPr>
        <p:sp>
          <p:nvSpPr>
            <p:cNvPr id="8516" name="Google Shape;8516;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7"/>
          <p:cNvGrpSpPr/>
          <p:nvPr/>
        </p:nvGrpSpPr>
        <p:grpSpPr>
          <a:xfrm>
            <a:off x="7441485" y="1689592"/>
            <a:ext cx="395755" cy="449288"/>
            <a:chOff x="-16775350" y="3309200"/>
            <a:chExt cx="267800" cy="304025"/>
          </a:xfrm>
        </p:grpSpPr>
        <p:sp>
          <p:nvSpPr>
            <p:cNvPr id="8521" name="Google Shape;8521;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77"/>
          <p:cNvGrpSpPr/>
          <p:nvPr/>
        </p:nvGrpSpPr>
        <p:grpSpPr>
          <a:xfrm>
            <a:off x="7441485" y="2241827"/>
            <a:ext cx="395755" cy="452835"/>
            <a:chOff x="-16775350" y="3683300"/>
            <a:chExt cx="267800" cy="306425"/>
          </a:xfrm>
        </p:grpSpPr>
        <p:sp>
          <p:nvSpPr>
            <p:cNvPr id="8525" name="Google Shape;8525;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77"/>
          <p:cNvGrpSpPr/>
          <p:nvPr/>
        </p:nvGrpSpPr>
        <p:grpSpPr>
          <a:xfrm>
            <a:off x="7413536" y="2796870"/>
            <a:ext cx="451653" cy="449288"/>
            <a:chOff x="-16794250" y="4058225"/>
            <a:chExt cx="305625" cy="304025"/>
          </a:xfrm>
        </p:grpSpPr>
        <p:sp>
          <p:nvSpPr>
            <p:cNvPr id="8529" name="Google Shape;8529;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8" name="Google Shape;8538;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9" name="Google Shape;8539;p77"/>
          <p:cNvGrpSpPr/>
          <p:nvPr/>
        </p:nvGrpSpPr>
        <p:grpSpPr>
          <a:xfrm>
            <a:off x="2414953" y="1689573"/>
            <a:ext cx="457453" cy="449325"/>
            <a:chOff x="-20199150" y="3317850"/>
            <a:chExt cx="309550" cy="304050"/>
          </a:xfrm>
        </p:grpSpPr>
        <p:sp>
          <p:nvSpPr>
            <p:cNvPr id="8540" name="Google Shape;8540;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77"/>
          <p:cNvGrpSpPr/>
          <p:nvPr/>
        </p:nvGrpSpPr>
        <p:grpSpPr>
          <a:xfrm>
            <a:off x="2417281" y="2242861"/>
            <a:ext cx="452798" cy="450766"/>
            <a:chOff x="-20199150" y="3693150"/>
            <a:chExt cx="306400" cy="305025"/>
          </a:xfrm>
        </p:grpSpPr>
        <p:sp>
          <p:nvSpPr>
            <p:cNvPr id="8548" name="Google Shape;8548;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77"/>
          <p:cNvGrpSpPr/>
          <p:nvPr/>
        </p:nvGrpSpPr>
        <p:grpSpPr>
          <a:xfrm>
            <a:off x="2417854" y="2795687"/>
            <a:ext cx="451653" cy="451653"/>
            <a:chOff x="-20197575" y="4066875"/>
            <a:chExt cx="305625" cy="305625"/>
          </a:xfrm>
        </p:grpSpPr>
        <p:sp>
          <p:nvSpPr>
            <p:cNvPr id="8555" name="Google Shape;8555;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77"/>
          <p:cNvGrpSpPr/>
          <p:nvPr/>
        </p:nvGrpSpPr>
        <p:grpSpPr>
          <a:xfrm>
            <a:off x="5200071" y="1687520"/>
            <a:ext cx="449325" cy="453426"/>
            <a:chOff x="-18271050" y="3333200"/>
            <a:chExt cx="304050" cy="306825"/>
          </a:xfrm>
        </p:grpSpPr>
        <p:sp>
          <p:nvSpPr>
            <p:cNvPr id="8564" name="Google Shape;8564;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77"/>
          <p:cNvGrpSpPr/>
          <p:nvPr/>
        </p:nvGrpSpPr>
        <p:grpSpPr>
          <a:xfrm>
            <a:off x="5200644" y="2244171"/>
            <a:ext cx="448180" cy="448143"/>
            <a:chOff x="-18270275" y="3710875"/>
            <a:chExt cx="303275" cy="303250"/>
          </a:xfrm>
        </p:grpSpPr>
        <p:sp>
          <p:nvSpPr>
            <p:cNvPr id="8570" name="Google Shape;8570;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7"/>
          <p:cNvGrpSpPr/>
          <p:nvPr/>
        </p:nvGrpSpPr>
        <p:grpSpPr>
          <a:xfrm>
            <a:off x="5254196" y="2797422"/>
            <a:ext cx="341076" cy="448180"/>
            <a:chOff x="-18234025" y="4084200"/>
            <a:chExt cx="230800" cy="303275"/>
          </a:xfrm>
        </p:grpSpPr>
        <p:sp>
          <p:nvSpPr>
            <p:cNvPr id="8577" name="Google Shape;8577;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7"/>
          <p:cNvGrpSpPr/>
          <p:nvPr/>
        </p:nvGrpSpPr>
        <p:grpSpPr>
          <a:xfrm>
            <a:off x="2366751" y="3341641"/>
            <a:ext cx="449325" cy="450470"/>
            <a:chOff x="-16419350" y="3308400"/>
            <a:chExt cx="304050" cy="304825"/>
          </a:xfrm>
        </p:grpSpPr>
        <p:sp>
          <p:nvSpPr>
            <p:cNvPr id="8581" name="Google Shape;8581;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77"/>
          <p:cNvGrpSpPr/>
          <p:nvPr/>
        </p:nvGrpSpPr>
        <p:grpSpPr>
          <a:xfrm>
            <a:off x="4638306" y="3340423"/>
            <a:ext cx="395755" cy="452872"/>
            <a:chOff x="-16401225" y="3683275"/>
            <a:chExt cx="267800" cy="306450"/>
          </a:xfrm>
        </p:grpSpPr>
        <p:sp>
          <p:nvSpPr>
            <p:cNvPr id="8589" name="Google Shape;8589;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7"/>
          <p:cNvGrpSpPr/>
          <p:nvPr/>
        </p:nvGrpSpPr>
        <p:grpSpPr>
          <a:xfrm>
            <a:off x="8003755" y="2797062"/>
            <a:ext cx="450470" cy="448180"/>
            <a:chOff x="-16419350" y="4058200"/>
            <a:chExt cx="304825" cy="303275"/>
          </a:xfrm>
        </p:grpSpPr>
        <p:sp>
          <p:nvSpPr>
            <p:cNvPr id="8597" name="Google Shape;8597;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7"/>
          <p:cNvGrpSpPr/>
          <p:nvPr/>
        </p:nvGrpSpPr>
        <p:grpSpPr>
          <a:xfrm>
            <a:off x="4030643" y="3343080"/>
            <a:ext cx="450507" cy="447589"/>
            <a:chOff x="-15296200" y="3326900"/>
            <a:chExt cx="304850" cy="302875"/>
          </a:xfrm>
        </p:grpSpPr>
        <p:sp>
          <p:nvSpPr>
            <p:cNvPr id="8605" name="Google Shape;8605;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7"/>
          <p:cNvGrpSpPr/>
          <p:nvPr/>
        </p:nvGrpSpPr>
        <p:grpSpPr>
          <a:xfrm>
            <a:off x="2946296" y="1706881"/>
            <a:ext cx="486566" cy="414708"/>
            <a:chOff x="-19835275" y="3330250"/>
            <a:chExt cx="329250" cy="280625"/>
          </a:xfrm>
        </p:grpSpPr>
        <p:sp>
          <p:nvSpPr>
            <p:cNvPr id="8611" name="Google Shape;8611;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7"/>
          <p:cNvGrpSpPr/>
          <p:nvPr/>
        </p:nvGrpSpPr>
        <p:grpSpPr>
          <a:xfrm>
            <a:off x="2964325" y="2243470"/>
            <a:ext cx="450507" cy="449547"/>
            <a:chOff x="-19822675" y="3692750"/>
            <a:chExt cx="304850" cy="304200"/>
          </a:xfrm>
        </p:grpSpPr>
        <p:sp>
          <p:nvSpPr>
            <p:cNvPr id="8615" name="Google Shape;8615;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77"/>
          <p:cNvGrpSpPr/>
          <p:nvPr/>
        </p:nvGrpSpPr>
        <p:grpSpPr>
          <a:xfrm>
            <a:off x="2964916" y="2796278"/>
            <a:ext cx="449325" cy="450470"/>
            <a:chOff x="-19822675" y="4066875"/>
            <a:chExt cx="304050" cy="304825"/>
          </a:xfrm>
        </p:grpSpPr>
        <p:sp>
          <p:nvSpPr>
            <p:cNvPr id="8621" name="Google Shape;8621;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7"/>
          <p:cNvGrpSpPr/>
          <p:nvPr/>
        </p:nvGrpSpPr>
        <p:grpSpPr>
          <a:xfrm>
            <a:off x="5773985" y="1689571"/>
            <a:ext cx="399302" cy="449325"/>
            <a:chOff x="-17878825" y="3334400"/>
            <a:chExt cx="270200" cy="304050"/>
          </a:xfrm>
        </p:grpSpPr>
        <p:sp>
          <p:nvSpPr>
            <p:cNvPr id="8628" name="Google Shape;8628;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7"/>
          <p:cNvGrpSpPr/>
          <p:nvPr/>
        </p:nvGrpSpPr>
        <p:grpSpPr>
          <a:xfrm>
            <a:off x="5747809" y="2242416"/>
            <a:ext cx="451653" cy="451653"/>
            <a:chOff x="-17896150" y="3709300"/>
            <a:chExt cx="305625" cy="305625"/>
          </a:xfrm>
        </p:grpSpPr>
        <p:sp>
          <p:nvSpPr>
            <p:cNvPr id="8636" name="Google Shape;8636;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77"/>
          <p:cNvGrpSpPr/>
          <p:nvPr/>
        </p:nvGrpSpPr>
        <p:grpSpPr>
          <a:xfrm>
            <a:off x="5775740" y="2795686"/>
            <a:ext cx="395792" cy="451653"/>
            <a:chOff x="-17878025" y="4082625"/>
            <a:chExt cx="267825" cy="305625"/>
          </a:xfrm>
        </p:grpSpPr>
        <p:sp>
          <p:nvSpPr>
            <p:cNvPr id="8641" name="Google Shape;8641;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77"/>
          <p:cNvGrpSpPr/>
          <p:nvPr/>
        </p:nvGrpSpPr>
        <p:grpSpPr>
          <a:xfrm>
            <a:off x="2919632" y="3355015"/>
            <a:ext cx="450507" cy="423722"/>
            <a:chOff x="-16044450" y="3317850"/>
            <a:chExt cx="304850" cy="286725"/>
          </a:xfrm>
        </p:grpSpPr>
        <p:sp>
          <p:nvSpPr>
            <p:cNvPr id="8649" name="Google Shape;8649;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4" name="Google Shape;8654;p77"/>
          <p:cNvGrpSpPr/>
          <p:nvPr/>
        </p:nvGrpSpPr>
        <p:grpSpPr>
          <a:xfrm>
            <a:off x="8042149" y="2243724"/>
            <a:ext cx="373662" cy="449030"/>
            <a:chOff x="-16018450" y="4058400"/>
            <a:chExt cx="252850" cy="303850"/>
          </a:xfrm>
        </p:grpSpPr>
        <p:sp>
          <p:nvSpPr>
            <p:cNvPr id="8655" name="Google Shape;8655;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9" name="Google Shape;8659;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63"/>
        <p:cNvGrpSpPr/>
        <p:nvPr/>
      </p:nvGrpSpPr>
      <p:grpSpPr>
        <a:xfrm>
          <a:off x="0" y="0"/>
          <a:ext cx="0" cy="0"/>
          <a:chOff x="0" y="0"/>
          <a:chExt cx="0" cy="0"/>
        </a:xfrm>
      </p:grpSpPr>
      <p:sp>
        <p:nvSpPr>
          <p:cNvPr id="8664" name="Google Shape;8664;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65" name="Google Shape;8665;p78"/>
          <p:cNvGrpSpPr/>
          <p:nvPr/>
        </p:nvGrpSpPr>
        <p:grpSpPr>
          <a:xfrm>
            <a:off x="845901" y="1689241"/>
            <a:ext cx="442337" cy="419623"/>
            <a:chOff x="-6696925" y="3272575"/>
            <a:chExt cx="307200" cy="291425"/>
          </a:xfrm>
        </p:grpSpPr>
        <p:sp>
          <p:nvSpPr>
            <p:cNvPr id="8666" name="Google Shape;8666;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8"/>
          <p:cNvGrpSpPr/>
          <p:nvPr/>
        </p:nvGrpSpPr>
        <p:grpSpPr>
          <a:xfrm>
            <a:off x="845884" y="2204636"/>
            <a:ext cx="442373" cy="420775"/>
            <a:chOff x="-6690625" y="3631325"/>
            <a:chExt cx="307225" cy="292225"/>
          </a:xfrm>
        </p:grpSpPr>
        <p:sp>
          <p:nvSpPr>
            <p:cNvPr id="8669" name="Google Shape;8669;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78"/>
          <p:cNvGrpSpPr/>
          <p:nvPr/>
        </p:nvGrpSpPr>
        <p:grpSpPr>
          <a:xfrm>
            <a:off x="868005" y="2756972"/>
            <a:ext cx="421927" cy="419371"/>
            <a:chOff x="-6689825" y="3992050"/>
            <a:chExt cx="293025" cy="291250"/>
          </a:xfrm>
        </p:grpSpPr>
        <p:sp>
          <p:nvSpPr>
            <p:cNvPr id="8675" name="Google Shape;8675;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78"/>
          <p:cNvGrpSpPr/>
          <p:nvPr/>
        </p:nvGrpSpPr>
        <p:grpSpPr>
          <a:xfrm>
            <a:off x="3551317" y="2205192"/>
            <a:ext cx="423043" cy="419659"/>
            <a:chOff x="-4837325" y="3612425"/>
            <a:chExt cx="293800" cy="291450"/>
          </a:xfrm>
        </p:grpSpPr>
        <p:sp>
          <p:nvSpPr>
            <p:cNvPr id="8689" name="Google Shape;8689;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78"/>
          <p:cNvGrpSpPr/>
          <p:nvPr/>
        </p:nvGrpSpPr>
        <p:grpSpPr>
          <a:xfrm>
            <a:off x="3564349" y="2756826"/>
            <a:ext cx="420775" cy="419659"/>
            <a:chOff x="-4837325" y="3971575"/>
            <a:chExt cx="292225" cy="291450"/>
          </a:xfrm>
        </p:grpSpPr>
        <p:sp>
          <p:nvSpPr>
            <p:cNvPr id="8693" name="Google Shape;8693;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8"/>
          <p:cNvGrpSpPr/>
          <p:nvPr/>
        </p:nvGrpSpPr>
        <p:grpSpPr>
          <a:xfrm>
            <a:off x="6256364" y="1714185"/>
            <a:ext cx="430998" cy="369730"/>
            <a:chOff x="-3037625" y="3254850"/>
            <a:chExt cx="299325" cy="256775"/>
          </a:xfrm>
        </p:grpSpPr>
        <p:sp>
          <p:nvSpPr>
            <p:cNvPr id="8700" name="Google Shape;8700;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78"/>
          <p:cNvGrpSpPr/>
          <p:nvPr/>
        </p:nvGrpSpPr>
        <p:grpSpPr>
          <a:xfrm>
            <a:off x="6260324" y="2204615"/>
            <a:ext cx="423079" cy="420811"/>
            <a:chOff x="-3031325" y="3597450"/>
            <a:chExt cx="293825" cy="292250"/>
          </a:xfrm>
        </p:grpSpPr>
        <p:sp>
          <p:nvSpPr>
            <p:cNvPr id="8705" name="Google Shape;8705;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78"/>
          <p:cNvGrpSpPr/>
          <p:nvPr/>
        </p:nvGrpSpPr>
        <p:grpSpPr>
          <a:xfrm>
            <a:off x="6272798" y="2781214"/>
            <a:ext cx="421927" cy="370882"/>
            <a:chOff x="-3030525" y="3973150"/>
            <a:chExt cx="293025" cy="257575"/>
          </a:xfrm>
        </p:grpSpPr>
        <p:sp>
          <p:nvSpPr>
            <p:cNvPr id="8710" name="Google Shape;8710;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78"/>
          <p:cNvGrpSpPr/>
          <p:nvPr/>
        </p:nvGrpSpPr>
        <p:grpSpPr>
          <a:xfrm>
            <a:off x="1374391" y="3369426"/>
            <a:ext cx="421927" cy="297195"/>
            <a:chOff x="-1199300" y="3279250"/>
            <a:chExt cx="293025" cy="206400"/>
          </a:xfrm>
        </p:grpSpPr>
        <p:sp>
          <p:nvSpPr>
            <p:cNvPr id="8713" name="Google Shape;8713;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78"/>
          <p:cNvGrpSpPr/>
          <p:nvPr/>
        </p:nvGrpSpPr>
        <p:grpSpPr>
          <a:xfrm>
            <a:off x="1381477" y="1688773"/>
            <a:ext cx="444605" cy="420559"/>
            <a:chOff x="-6338550" y="3272950"/>
            <a:chExt cx="308775" cy="292075"/>
          </a:xfrm>
        </p:grpSpPr>
        <p:sp>
          <p:nvSpPr>
            <p:cNvPr id="8718" name="Google Shape;8718;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78"/>
          <p:cNvGrpSpPr/>
          <p:nvPr/>
        </p:nvGrpSpPr>
        <p:grpSpPr>
          <a:xfrm>
            <a:off x="1392817" y="2205194"/>
            <a:ext cx="421927" cy="419659"/>
            <a:chOff x="-6329100" y="3632100"/>
            <a:chExt cx="293025" cy="291450"/>
          </a:xfrm>
        </p:grpSpPr>
        <p:sp>
          <p:nvSpPr>
            <p:cNvPr id="8722" name="Google Shape;8722;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8"/>
          <p:cNvGrpSpPr/>
          <p:nvPr/>
        </p:nvGrpSpPr>
        <p:grpSpPr>
          <a:xfrm>
            <a:off x="1405867" y="2756828"/>
            <a:ext cx="419623" cy="419659"/>
            <a:chOff x="-6329875" y="3992050"/>
            <a:chExt cx="291425" cy="291450"/>
          </a:xfrm>
        </p:grpSpPr>
        <p:sp>
          <p:nvSpPr>
            <p:cNvPr id="8726" name="Google Shape;8726;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78"/>
          <p:cNvGrpSpPr/>
          <p:nvPr/>
        </p:nvGrpSpPr>
        <p:grpSpPr>
          <a:xfrm>
            <a:off x="4092004" y="1687530"/>
            <a:ext cx="423079" cy="423043"/>
            <a:chOff x="-4478975" y="3251700"/>
            <a:chExt cx="293825" cy="293800"/>
          </a:xfrm>
        </p:grpSpPr>
        <p:sp>
          <p:nvSpPr>
            <p:cNvPr id="8731" name="Google Shape;8731;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78"/>
          <p:cNvGrpSpPr/>
          <p:nvPr/>
        </p:nvGrpSpPr>
        <p:grpSpPr>
          <a:xfrm>
            <a:off x="4092004" y="2205192"/>
            <a:ext cx="423079" cy="419659"/>
            <a:chOff x="-4475825" y="3612425"/>
            <a:chExt cx="293825" cy="291450"/>
          </a:xfrm>
        </p:grpSpPr>
        <p:sp>
          <p:nvSpPr>
            <p:cNvPr id="8735" name="Google Shape;8735;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78"/>
          <p:cNvGrpSpPr/>
          <p:nvPr/>
        </p:nvGrpSpPr>
        <p:grpSpPr>
          <a:xfrm>
            <a:off x="4101077" y="2756844"/>
            <a:ext cx="428730" cy="419623"/>
            <a:chOff x="-4480550" y="3970800"/>
            <a:chExt cx="297750" cy="291425"/>
          </a:xfrm>
        </p:grpSpPr>
        <p:sp>
          <p:nvSpPr>
            <p:cNvPr id="8739" name="Google Shape;8739;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8"/>
          <p:cNvGrpSpPr/>
          <p:nvPr/>
        </p:nvGrpSpPr>
        <p:grpSpPr>
          <a:xfrm>
            <a:off x="6804910" y="1689221"/>
            <a:ext cx="415123" cy="419659"/>
            <a:chOff x="-2668225" y="3239075"/>
            <a:chExt cx="288300" cy="291450"/>
          </a:xfrm>
        </p:grpSpPr>
        <p:sp>
          <p:nvSpPr>
            <p:cNvPr id="8742" name="Google Shape;8742;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78"/>
          <p:cNvGrpSpPr/>
          <p:nvPr/>
        </p:nvGrpSpPr>
        <p:grpSpPr>
          <a:xfrm>
            <a:off x="6802066" y="2205191"/>
            <a:ext cx="420811" cy="419659"/>
            <a:chOff x="-2671375" y="3597450"/>
            <a:chExt cx="292250" cy="291450"/>
          </a:xfrm>
        </p:grpSpPr>
        <p:sp>
          <p:nvSpPr>
            <p:cNvPr id="8748" name="Google Shape;8748;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8"/>
          <p:cNvGrpSpPr/>
          <p:nvPr/>
        </p:nvGrpSpPr>
        <p:grpSpPr>
          <a:xfrm>
            <a:off x="6812849" y="2755691"/>
            <a:ext cx="423043" cy="421927"/>
            <a:chOff x="-2670575" y="3956600"/>
            <a:chExt cx="293800" cy="293025"/>
          </a:xfrm>
        </p:grpSpPr>
        <p:sp>
          <p:nvSpPr>
            <p:cNvPr id="8751" name="Google Shape;8751;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8"/>
          <p:cNvGrpSpPr/>
          <p:nvPr/>
        </p:nvGrpSpPr>
        <p:grpSpPr>
          <a:xfrm>
            <a:off x="3070370" y="3311947"/>
            <a:ext cx="426462" cy="418363"/>
            <a:chOff x="-1183550" y="3586525"/>
            <a:chExt cx="296175" cy="290550"/>
          </a:xfrm>
        </p:grpSpPr>
        <p:sp>
          <p:nvSpPr>
            <p:cNvPr id="8756" name="Google Shape;8756;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78"/>
          <p:cNvGrpSpPr/>
          <p:nvPr/>
        </p:nvGrpSpPr>
        <p:grpSpPr>
          <a:xfrm>
            <a:off x="1933980" y="1689799"/>
            <a:ext cx="420811" cy="418507"/>
            <a:chOff x="-5971525" y="3273750"/>
            <a:chExt cx="292250" cy="290650"/>
          </a:xfrm>
        </p:grpSpPr>
        <p:sp>
          <p:nvSpPr>
            <p:cNvPr id="8766" name="Google Shape;8766;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8"/>
          <p:cNvGrpSpPr/>
          <p:nvPr/>
        </p:nvGrpSpPr>
        <p:grpSpPr>
          <a:xfrm>
            <a:off x="1928310" y="2203826"/>
            <a:ext cx="432150" cy="422395"/>
            <a:chOff x="-5974675" y="3632100"/>
            <a:chExt cx="300125" cy="293350"/>
          </a:xfrm>
        </p:grpSpPr>
        <p:sp>
          <p:nvSpPr>
            <p:cNvPr id="8769" name="Google Shape;8769;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8"/>
          <p:cNvGrpSpPr/>
          <p:nvPr/>
        </p:nvGrpSpPr>
        <p:grpSpPr>
          <a:xfrm>
            <a:off x="1958351" y="2755694"/>
            <a:ext cx="395865" cy="421927"/>
            <a:chOff x="-5971525" y="3990475"/>
            <a:chExt cx="274925" cy="293025"/>
          </a:xfrm>
        </p:grpSpPr>
        <p:sp>
          <p:nvSpPr>
            <p:cNvPr id="8773" name="Google Shape;8773;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78"/>
          <p:cNvGrpSpPr/>
          <p:nvPr/>
        </p:nvGrpSpPr>
        <p:grpSpPr>
          <a:xfrm>
            <a:off x="4631558" y="1689798"/>
            <a:ext cx="420775" cy="418507"/>
            <a:chOff x="-4118225" y="3253275"/>
            <a:chExt cx="292225" cy="290650"/>
          </a:xfrm>
        </p:grpSpPr>
        <p:sp>
          <p:nvSpPr>
            <p:cNvPr id="8778" name="Google Shape;8778;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8"/>
          <p:cNvGrpSpPr/>
          <p:nvPr/>
        </p:nvGrpSpPr>
        <p:grpSpPr>
          <a:xfrm>
            <a:off x="4682008" y="2204922"/>
            <a:ext cx="319874" cy="420199"/>
            <a:chOff x="-4082800" y="3612425"/>
            <a:chExt cx="222150" cy="291825"/>
          </a:xfrm>
        </p:grpSpPr>
        <p:sp>
          <p:nvSpPr>
            <p:cNvPr id="8781" name="Google Shape;8781;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8"/>
          <p:cNvGrpSpPr/>
          <p:nvPr/>
        </p:nvGrpSpPr>
        <p:grpSpPr>
          <a:xfrm>
            <a:off x="4643456" y="2769876"/>
            <a:ext cx="420775" cy="393561"/>
            <a:chOff x="-4118225" y="3990475"/>
            <a:chExt cx="292225" cy="273325"/>
          </a:xfrm>
        </p:grpSpPr>
        <p:sp>
          <p:nvSpPr>
            <p:cNvPr id="8785" name="Google Shape;8785;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78"/>
          <p:cNvGrpSpPr/>
          <p:nvPr/>
        </p:nvGrpSpPr>
        <p:grpSpPr>
          <a:xfrm>
            <a:off x="7354110" y="1688087"/>
            <a:ext cx="394713" cy="421927"/>
            <a:chOff x="-2312225" y="3238300"/>
            <a:chExt cx="274125" cy="293025"/>
          </a:xfrm>
        </p:grpSpPr>
        <p:sp>
          <p:nvSpPr>
            <p:cNvPr id="8790" name="Google Shape;8790;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78"/>
          <p:cNvGrpSpPr/>
          <p:nvPr/>
        </p:nvGrpSpPr>
        <p:grpSpPr>
          <a:xfrm>
            <a:off x="7341062" y="2153586"/>
            <a:ext cx="420811" cy="522864"/>
            <a:chOff x="-2310650" y="3525775"/>
            <a:chExt cx="292250" cy="363125"/>
          </a:xfrm>
        </p:grpSpPr>
        <p:sp>
          <p:nvSpPr>
            <p:cNvPr id="8793" name="Google Shape;8793;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8"/>
          <p:cNvGrpSpPr/>
          <p:nvPr/>
        </p:nvGrpSpPr>
        <p:grpSpPr>
          <a:xfrm>
            <a:off x="7351827" y="2756825"/>
            <a:ext cx="423079" cy="419659"/>
            <a:chOff x="-2310650" y="3958175"/>
            <a:chExt cx="293825" cy="291450"/>
          </a:xfrm>
        </p:grpSpPr>
        <p:sp>
          <p:nvSpPr>
            <p:cNvPr id="8798" name="Google Shape;8798;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78"/>
          <p:cNvGrpSpPr/>
          <p:nvPr/>
        </p:nvGrpSpPr>
        <p:grpSpPr>
          <a:xfrm>
            <a:off x="4718688" y="3308459"/>
            <a:ext cx="424159" cy="419659"/>
            <a:chOff x="-1182750" y="3962900"/>
            <a:chExt cx="294575" cy="291450"/>
          </a:xfrm>
        </p:grpSpPr>
        <p:sp>
          <p:nvSpPr>
            <p:cNvPr id="8801" name="Google Shape;8801;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8"/>
          <p:cNvGrpSpPr/>
          <p:nvPr/>
        </p:nvGrpSpPr>
        <p:grpSpPr>
          <a:xfrm>
            <a:off x="2471824" y="1689223"/>
            <a:ext cx="424195" cy="419659"/>
            <a:chOff x="-5611575" y="3272950"/>
            <a:chExt cx="294600" cy="291450"/>
          </a:xfrm>
        </p:grpSpPr>
        <p:sp>
          <p:nvSpPr>
            <p:cNvPr id="8809" name="Google Shape;8809;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78"/>
          <p:cNvGrpSpPr/>
          <p:nvPr/>
        </p:nvGrpSpPr>
        <p:grpSpPr>
          <a:xfrm>
            <a:off x="2471824" y="2205770"/>
            <a:ext cx="424195" cy="418507"/>
            <a:chOff x="-5613150" y="3632900"/>
            <a:chExt cx="294600" cy="290650"/>
          </a:xfrm>
        </p:grpSpPr>
        <p:sp>
          <p:nvSpPr>
            <p:cNvPr id="8815" name="Google Shape;8815;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8"/>
          <p:cNvGrpSpPr/>
          <p:nvPr/>
        </p:nvGrpSpPr>
        <p:grpSpPr>
          <a:xfrm>
            <a:off x="2483722" y="2756270"/>
            <a:ext cx="424195" cy="420775"/>
            <a:chOff x="-5613150" y="3991275"/>
            <a:chExt cx="294600" cy="292225"/>
          </a:xfrm>
        </p:grpSpPr>
        <p:sp>
          <p:nvSpPr>
            <p:cNvPr id="8818" name="Google Shape;8818;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8"/>
          <p:cNvGrpSpPr/>
          <p:nvPr/>
        </p:nvGrpSpPr>
        <p:grpSpPr>
          <a:xfrm>
            <a:off x="5155210" y="1689438"/>
            <a:ext cx="434634" cy="419227"/>
            <a:chOff x="-3768700" y="3253275"/>
            <a:chExt cx="301850" cy="291150"/>
          </a:xfrm>
        </p:grpSpPr>
        <p:sp>
          <p:nvSpPr>
            <p:cNvPr id="8828" name="Google Shape;8828;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78"/>
          <p:cNvGrpSpPr/>
          <p:nvPr/>
        </p:nvGrpSpPr>
        <p:grpSpPr>
          <a:xfrm>
            <a:off x="5159293" y="2217090"/>
            <a:ext cx="426462" cy="395865"/>
            <a:chOff x="-3808700" y="3628950"/>
            <a:chExt cx="296175" cy="274925"/>
          </a:xfrm>
        </p:grpSpPr>
        <p:sp>
          <p:nvSpPr>
            <p:cNvPr id="8832" name="Google Shape;8832;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8"/>
          <p:cNvGrpSpPr/>
          <p:nvPr/>
        </p:nvGrpSpPr>
        <p:grpSpPr>
          <a:xfrm>
            <a:off x="5224504" y="2756412"/>
            <a:ext cx="419443" cy="420487"/>
            <a:chOff x="-3771675" y="3971775"/>
            <a:chExt cx="291300" cy="292025"/>
          </a:xfrm>
        </p:grpSpPr>
        <p:sp>
          <p:nvSpPr>
            <p:cNvPr id="8836" name="Google Shape;8836;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78"/>
          <p:cNvGrpSpPr/>
          <p:nvPr/>
        </p:nvGrpSpPr>
        <p:grpSpPr>
          <a:xfrm>
            <a:off x="7885948" y="1716461"/>
            <a:ext cx="420271" cy="320774"/>
            <a:chOff x="-1951475" y="3273100"/>
            <a:chExt cx="291875" cy="222775"/>
          </a:xfrm>
        </p:grpSpPr>
        <p:sp>
          <p:nvSpPr>
            <p:cNvPr id="8842" name="Google Shape;8842;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78"/>
          <p:cNvGrpSpPr/>
          <p:nvPr/>
        </p:nvGrpSpPr>
        <p:grpSpPr>
          <a:xfrm>
            <a:off x="7883429" y="2205191"/>
            <a:ext cx="425310" cy="419659"/>
            <a:chOff x="-1951475" y="3597450"/>
            <a:chExt cx="295375" cy="291450"/>
          </a:xfrm>
        </p:grpSpPr>
        <p:sp>
          <p:nvSpPr>
            <p:cNvPr id="8846" name="Google Shape;8846;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8"/>
          <p:cNvGrpSpPr/>
          <p:nvPr/>
        </p:nvGrpSpPr>
        <p:grpSpPr>
          <a:xfrm>
            <a:off x="7885680" y="2756825"/>
            <a:ext cx="444605" cy="419659"/>
            <a:chOff x="-1960150" y="3956600"/>
            <a:chExt cx="308775" cy="291450"/>
          </a:xfrm>
        </p:grpSpPr>
        <p:sp>
          <p:nvSpPr>
            <p:cNvPr id="8851" name="Google Shape;8851;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78"/>
          <p:cNvGrpSpPr/>
          <p:nvPr/>
        </p:nvGrpSpPr>
        <p:grpSpPr>
          <a:xfrm>
            <a:off x="1939718" y="3307636"/>
            <a:ext cx="420775" cy="420775"/>
            <a:chOff x="-804700" y="3226500"/>
            <a:chExt cx="292225" cy="292225"/>
          </a:xfrm>
        </p:grpSpPr>
        <p:sp>
          <p:nvSpPr>
            <p:cNvPr id="8854" name="Google Shape;8854;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78"/>
          <p:cNvGrpSpPr/>
          <p:nvPr/>
        </p:nvGrpSpPr>
        <p:grpSpPr>
          <a:xfrm>
            <a:off x="3019809" y="1688647"/>
            <a:ext cx="420775" cy="420811"/>
            <a:chOff x="-5251625" y="3272950"/>
            <a:chExt cx="292225" cy="292250"/>
          </a:xfrm>
        </p:grpSpPr>
        <p:sp>
          <p:nvSpPr>
            <p:cNvPr id="8862" name="Google Shape;8862;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78"/>
          <p:cNvGrpSpPr/>
          <p:nvPr/>
        </p:nvGrpSpPr>
        <p:grpSpPr>
          <a:xfrm>
            <a:off x="3016407" y="2204348"/>
            <a:ext cx="427578" cy="421351"/>
            <a:chOff x="-5254775" y="3631325"/>
            <a:chExt cx="296950" cy="292625"/>
          </a:xfrm>
        </p:grpSpPr>
        <p:sp>
          <p:nvSpPr>
            <p:cNvPr id="8866" name="Google Shape;8866;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78"/>
          <p:cNvGrpSpPr/>
          <p:nvPr/>
        </p:nvGrpSpPr>
        <p:grpSpPr>
          <a:xfrm>
            <a:off x="3032265" y="2756270"/>
            <a:ext cx="419659" cy="420775"/>
            <a:chOff x="-5251625" y="3991275"/>
            <a:chExt cx="291450" cy="292225"/>
          </a:xfrm>
        </p:grpSpPr>
        <p:sp>
          <p:nvSpPr>
            <p:cNvPr id="8874" name="Google Shape;8874;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78"/>
          <p:cNvGrpSpPr/>
          <p:nvPr/>
        </p:nvGrpSpPr>
        <p:grpSpPr>
          <a:xfrm>
            <a:off x="5772848" y="1689240"/>
            <a:ext cx="319874" cy="419623"/>
            <a:chOff x="-3365275" y="3253275"/>
            <a:chExt cx="222150" cy="291425"/>
          </a:xfrm>
        </p:grpSpPr>
        <p:sp>
          <p:nvSpPr>
            <p:cNvPr id="8880" name="Google Shape;8880;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78"/>
          <p:cNvGrpSpPr/>
          <p:nvPr/>
        </p:nvGrpSpPr>
        <p:grpSpPr>
          <a:xfrm>
            <a:off x="5746786" y="2204058"/>
            <a:ext cx="371998" cy="421927"/>
            <a:chOff x="-3383375" y="3611625"/>
            <a:chExt cx="258350" cy="293025"/>
          </a:xfrm>
        </p:grpSpPr>
        <p:sp>
          <p:nvSpPr>
            <p:cNvPr id="8883" name="Google Shape;8883;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8"/>
          <p:cNvGrpSpPr/>
          <p:nvPr/>
        </p:nvGrpSpPr>
        <p:grpSpPr>
          <a:xfrm>
            <a:off x="5809135" y="2756826"/>
            <a:ext cx="271097" cy="419659"/>
            <a:chOff x="-3347950" y="3971575"/>
            <a:chExt cx="188275" cy="291450"/>
          </a:xfrm>
        </p:grpSpPr>
        <p:sp>
          <p:nvSpPr>
            <p:cNvPr id="8886" name="Google Shape;8886;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8"/>
          <p:cNvGrpSpPr/>
          <p:nvPr/>
        </p:nvGrpSpPr>
        <p:grpSpPr>
          <a:xfrm>
            <a:off x="858994" y="3307061"/>
            <a:ext cx="371998" cy="421927"/>
            <a:chOff x="-1575775" y="3238300"/>
            <a:chExt cx="258350" cy="293025"/>
          </a:xfrm>
        </p:grpSpPr>
        <p:sp>
          <p:nvSpPr>
            <p:cNvPr id="8890" name="Google Shape;8890;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78"/>
          <p:cNvGrpSpPr/>
          <p:nvPr/>
        </p:nvGrpSpPr>
        <p:grpSpPr>
          <a:xfrm>
            <a:off x="2503892" y="3309051"/>
            <a:ext cx="423079" cy="424159"/>
            <a:chOff x="-1591550" y="3597475"/>
            <a:chExt cx="293825" cy="294575"/>
          </a:xfrm>
        </p:grpSpPr>
        <p:sp>
          <p:nvSpPr>
            <p:cNvPr id="8896" name="Google Shape;8896;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78"/>
          <p:cNvGrpSpPr/>
          <p:nvPr/>
        </p:nvGrpSpPr>
        <p:grpSpPr>
          <a:xfrm>
            <a:off x="4153362" y="3318663"/>
            <a:ext cx="421927" cy="399248"/>
            <a:chOff x="-1592325" y="3957400"/>
            <a:chExt cx="293025" cy="277275"/>
          </a:xfrm>
        </p:grpSpPr>
        <p:sp>
          <p:nvSpPr>
            <p:cNvPr id="8900" name="Google Shape;8900;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8"/>
          <p:cNvGrpSpPr/>
          <p:nvPr/>
        </p:nvGrpSpPr>
        <p:grpSpPr>
          <a:xfrm>
            <a:off x="3640232" y="3310744"/>
            <a:ext cx="369730" cy="420775"/>
            <a:chOff x="-778700" y="3612425"/>
            <a:chExt cx="256775" cy="292225"/>
          </a:xfrm>
        </p:grpSpPr>
        <p:sp>
          <p:nvSpPr>
            <p:cNvPr id="8905" name="Google Shape;8905;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8"/>
          <p:cNvGrpSpPr/>
          <p:nvPr/>
        </p:nvGrpSpPr>
        <p:grpSpPr>
          <a:xfrm>
            <a:off x="6111733" y="3828305"/>
            <a:ext cx="340731" cy="387641"/>
            <a:chOff x="7728464" y="1561258"/>
            <a:chExt cx="349719" cy="397866"/>
          </a:xfrm>
        </p:grpSpPr>
        <p:sp>
          <p:nvSpPr>
            <p:cNvPr id="8912" name="Google Shape;8912;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8"/>
          <p:cNvGrpSpPr/>
          <p:nvPr/>
        </p:nvGrpSpPr>
        <p:grpSpPr>
          <a:xfrm>
            <a:off x="4034702" y="3828305"/>
            <a:ext cx="387681" cy="387641"/>
            <a:chOff x="5611350" y="1561258"/>
            <a:chExt cx="397907" cy="397866"/>
          </a:xfrm>
        </p:grpSpPr>
        <p:sp>
          <p:nvSpPr>
            <p:cNvPr id="8915" name="Google Shape;8915;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78"/>
          <p:cNvGrpSpPr/>
          <p:nvPr/>
        </p:nvGrpSpPr>
        <p:grpSpPr>
          <a:xfrm>
            <a:off x="4553987" y="3925571"/>
            <a:ext cx="387610" cy="193109"/>
            <a:chOff x="6140660" y="1661097"/>
            <a:chExt cx="397835" cy="198202"/>
          </a:xfrm>
        </p:grpSpPr>
        <p:sp>
          <p:nvSpPr>
            <p:cNvPr id="8920" name="Google Shape;8920;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78"/>
          <p:cNvGrpSpPr/>
          <p:nvPr/>
        </p:nvGrpSpPr>
        <p:grpSpPr>
          <a:xfrm>
            <a:off x="5073202" y="3828305"/>
            <a:ext cx="387681" cy="387641"/>
            <a:chOff x="6669907" y="1561258"/>
            <a:chExt cx="397907" cy="397866"/>
          </a:xfrm>
        </p:grpSpPr>
        <p:sp>
          <p:nvSpPr>
            <p:cNvPr id="8925" name="Google Shape;8925;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78"/>
          <p:cNvGrpSpPr/>
          <p:nvPr/>
        </p:nvGrpSpPr>
        <p:grpSpPr>
          <a:xfrm>
            <a:off x="5592488" y="3828305"/>
            <a:ext cx="387641" cy="387641"/>
            <a:chOff x="7199196" y="1561258"/>
            <a:chExt cx="397866" cy="397866"/>
          </a:xfrm>
        </p:grpSpPr>
        <p:sp>
          <p:nvSpPr>
            <p:cNvPr id="8931" name="Google Shape;8931;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78"/>
          <p:cNvGrpSpPr/>
          <p:nvPr/>
        </p:nvGrpSpPr>
        <p:grpSpPr>
          <a:xfrm>
            <a:off x="1958433" y="3885842"/>
            <a:ext cx="387681" cy="272572"/>
            <a:chOff x="3386036" y="1746339"/>
            <a:chExt cx="397907" cy="279762"/>
          </a:xfrm>
        </p:grpSpPr>
        <p:sp>
          <p:nvSpPr>
            <p:cNvPr id="8935" name="Google Shape;8935;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78"/>
          <p:cNvGrpSpPr/>
          <p:nvPr/>
        </p:nvGrpSpPr>
        <p:grpSpPr>
          <a:xfrm>
            <a:off x="2996130" y="3828288"/>
            <a:ext cx="387681" cy="387681"/>
            <a:chOff x="4417380" y="1687279"/>
            <a:chExt cx="397907" cy="397907"/>
          </a:xfrm>
        </p:grpSpPr>
        <p:sp>
          <p:nvSpPr>
            <p:cNvPr id="8938" name="Google Shape;8938;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78"/>
          <p:cNvGrpSpPr/>
          <p:nvPr/>
        </p:nvGrpSpPr>
        <p:grpSpPr>
          <a:xfrm>
            <a:off x="7942611" y="3308537"/>
            <a:ext cx="387661" cy="387661"/>
            <a:chOff x="2869999" y="1687279"/>
            <a:chExt cx="397887" cy="397887"/>
          </a:xfrm>
        </p:grpSpPr>
        <p:sp>
          <p:nvSpPr>
            <p:cNvPr id="8941" name="Google Shape;8941;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8"/>
          <p:cNvGrpSpPr/>
          <p:nvPr/>
        </p:nvGrpSpPr>
        <p:grpSpPr>
          <a:xfrm>
            <a:off x="2477718" y="3828664"/>
            <a:ext cx="386807" cy="386929"/>
            <a:chOff x="3902887" y="1687655"/>
            <a:chExt cx="397010" cy="397135"/>
          </a:xfrm>
        </p:grpSpPr>
        <p:sp>
          <p:nvSpPr>
            <p:cNvPr id="8944" name="Google Shape;8944;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8"/>
          <p:cNvGrpSpPr/>
          <p:nvPr/>
        </p:nvGrpSpPr>
        <p:grpSpPr>
          <a:xfrm>
            <a:off x="3515416" y="3828288"/>
            <a:ext cx="387681" cy="387681"/>
            <a:chOff x="4933458" y="1687279"/>
            <a:chExt cx="397907" cy="397907"/>
          </a:xfrm>
        </p:grpSpPr>
        <p:sp>
          <p:nvSpPr>
            <p:cNvPr id="8947" name="Google Shape;8947;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8"/>
          <p:cNvGrpSpPr/>
          <p:nvPr/>
        </p:nvGrpSpPr>
        <p:grpSpPr>
          <a:xfrm>
            <a:off x="6348367" y="3308537"/>
            <a:ext cx="387661" cy="387661"/>
            <a:chOff x="1379798" y="1723250"/>
            <a:chExt cx="397887" cy="397887"/>
          </a:xfrm>
        </p:grpSpPr>
        <p:sp>
          <p:nvSpPr>
            <p:cNvPr id="8950" name="Google Shape;8950;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8"/>
          <p:cNvGrpSpPr/>
          <p:nvPr/>
        </p:nvGrpSpPr>
        <p:grpSpPr>
          <a:xfrm>
            <a:off x="5286246" y="3308537"/>
            <a:ext cx="387681" cy="387661"/>
            <a:chOff x="266768" y="1721375"/>
            <a:chExt cx="397907" cy="397887"/>
          </a:xfrm>
        </p:grpSpPr>
        <p:sp>
          <p:nvSpPr>
            <p:cNvPr id="8955" name="Google Shape;8955;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8"/>
          <p:cNvGrpSpPr/>
          <p:nvPr/>
        </p:nvGrpSpPr>
        <p:grpSpPr>
          <a:xfrm>
            <a:off x="5817327" y="3308537"/>
            <a:ext cx="387641" cy="387661"/>
            <a:chOff x="864491" y="1723250"/>
            <a:chExt cx="397866" cy="397887"/>
          </a:xfrm>
        </p:grpSpPr>
        <p:sp>
          <p:nvSpPr>
            <p:cNvPr id="8958" name="Google Shape;8958;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1" name="Google Shape;8961;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2" name="Google Shape;8962;p78"/>
          <p:cNvGrpSpPr/>
          <p:nvPr/>
        </p:nvGrpSpPr>
        <p:grpSpPr>
          <a:xfrm>
            <a:off x="7411672" y="3308924"/>
            <a:ext cx="387539" cy="386888"/>
            <a:chOff x="2408992" y="1722875"/>
            <a:chExt cx="397761" cy="397093"/>
          </a:xfrm>
        </p:grpSpPr>
        <p:sp>
          <p:nvSpPr>
            <p:cNvPr id="8963" name="Google Shape;8963;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68"/>
        <p:cNvGrpSpPr/>
        <p:nvPr/>
      </p:nvGrpSpPr>
      <p:grpSpPr>
        <a:xfrm>
          <a:off x="0" y="0"/>
          <a:ext cx="0" cy="0"/>
          <a:chOff x="0" y="0"/>
          <a:chExt cx="0" cy="0"/>
        </a:xfrm>
      </p:grpSpPr>
      <p:pic>
        <p:nvPicPr>
          <p:cNvPr id="8969" name="Google Shape;8969;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4572000" y="1479550"/>
            <a:ext cx="3858900" cy="478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366" name="Google Shape;366;p37"/>
          <p:cNvSpPr txBox="1">
            <a:spLocks noGrp="1"/>
          </p:cNvSpPr>
          <p:nvPr>
            <p:ph type="subTitle" idx="1"/>
          </p:nvPr>
        </p:nvSpPr>
        <p:spPr>
          <a:xfrm>
            <a:off x="4572000" y="1957750"/>
            <a:ext cx="3858900" cy="86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beautiful name and is the second</a:t>
            </a:r>
            <a:endParaRPr/>
          </a:p>
          <a:p>
            <a:pPr marL="0" lvl="0" indent="0" algn="r" rtl="0">
              <a:spcBef>
                <a:spcPts val="0"/>
              </a:spcBef>
              <a:spcAft>
                <a:spcPts val="0"/>
              </a:spcAft>
              <a:buNone/>
            </a:pPr>
            <a:r>
              <a:rPr lang="en"/>
              <a:t>planet from the Sun. It’s terribly hot—even hotter than Mercury—and its atmosphere is extremely poisonous</a:t>
            </a:r>
            <a:endParaRPr/>
          </a:p>
        </p:txBody>
      </p:sp>
      <p:grpSp>
        <p:nvGrpSpPr>
          <p:cNvPr id="367" name="Google Shape;367;p37"/>
          <p:cNvGrpSpPr/>
          <p:nvPr/>
        </p:nvGrpSpPr>
        <p:grpSpPr>
          <a:xfrm>
            <a:off x="1866477" y="541030"/>
            <a:ext cx="1197916" cy="4061432"/>
            <a:chOff x="6011489" y="1333325"/>
            <a:chExt cx="742986" cy="2518874"/>
          </a:xfrm>
        </p:grpSpPr>
        <p:grpSp>
          <p:nvGrpSpPr>
            <p:cNvPr id="368" name="Google Shape;368;p37"/>
            <p:cNvGrpSpPr/>
            <p:nvPr/>
          </p:nvGrpSpPr>
          <p:grpSpPr>
            <a:xfrm>
              <a:off x="6011489" y="1352095"/>
              <a:ext cx="741902" cy="2500104"/>
              <a:chOff x="6411063" y="3140125"/>
              <a:chExt cx="62100" cy="209275"/>
            </a:xfrm>
          </p:grpSpPr>
          <p:sp>
            <p:nvSpPr>
              <p:cNvPr id="369" name="Google Shape;369;p37"/>
              <p:cNvSpPr/>
              <p:nvPr/>
            </p:nvSpPr>
            <p:spPr>
              <a:xfrm>
                <a:off x="6429913" y="3322650"/>
                <a:ext cx="175" cy="25"/>
              </a:xfrm>
              <a:custGeom>
                <a:avLst/>
                <a:gdLst/>
                <a:ahLst/>
                <a:cxnLst/>
                <a:rect l="l" t="t" r="r" b="b"/>
                <a:pathLst>
                  <a:path w="7" h="1" extrusionOk="0">
                    <a:moveTo>
                      <a:pt x="7" y="1"/>
                    </a:moveTo>
                    <a:lnTo>
                      <a:pt x="7" y="1"/>
                    </a:lnTo>
                    <a:cubicBezTo>
                      <a:pt x="2" y="1"/>
                      <a:pt x="1" y="1"/>
                      <a:pt x="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6430588" y="3180275"/>
                <a:ext cx="125" cy="50"/>
              </a:xfrm>
              <a:custGeom>
                <a:avLst/>
                <a:gdLst/>
                <a:ahLst/>
                <a:cxnLst/>
                <a:rect l="l" t="t" r="r" b="b"/>
                <a:pathLst>
                  <a:path w="5" h="2" extrusionOk="0">
                    <a:moveTo>
                      <a:pt x="3" y="0"/>
                    </a:moveTo>
                    <a:cubicBezTo>
                      <a:pt x="0" y="0"/>
                      <a:pt x="3" y="0"/>
                      <a:pt x="4" y="2"/>
                    </a:cubicBezTo>
                    <a:cubicBezTo>
                      <a:pt x="4" y="2"/>
                      <a:pt x="3" y="0"/>
                      <a:pt x="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6411063" y="3140125"/>
                <a:ext cx="62100" cy="209275"/>
              </a:xfrm>
              <a:custGeom>
                <a:avLst/>
                <a:gdLst/>
                <a:ahLst/>
                <a:cxnLst/>
                <a:rect l="l" t="t" r="r" b="b"/>
                <a:pathLst>
                  <a:path w="2484" h="8371" extrusionOk="0">
                    <a:moveTo>
                      <a:pt x="1808" y="754"/>
                    </a:moveTo>
                    <a:cubicBezTo>
                      <a:pt x="1812" y="757"/>
                      <a:pt x="1816" y="760"/>
                      <a:pt x="1820" y="763"/>
                    </a:cubicBezTo>
                    <a:cubicBezTo>
                      <a:pt x="1813" y="759"/>
                      <a:pt x="1809" y="756"/>
                      <a:pt x="1808" y="754"/>
                    </a:cubicBezTo>
                    <a:close/>
                    <a:moveTo>
                      <a:pt x="912" y="1582"/>
                    </a:moveTo>
                    <a:cubicBezTo>
                      <a:pt x="912" y="1582"/>
                      <a:pt x="912" y="1583"/>
                      <a:pt x="912" y="1584"/>
                    </a:cubicBezTo>
                    <a:lnTo>
                      <a:pt x="912" y="1584"/>
                    </a:lnTo>
                    <a:cubicBezTo>
                      <a:pt x="912" y="1583"/>
                      <a:pt x="912" y="1582"/>
                      <a:pt x="912" y="1582"/>
                    </a:cubicBezTo>
                    <a:close/>
                    <a:moveTo>
                      <a:pt x="854" y="1621"/>
                    </a:moveTo>
                    <a:cubicBezTo>
                      <a:pt x="854" y="1622"/>
                      <a:pt x="854" y="1622"/>
                      <a:pt x="853" y="1623"/>
                    </a:cubicBezTo>
                    <a:lnTo>
                      <a:pt x="853" y="1623"/>
                    </a:lnTo>
                    <a:cubicBezTo>
                      <a:pt x="854" y="1623"/>
                      <a:pt x="854" y="1622"/>
                      <a:pt x="854" y="1621"/>
                    </a:cubicBezTo>
                    <a:close/>
                    <a:moveTo>
                      <a:pt x="732" y="1633"/>
                    </a:moveTo>
                    <a:cubicBezTo>
                      <a:pt x="732" y="1633"/>
                      <a:pt x="732" y="1633"/>
                      <a:pt x="733" y="1633"/>
                    </a:cubicBezTo>
                    <a:lnTo>
                      <a:pt x="733" y="1633"/>
                    </a:lnTo>
                    <a:cubicBezTo>
                      <a:pt x="732" y="1633"/>
                      <a:pt x="732" y="1633"/>
                      <a:pt x="732" y="1633"/>
                    </a:cubicBezTo>
                    <a:close/>
                    <a:moveTo>
                      <a:pt x="657" y="1714"/>
                    </a:moveTo>
                    <a:cubicBezTo>
                      <a:pt x="659" y="1716"/>
                      <a:pt x="659" y="1717"/>
                      <a:pt x="657" y="1717"/>
                    </a:cubicBezTo>
                    <a:cubicBezTo>
                      <a:pt x="657" y="1716"/>
                      <a:pt x="657" y="1714"/>
                      <a:pt x="657" y="1714"/>
                    </a:cubicBezTo>
                    <a:close/>
                    <a:moveTo>
                      <a:pt x="643" y="2118"/>
                    </a:moveTo>
                    <a:lnTo>
                      <a:pt x="643" y="2118"/>
                    </a:lnTo>
                    <a:cubicBezTo>
                      <a:pt x="639" y="2127"/>
                      <a:pt x="635" y="2136"/>
                      <a:pt x="634" y="2143"/>
                    </a:cubicBezTo>
                    <a:lnTo>
                      <a:pt x="634" y="2143"/>
                    </a:lnTo>
                    <a:cubicBezTo>
                      <a:pt x="634" y="2140"/>
                      <a:pt x="632" y="2137"/>
                      <a:pt x="630" y="2135"/>
                    </a:cubicBezTo>
                    <a:lnTo>
                      <a:pt x="630" y="2135"/>
                    </a:lnTo>
                    <a:cubicBezTo>
                      <a:pt x="634" y="2129"/>
                      <a:pt x="639" y="2124"/>
                      <a:pt x="643" y="2118"/>
                    </a:cubicBezTo>
                    <a:close/>
                    <a:moveTo>
                      <a:pt x="639" y="2225"/>
                    </a:moveTo>
                    <a:cubicBezTo>
                      <a:pt x="638" y="2226"/>
                      <a:pt x="638" y="2227"/>
                      <a:pt x="638" y="2228"/>
                    </a:cubicBezTo>
                    <a:cubicBezTo>
                      <a:pt x="639" y="2227"/>
                      <a:pt x="639" y="2226"/>
                      <a:pt x="639" y="2225"/>
                    </a:cubicBezTo>
                    <a:close/>
                    <a:moveTo>
                      <a:pt x="618" y="2148"/>
                    </a:moveTo>
                    <a:lnTo>
                      <a:pt x="618" y="2148"/>
                    </a:lnTo>
                    <a:cubicBezTo>
                      <a:pt x="619" y="2155"/>
                      <a:pt x="620" y="2161"/>
                      <a:pt x="621" y="2169"/>
                    </a:cubicBezTo>
                    <a:cubicBezTo>
                      <a:pt x="621" y="2167"/>
                      <a:pt x="621" y="2167"/>
                      <a:pt x="622" y="2167"/>
                    </a:cubicBezTo>
                    <a:cubicBezTo>
                      <a:pt x="622" y="2167"/>
                      <a:pt x="622" y="2167"/>
                      <a:pt x="622" y="2167"/>
                    </a:cubicBezTo>
                    <a:cubicBezTo>
                      <a:pt x="622" y="2167"/>
                      <a:pt x="624" y="2180"/>
                      <a:pt x="624" y="2182"/>
                    </a:cubicBezTo>
                    <a:cubicBezTo>
                      <a:pt x="622" y="2177"/>
                      <a:pt x="622" y="2173"/>
                      <a:pt x="621" y="2169"/>
                    </a:cubicBezTo>
                    <a:lnTo>
                      <a:pt x="621" y="2169"/>
                    </a:lnTo>
                    <a:cubicBezTo>
                      <a:pt x="617" y="2174"/>
                      <a:pt x="627" y="2195"/>
                      <a:pt x="627" y="2201"/>
                    </a:cubicBezTo>
                    <a:cubicBezTo>
                      <a:pt x="628" y="2205"/>
                      <a:pt x="629" y="2207"/>
                      <a:pt x="629" y="2207"/>
                    </a:cubicBezTo>
                    <a:cubicBezTo>
                      <a:pt x="630" y="2207"/>
                      <a:pt x="630" y="2206"/>
                      <a:pt x="630" y="2205"/>
                    </a:cubicBezTo>
                    <a:cubicBezTo>
                      <a:pt x="627" y="2198"/>
                      <a:pt x="624" y="2190"/>
                      <a:pt x="628" y="2183"/>
                    </a:cubicBezTo>
                    <a:cubicBezTo>
                      <a:pt x="628" y="2183"/>
                      <a:pt x="628" y="2183"/>
                      <a:pt x="628" y="2183"/>
                    </a:cubicBezTo>
                    <a:cubicBezTo>
                      <a:pt x="628" y="2183"/>
                      <a:pt x="630" y="2198"/>
                      <a:pt x="630" y="2205"/>
                    </a:cubicBezTo>
                    <a:cubicBezTo>
                      <a:pt x="633" y="2211"/>
                      <a:pt x="638" y="2218"/>
                      <a:pt x="639" y="2225"/>
                    </a:cubicBezTo>
                    <a:lnTo>
                      <a:pt x="639" y="2225"/>
                    </a:lnTo>
                    <a:cubicBezTo>
                      <a:pt x="639" y="2217"/>
                      <a:pt x="639" y="2214"/>
                      <a:pt x="639" y="2214"/>
                    </a:cubicBezTo>
                    <a:cubicBezTo>
                      <a:pt x="639" y="2214"/>
                      <a:pt x="641" y="2226"/>
                      <a:pt x="647" y="2237"/>
                    </a:cubicBezTo>
                    <a:cubicBezTo>
                      <a:pt x="647" y="2228"/>
                      <a:pt x="647" y="2220"/>
                      <a:pt x="649" y="2211"/>
                    </a:cubicBezTo>
                    <a:lnTo>
                      <a:pt x="649" y="2211"/>
                    </a:lnTo>
                    <a:cubicBezTo>
                      <a:pt x="647" y="2224"/>
                      <a:pt x="653" y="2234"/>
                      <a:pt x="653" y="2246"/>
                    </a:cubicBezTo>
                    <a:lnTo>
                      <a:pt x="653" y="2225"/>
                    </a:lnTo>
                    <a:cubicBezTo>
                      <a:pt x="653" y="2238"/>
                      <a:pt x="662" y="2250"/>
                      <a:pt x="666" y="2260"/>
                    </a:cubicBezTo>
                    <a:cubicBezTo>
                      <a:pt x="667" y="2255"/>
                      <a:pt x="667" y="2247"/>
                      <a:pt x="669" y="2241"/>
                    </a:cubicBezTo>
                    <a:cubicBezTo>
                      <a:pt x="670" y="2249"/>
                      <a:pt x="672" y="2253"/>
                      <a:pt x="675" y="2259"/>
                    </a:cubicBezTo>
                    <a:cubicBezTo>
                      <a:pt x="676" y="2256"/>
                      <a:pt x="678" y="2252"/>
                      <a:pt x="678" y="2247"/>
                    </a:cubicBezTo>
                    <a:cubicBezTo>
                      <a:pt x="679" y="2254"/>
                      <a:pt x="682" y="2261"/>
                      <a:pt x="685" y="2261"/>
                    </a:cubicBezTo>
                    <a:cubicBezTo>
                      <a:pt x="686" y="2261"/>
                      <a:pt x="687" y="2258"/>
                      <a:pt x="688" y="2250"/>
                    </a:cubicBezTo>
                    <a:cubicBezTo>
                      <a:pt x="689" y="2256"/>
                      <a:pt x="692" y="2260"/>
                      <a:pt x="695" y="2265"/>
                    </a:cubicBezTo>
                    <a:cubicBezTo>
                      <a:pt x="696" y="2261"/>
                      <a:pt x="697" y="2258"/>
                      <a:pt x="698" y="2254"/>
                    </a:cubicBezTo>
                    <a:lnTo>
                      <a:pt x="698" y="2254"/>
                    </a:lnTo>
                    <a:cubicBezTo>
                      <a:pt x="698" y="2260"/>
                      <a:pt x="700" y="2265"/>
                      <a:pt x="703" y="2265"/>
                    </a:cubicBezTo>
                    <a:cubicBezTo>
                      <a:pt x="705" y="2265"/>
                      <a:pt x="708" y="2263"/>
                      <a:pt x="710" y="2257"/>
                    </a:cubicBezTo>
                    <a:cubicBezTo>
                      <a:pt x="714" y="2262"/>
                      <a:pt x="714" y="2266"/>
                      <a:pt x="717" y="2271"/>
                    </a:cubicBezTo>
                    <a:cubicBezTo>
                      <a:pt x="720" y="2267"/>
                      <a:pt x="722" y="2266"/>
                      <a:pt x="723" y="2266"/>
                    </a:cubicBezTo>
                    <a:cubicBezTo>
                      <a:pt x="727" y="2266"/>
                      <a:pt x="727" y="2274"/>
                      <a:pt x="730" y="2274"/>
                    </a:cubicBezTo>
                    <a:cubicBezTo>
                      <a:pt x="731" y="2274"/>
                      <a:pt x="731" y="2274"/>
                      <a:pt x="732" y="2273"/>
                    </a:cubicBezTo>
                    <a:cubicBezTo>
                      <a:pt x="733" y="2272"/>
                      <a:pt x="734" y="2265"/>
                      <a:pt x="736" y="2263"/>
                    </a:cubicBezTo>
                    <a:cubicBezTo>
                      <a:pt x="737" y="2266"/>
                      <a:pt x="738" y="2268"/>
                      <a:pt x="739" y="2268"/>
                    </a:cubicBezTo>
                    <a:cubicBezTo>
                      <a:pt x="741" y="2268"/>
                      <a:pt x="742" y="2264"/>
                      <a:pt x="742" y="2259"/>
                    </a:cubicBezTo>
                    <a:cubicBezTo>
                      <a:pt x="742" y="2260"/>
                      <a:pt x="742" y="2260"/>
                      <a:pt x="743" y="2262"/>
                    </a:cubicBezTo>
                    <a:cubicBezTo>
                      <a:pt x="743" y="2260"/>
                      <a:pt x="743" y="2259"/>
                      <a:pt x="740" y="2253"/>
                    </a:cubicBezTo>
                    <a:cubicBezTo>
                      <a:pt x="741" y="2252"/>
                      <a:pt x="742" y="2251"/>
                      <a:pt x="744" y="2251"/>
                    </a:cubicBezTo>
                    <a:cubicBezTo>
                      <a:pt x="747" y="2251"/>
                      <a:pt x="753" y="2257"/>
                      <a:pt x="762" y="2287"/>
                    </a:cubicBezTo>
                    <a:cubicBezTo>
                      <a:pt x="774" y="2320"/>
                      <a:pt x="762" y="2378"/>
                      <a:pt x="753" y="2418"/>
                    </a:cubicBezTo>
                    <a:cubicBezTo>
                      <a:pt x="752" y="2418"/>
                      <a:pt x="751" y="2416"/>
                      <a:pt x="749" y="2416"/>
                    </a:cubicBezTo>
                    <a:cubicBezTo>
                      <a:pt x="737" y="2416"/>
                      <a:pt x="713" y="2375"/>
                      <a:pt x="689" y="2361"/>
                    </a:cubicBezTo>
                    <a:cubicBezTo>
                      <a:pt x="688" y="2361"/>
                      <a:pt x="682" y="2359"/>
                      <a:pt x="682" y="2358"/>
                    </a:cubicBezTo>
                    <a:cubicBezTo>
                      <a:pt x="682" y="2354"/>
                      <a:pt x="672" y="2346"/>
                      <a:pt x="667" y="2339"/>
                    </a:cubicBezTo>
                    <a:lnTo>
                      <a:pt x="669" y="2336"/>
                    </a:lnTo>
                    <a:cubicBezTo>
                      <a:pt x="666" y="2332"/>
                      <a:pt x="663" y="2326"/>
                      <a:pt x="660" y="2320"/>
                    </a:cubicBezTo>
                    <a:cubicBezTo>
                      <a:pt x="657" y="2314"/>
                      <a:pt x="656" y="2310"/>
                      <a:pt x="653" y="2307"/>
                    </a:cubicBezTo>
                    <a:cubicBezTo>
                      <a:pt x="643" y="2291"/>
                      <a:pt x="631" y="2271"/>
                      <a:pt x="618" y="2247"/>
                    </a:cubicBezTo>
                    <a:cubicBezTo>
                      <a:pt x="595" y="2209"/>
                      <a:pt x="603" y="2196"/>
                      <a:pt x="608" y="2164"/>
                    </a:cubicBezTo>
                    <a:cubicBezTo>
                      <a:pt x="608" y="2160"/>
                      <a:pt x="612" y="2156"/>
                      <a:pt x="616" y="2150"/>
                    </a:cubicBezTo>
                    <a:lnTo>
                      <a:pt x="616" y="2150"/>
                    </a:lnTo>
                    <a:cubicBezTo>
                      <a:pt x="616" y="2150"/>
                      <a:pt x="616" y="2151"/>
                      <a:pt x="617" y="2151"/>
                    </a:cubicBezTo>
                    <a:cubicBezTo>
                      <a:pt x="617" y="2151"/>
                      <a:pt x="616" y="2150"/>
                      <a:pt x="616" y="2150"/>
                    </a:cubicBezTo>
                    <a:lnTo>
                      <a:pt x="616" y="2150"/>
                    </a:lnTo>
                    <a:cubicBezTo>
                      <a:pt x="617" y="2149"/>
                      <a:pt x="617" y="2149"/>
                      <a:pt x="618" y="2148"/>
                    </a:cubicBezTo>
                    <a:close/>
                    <a:moveTo>
                      <a:pt x="2060" y="0"/>
                    </a:moveTo>
                    <a:cubicBezTo>
                      <a:pt x="2027" y="0"/>
                      <a:pt x="1992" y="4"/>
                      <a:pt x="1958" y="13"/>
                    </a:cubicBezTo>
                    <a:cubicBezTo>
                      <a:pt x="1878" y="33"/>
                      <a:pt x="1810" y="75"/>
                      <a:pt x="1757" y="132"/>
                    </a:cubicBezTo>
                    <a:lnTo>
                      <a:pt x="1756" y="132"/>
                    </a:lnTo>
                    <a:lnTo>
                      <a:pt x="1754" y="135"/>
                    </a:lnTo>
                    <a:cubicBezTo>
                      <a:pt x="1728" y="163"/>
                      <a:pt x="1706" y="193"/>
                      <a:pt x="1689" y="228"/>
                    </a:cubicBezTo>
                    <a:lnTo>
                      <a:pt x="1687" y="230"/>
                    </a:lnTo>
                    <a:cubicBezTo>
                      <a:pt x="1643" y="317"/>
                      <a:pt x="1629" y="421"/>
                      <a:pt x="1655" y="524"/>
                    </a:cubicBezTo>
                    <a:cubicBezTo>
                      <a:pt x="1679" y="619"/>
                      <a:pt x="1735" y="699"/>
                      <a:pt x="1808" y="754"/>
                    </a:cubicBezTo>
                    <a:lnTo>
                      <a:pt x="1808" y="754"/>
                    </a:lnTo>
                    <a:cubicBezTo>
                      <a:pt x="1808" y="769"/>
                      <a:pt x="1811" y="796"/>
                      <a:pt x="1821" y="808"/>
                    </a:cubicBezTo>
                    <a:cubicBezTo>
                      <a:pt x="1831" y="820"/>
                      <a:pt x="1885" y="881"/>
                      <a:pt x="1898" y="903"/>
                    </a:cubicBezTo>
                    <a:cubicBezTo>
                      <a:pt x="1913" y="926"/>
                      <a:pt x="1949" y="984"/>
                      <a:pt x="1964" y="1027"/>
                    </a:cubicBezTo>
                    <a:cubicBezTo>
                      <a:pt x="1979" y="1070"/>
                      <a:pt x="2030" y="1316"/>
                      <a:pt x="2038" y="1369"/>
                    </a:cubicBezTo>
                    <a:cubicBezTo>
                      <a:pt x="2046" y="1420"/>
                      <a:pt x="2075" y="1618"/>
                      <a:pt x="2085" y="1701"/>
                    </a:cubicBezTo>
                    <a:cubicBezTo>
                      <a:pt x="2095" y="1784"/>
                      <a:pt x="2107" y="1871"/>
                      <a:pt x="2108" y="1889"/>
                    </a:cubicBezTo>
                    <a:cubicBezTo>
                      <a:pt x="2110" y="1906"/>
                      <a:pt x="2114" y="1937"/>
                      <a:pt x="2089" y="1957"/>
                    </a:cubicBezTo>
                    <a:cubicBezTo>
                      <a:pt x="2063" y="1976"/>
                      <a:pt x="1971" y="2036"/>
                      <a:pt x="1914" y="2110"/>
                    </a:cubicBezTo>
                    <a:cubicBezTo>
                      <a:pt x="1856" y="2186"/>
                      <a:pt x="1801" y="2282"/>
                      <a:pt x="1759" y="2289"/>
                    </a:cubicBezTo>
                    <a:cubicBezTo>
                      <a:pt x="1716" y="2295"/>
                      <a:pt x="1693" y="2300"/>
                      <a:pt x="1610" y="2329"/>
                    </a:cubicBezTo>
                    <a:cubicBezTo>
                      <a:pt x="1527" y="2358"/>
                      <a:pt x="1445" y="2396"/>
                      <a:pt x="1394" y="2440"/>
                    </a:cubicBezTo>
                    <a:cubicBezTo>
                      <a:pt x="1370" y="2460"/>
                      <a:pt x="1346" y="2477"/>
                      <a:pt x="1327" y="2492"/>
                    </a:cubicBezTo>
                    <a:cubicBezTo>
                      <a:pt x="1323" y="2483"/>
                      <a:pt x="1322" y="2477"/>
                      <a:pt x="1322" y="2474"/>
                    </a:cubicBezTo>
                    <a:cubicBezTo>
                      <a:pt x="1323" y="2461"/>
                      <a:pt x="1300" y="2426"/>
                      <a:pt x="1288" y="2407"/>
                    </a:cubicBezTo>
                    <a:cubicBezTo>
                      <a:pt x="1287" y="2409"/>
                      <a:pt x="1285" y="2409"/>
                      <a:pt x="1285" y="2409"/>
                    </a:cubicBezTo>
                    <a:lnTo>
                      <a:pt x="1284" y="2409"/>
                    </a:lnTo>
                    <a:cubicBezTo>
                      <a:pt x="1284" y="2410"/>
                      <a:pt x="1282" y="2410"/>
                      <a:pt x="1282" y="2410"/>
                    </a:cubicBezTo>
                    <a:cubicBezTo>
                      <a:pt x="1277" y="2414"/>
                      <a:pt x="1283" y="2416"/>
                      <a:pt x="1281" y="2416"/>
                    </a:cubicBezTo>
                    <a:cubicBezTo>
                      <a:pt x="1280" y="2416"/>
                      <a:pt x="1276" y="2416"/>
                      <a:pt x="1263" y="2413"/>
                    </a:cubicBezTo>
                    <a:cubicBezTo>
                      <a:pt x="1263" y="2412"/>
                      <a:pt x="1253" y="2409"/>
                      <a:pt x="1244" y="2406"/>
                    </a:cubicBezTo>
                    <a:cubicBezTo>
                      <a:pt x="1195" y="2390"/>
                      <a:pt x="1161" y="2384"/>
                      <a:pt x="1145" y="2380"/>
                    </a:cubicBezTo>
                    <a:cubicBezTo>
                      <a:pt x="1142" y="2387"/>
                      <a:pt x="1141" y="2397"/>
                      <a:pt x="1138" y="2407"/>
                    </a:cubicBezTo>
                    <a:cubicBezTo>
                      <a:pt x="1137" y="2409"/>
                      <a:pt x="1137" y="2410"/>
                      <a:pt x="1137" y="2412"/>
                    </a:cubicBezTo>
                    <a:cubicBezTo>
                      <a:pt x="1131" y="2386"/>
                      <a:pt x="1122" y="2351"/>
                      <a:pt x="1119" y="2323"/>
                    </a:cubicBezTo>
                    <a:cubicBezTo>
                      <a:pt x="1116" y="2281"/>
                      <a:pt x="1141" y="2282"/>
                      <a:pt x="1174" y="2275"/>
                    </a:cubicBezTo>
                    <a:cubicBezTo>
                      <a:pt x="1206" y="2269"/>
                      <a:pt x="1205" y="2252"/>
                      <a:pt x="1208" y="2233"/>
                    </a:cubicBezTo>
                    <a:cubicBezTo>
                      <a:pt x="1211" y="2214"/>
                      <a:pt x="1205" y="2186"/>
                      <a:pt x="1222" y="2163"/>
                    </a:cubicBezTo>
                    <a:cubicBezTo>
                      <a:pt x="1240" y="2139"/>
                      <a:pt x="1231" y="2075"/>
                      <a:pt x="1221" y="2046"/>
                    </a:cubicBezTo>
                    <a:cubicBezTo>
                      <a:pt x="1209" y="2019"/>
                      <a:pt x="1198" y="1973"/>
                      <a:pt x="1201" y="1941"/>
                    </a:cubicBezTo>
                    <a:cubicBezTo>
                      <a:pt x="1202" y="1908"/>
                      <a:pt x="1204" y="1870"/>
                      <a:pt x="1196" y="1852"/>
                    </a:cubicBezTo>
                    <a:cubicBezTo>
                      <a:pt x="1189" y="1835"/>
                      <a:pt x="1148" y="1761"/>
                      <a:pt x="1148" y="1756"/>
                    </a:cubicBezTo>
                    <a:cubicBezTo>
                      <a:pt x="1167" y="1734"/>
                      <a:pt x="1193" y="1700"/>
                      <a:pt x="1183" y="1665"/>
                    </a:cubicBezTo>
                    <a:cubicBezTo>
                      <a:pt x="1182" y="1660"/>
                      <a:pt x="1180" y="1637"/>
                      <a:pt x="1176" y="1635"/>
                    </a:cubicBezTo>
                    <a:cubicBezTo>
                      <a:pt x="1173" y="1635"/>
                      <a:pt x="1176" y="1641"/>
                      <a:pt x="1176" y="1641"/>
                    </a:cubicBezTo>
                    <a:cubicBezTo>
                      <a:pt x="1179" y="1649"/>
                      <a:pt x="1179" y="1654"/>
                      <a:pt x="1177" y="1662"/>
                    </a:cubicBezTo>
                    <a:cubicBezTo>
                      <a:pt x="1177" y="1673"/>
                      <a:pt x="1169" y="1685"/>
                      <a:pt x="1161" y="1692"/>
                    </a:cubicBezTo>
                    <a:cubicBezTo>
                      <a:pt x="1158" y="1696"/>
                      <a:pt x="1156" y="1698"/>
                      <a:pt x="1155" y="1698"/>
                    </a:cubicBezTo>
                    <a:cubicBezTo>
                      <a:pt x="1151" y="1698"/>
                      <a:pt x="1164" y="1667"/>
                      <a:pt x="1166" y="1654"/>
                    </a:cubicBezTo>
                    <a:cubicBezTo>
                      <a:pt x="1166" y="1648"/>
                      <a:pt x="1154" y="1627"/>
                      <a:pt x="1153" y="1627"/>
                    </a:cubicBezTo>
                    <a:lnTo>
                      <a:pt x="1153" y="1627"/>
                    </a:lnTo>
                    <a:cubicBezTo>
                      <a:pt x="1152" y="1627"/>
                      <a:pt x="1152" y="1628"/>
                      <a:pt x="1153" y="1630"/>
                    </a:cubicBezTo>
                    <a:cubicBezTo>
                      <a:pt x="1157" y="1650"/>
                      <a:pt x="1153" y="1665"/>
                      <a:pt x="1141" y="1682"/>
                    </a:cubicBezTo>
                    <a:cubicBezTo>
                      <a:pt x="1144" y="1665"/>
                      <a:pt x="1153" y="1651"/>
                      <a:pt x="1148" y="1633"/>
                    </a:cubicBezTo>
                    <a:cubicBezTo>
                      <a:pt x="1145" y="1621"/>
                      <a:pt x="1138" y="1612"/>
                      <a:pt x="1134" y="1600"/>
                    </a:cubicBezTo>
                    <a:lnTo>
                      <a:pt x="1134" y="1600"/>
                    </a:lnTo>
                    <a:cubicBezTo>
                      <a:pt x="1132" y="1611"/>
                      <a:pt x="1135" y="1621"/>
                      <a:pt x="1134" y="1631"/>
                    </a:cubicBezTo>
                    <a:cubicBezTo>
                      <a:pt x="1131" y="1660"/>
                      <a:pt x="1128" y="1666"/>
                      <a:pt x="1123" y="1666"/>
                    </a:cubicBezTo>
                    <a:cubicBezTo>
                      <a:pt x="1123" y="1659"/>
                      <a:pt x="1125" y="1650"/>
                      <a:pt x="1125" y="1641"/>
                    </a:cubicBezTo>
                    <a:cubicBezTo>
                      <a:pt x="1126" y="1635"/>
                      <a:pt x="1123" y="1630"/>
                      <a:pt x="1122" y="1625"/>
                    </a:cubicBezTo>
                    <a:lnTo>
                      <a:pt x="1122" y="1625"/>
                    </a:lnTo>
                    <a:cubicBezTo>
                      <a:pt x="1123" y="1633"/>
                      <a:pt x="1119" y="1646"/>
                      <a:pt x="1116" y="1651"/>
                    </a:cubicBezTo>
                    <a:cubicBezTo>
                      <a:pt x="1115" y="1646"/>
                      <a:pt x="1118" y="1638"/>
                      <a:pt x="1116" y="1633"/>
                    </a:cubicBezTo>
                    <a:cubicBezTo>
                      <a:pt x="1116" y="1631"/>
                      <a:pt x="1115" y="1630"/>
                      <a:pt x="1115" y="1627"/>
                    </a:cubicBezTo>
                    <a:cubicBezTo>
                      <a:pt x="1113" y="1631"/>
                      <a:pt x="1115" y="1635"/>
                      <a:pt x="1113" y="1638"/>
                    </a:cubicBezTo>
                    <a:cubicBezTo>
                      <a:pt x="1112" y="1643"/>
                      <a:pt x="1109" y="1644"/>
                      <a:pt x="1104" y="1647"/>
                    </a:cubicBezTo>
                    <a:cubicBezTo>
                      <a:pt x="1100" y="1633"/>
                      <a:pt x="1094" y="1619"/>
                      <a:pt x="1090" y="1603"/>
                    </a:cubicBezTo>
                    <a:cubicBezTo>
                      <a:pt x="1089" y="1599"/>
                      <a:pt x="1086" y="1576"/>
                      <a:pt x="1086" y="1576"/>
                    </a:cubicBezTo>
                    <a:cubicBezTo>
                      <a:pt x="1086" y="1576"/>
                      <a:pt x="1086" y="1577"/>
                      <a:pt x="1086" y="1577"/>
                    </a:cubicBezTo>
                    <a:cubicBezTo>
                      <a:pt x="1086" y="1596"/>
                      <a:pt x="1071" y="1614"/>
                      <a:pt x="1077" y="1631"/>
                    </a:cubicBezTo>
                    <a:cubicBezTo>
                      <a:pt x="1067" y="1621"/>
                      <a:pt x="1058" y="1592"/>
                      <a:pt x="1059" y="1576"/>
                    </a:cubicBezTo>
                    <a:lnTo>
                      <a:pt x="1059" y="1576"/>
                    </a:lnTo>
                    <a:cubicBezTo>
                      <a:pt x="1058" y="1592"/>
                      <a:pt x="1054" y="1603"/>
                      <a:pt x="1052" y="1619"/>
                    </a:cubicBezTo>
                    <a:cubicBezTo>
                      <a:pt x="1049" y="1603"/>
                      <a:pt x="1030" y="1565"/>
                      <a:pt x="1013" y="1564"/>
                    </a:cubicBezTo>
                    <a:lnTo>
                      <a:pt x="1013" y="1564"/>
                    </a:lnTo>
                    <a:cubicBezTo>
                      <a:pt x="1017" y="1571"/>
                      <a:pt x="1029" y="1611"/>
                      <a:pt x="1019" y="1619"/>
                    </a:cubicBezTo>
                    <a:cubicBezTo>
                      <a:pt x="1016" y="1614"/>
                      <a:pt x="1017" y="1606"/>
                      <a:pt x="1014" y="1600"/>
                    </a:cubicBezTo>
                    <a:cubicBezTo>
                      <a:pt x="1013" y="1595"/>
                      <a:pt x="1007" y="1590"/>
                      <a:pt x="1003" y="1587"/>
                    </a:cubicBezTo>
                    <a:lnTo>
                      <a:pt x="1003" y="1587"/>
                    </a:lnTo>
                    <a:cubicBezTo>
                      <a:pt x="1004" y="1590"/>
                      <a:pt x="1008" y="1599"/>
                      <a:pt x="1005" y="1603"/>
                    </a:cubicBezTo>
                    <a:cubicBezTo>
                      <a:pt x="1005" y="1603"/>
                      <a:pt x="1001" y="1592"/>
                      <a:pt x="998" y="1589"/>
                    </a:cubicBezTo>
                    <a:cubicBezTo>
                      <a:pt x="994" y="1583"/>
                      <a:pt x="987" y="1577"/>
                      <a:pt x="978" y="1574"/>
                    </a:cubicBezTo>
                    <a:lnTo>
                      <a:pt x="978" y="1574"/>
                    </a:lnTo>
                    <a:cubicBezTo>
                      <a:pt x="978" y="1574"/>
                      <a:pt x="979" y="1576"/>
                      <a:pt x="979" y="1576"/>
                    </a:cubicBezTo>
                    <a:cubicBezTo>
                      <a:pt x="982" y="1580"/>
                      <a:pt x="987" y="1583"/>
                      <a:pt x="989" y="1586"/>
                    </a:cubicBezTo>
                    <a:cubicBezTo>
                      <a:pt x="989" y="1587"/>
                      <a:pt x="989" y="1590"/>
                      <a:pt x="989" y="1592"/>
                    </a:cubicBezTo>
                    <a:cubicBezTo>
                      <a:pt x="991" y="1592"/>
                      <a:pt x="991" y="1593"/>
                      <a:pt x="989" y="1593"/>
                    </a:cubicBezTo>
                    <a:cubicBezTo>
                      <a:pt x="988" y="1593"/>
                      <a:pt x="988" y="1590"/>
                      <a:pt x="988" y="1589"/>
                    </a:cubicBezTo>
                    <a:cubicBezTo>
                      <a:pt x="984" y="1584"/>
                      <a:pt x="979" y="1579"/>
                      <a:pt x="973" y="1576"/>
                    </a:cubicBezTo>
                    <a:lnTo>
                      <a:pt x="973" y="1576"/>
                    </a:lnTo>
                    <a:cubicBezTo>
                      <a:pt x="975" y="1579"/>
                      <a:pt x="976" y="1583"/>
                      <a:pt x="976" y="1587"/>
                    </a:cubicBezTo>
                    <a:cubicBezTo>
                      <a:pt x="972" y="1584"/>
                      <a:pt x="969" y="1582"/>
                      <a:pt x="965" y="1579"/>
                    </a:cubicBezTo>
                    <a:cubicBezTo>
                      <a:pt x="964" y="1578"/>
                      <a:pt x="964" y="1578"/>
                      <a:pt x="964" y="1578"/>
                    </a:cubicBezTo>
                    <a:lnTo>
                      <a:pt x="964" y="1578"/>
                    </a:lnTo>
                    <a:cubicBezTo>
                      <a:pt x="961" y="1578"/>
                      <a:pt x="973" y="1601"/>
                      <a:pt x="970" y="1608"/>
                    </a:cubicBezTo>
                    <a:cubicBezTo>
                      <a:pt x="970" y="1608"/>
                      <a:pt x="970" y="1608"/>
                      <a:pt x="970" y="1608"/>
                    </a:cubicBezTo>
                    <a:cubicBezTo>
                      <a:pt x="969" y="1608"/>
                      <a:pt x="962" y="1599"/>
                      <a:pt x="962" y="1599"/>
                    </a:cubicBezTo>
                    <a:cubicBezTo>
                      <a:pt x="947" y="1586"/>
                      <a:pt x="938" y="1583"/>
                      <a:pt x="931" y="1564"/>
                    </a:cubicBezTo>
                    <a:lnTo>
                      <a:pt x="931" y="1564"/>
                    </a:lnTo>
                    <a:cubicBezTo>
                      <a:pt x="934" y="1576"/>
                      <a:pt x="932" y="1590"/>
                      <a:pt x="935" y="1602"/>
                    </a:cubicBezTo>
                    <a:lnTo>
                      <a:pt x="935" y="1602"/>
                    </a:lnTo>
                    <a:cubicBezTo>
                      <a:pt x="933" y="1598"/>
                      <a:pt x="931" y="1593"/>
                      <a:pt x="930" y="1590"/>
                    </a:cubicBezTo>
                    <a:cubicBezTo>
                      <a:pt x="928" y="1586"/>
                      <a:pt x="927" y="1582"/>
                      <a:pt x="924" y="1576"/>
                    </a:cubicBezTo>
                    <a:cubicBezTo>
                      <a:pt x="922" y="1589"/>
                      <a:pt x="921" y="1612"/>
                      <a:pt x="912" y="1619"/>
                    </a:cubicBezTo>
                    <a:cubicBezTo>
                      <a:pt x="909" y="1609"/>
                      <a:pt x="911" y="1596"/>
                      <a:pt x="912" y="1584"/>
                    </a:cubicBezTo>
                    <a:lnTo>
                      <a:pt x="912" y="1584"/>
                    </a:lnTo>
                    <a:cubicBezTo>
                      <a:pt x="910" y="1599"/>
                      <a:pt x="903" y="1614"/>
                      <a:pt x="896" y="1627"/>
                    </a:cubicBezTo>
                    <a:cubicBezTo>
                      <a:pt x="892" y="1616"/>
                      <a:pt x="895" y="1606"/>
                      <a:pt x="895" y="1595"/>
                    </a:cubicBezTo>
                    <a:lnTo>
                      <a:pt x="895" y="1595"/>
                    </a:lnTo>
                    <a:cubicBezTo>
                      <a:pt x="889" y="1608"/>
                      <a:pt x="877" y="1619"/>
                      <a:pt x="870" y="1633"/>
                    </a:cubicBezTo>
                    <a:cubicBezTo>
                      <a:pt x="870" y="1627"/>
                      <a:pt x="871" y="1619"/>
                      <a:pt x="873" y="1614"/>
                    </a:cubicBezTo>
                    <a:cubicBezTo>
                      <a:pt x="874" y="1612"/>
                      <a:pt x="875" y="1609"/>
                      <a:pt x="875" y="1609"/>
                    </a:cubicBezTo>
                    <a:lnTo>
                      <a:pt x="875" y="1609"/>
                    </a:lnTo>
                    <a:cubicBezTo>
                      <a:pt x="875" y="1609"/>
                      <a:pt x="875" y="1609"/>
                      <a:pt x="874" y="1609"/>
                    </a:cubicBezTo>
                    <a:cubicBezTo>
                      <a:pt x="871" y="1614"/>
                      <a:pt x="864" y="1618"/>
                      <a:pt x="863" y="1625"/>
                    </a:cubicBezTo>
                    <a:cubicBezTo>
                      <a:pt x="863" y="1621"/>
                      <a:pt x="864" y="1618"/>
                      <a:pt x="864" y="1614"/>
                    </a:cubicBezTo>
                    <a:lnTo>
                      <a:pt x="864" y="1614"/>
                    </a:lnTo>
                    <a:cubicBezTo>
                      <a:pt x="863" y="1618"/>
                      <a:pt x="860" y="1622"/>
                      <a:pt x="857" y="1627"/>
                    </a:cubicBezTo>
                    <a:cubicBezTo>
                      <a:pt x="855" y="1630"/>
                      <a:pt x="854" y="1633"/>
                      <a:pt x="852" y="1635"/>
                    </a:cubicBezTo>
                    <a:cubicBezTo>
                      <a:pt x="852" y="1637"/>
                      <a:pt x="851" y="1643"/>
                      <a:pt x="851" y="1643"/>
                    </a:cubicBezTo>
                    <a:cubicBezTo>
                      <a:pt x="849" y="1638"/>
                      <a:pt x="851" y="1629"/>
                      <a:pt x="853" y="1623"/>
                    </a:cubicBezTo>
                    <a:lnTo>
                      <a:pt x="853" y="1623"/>
                    </a:lnTo>
                    <a:cubicBezTo>
                      <a:pt x="851" y="1629"/>
                      <a:pt x="846" y="1633"/>
                      <a:pt x="844" y="1640"/>
                    </a:cubicBezTo>
                    <a:cubicBezTo>
                      <a:pt x="842" y="1634"/>
                      <a:pt x="845" y="1630"/>
                      <a:pt x="845" y="1624"/>
                    </a:cubicBezTo>
                    <a:lnTo>
                      <a:pt x="845" y="1624"/>
                    </a:lnTo>
                    <a:cubicBezTo>
                      <a:pt x="845" y="1626"/>
                      <a:pt x="840" y="1634"/>
                      <a:pt x="839" y="1634"/>
                    </a:cubicBezTo>
                    <a:cubicBezTo>
                      <a:pt x="839" y="1634"/>
                      <a:pt x="839" y="1634"/>
                      <a:pt x="839" y="1634"/>
                    </a:cubicBezTo>
                    <a:cubicBezTo>
                      <a:pt x="839" y="1634"/>
                      <a:pt x="839" y="1635"/>
                      <a:pt x="839" y="1637"/>
                    </a:cubicBezTo>
                    <a:cubicBezTo>
                      <a:pt x="838" y="1635"/>
                      <a:pt x="839" y="1633"/>
                      <a:pt x="839" y="1631"/>
                    </a:cubicBezTo>
                    <a:cubicBezTo>
                      <a:pt x="839" y="1628"/>
                      <a:pt x="836" y="1624"/>
                      <a:pt x="835" y="1621"/>
                    </a:cubicBezTo>
                    <a:cubicBezTo>
                      <a:pt x="835" y="1619"/>
                      <a:pt x="828" y="1615"/>
                      <a:pt x="828" y="1615"/>
                    </a:cubicBezTo>
                    <a:lnTo>
                      <a:pt x="828" y="1615"/>
                    </a:lnTo>
                    <a:cubicBezTo>
                      <a:pt x="828" y="1618"/>
                      <a:pt x="832" y="1624"/>
                      <a:pt x="834" y="1628"/>
                    </a:cubicBezTo>
                    <a:cubicBezTo>
                      <a:pt x="829" y="1622"/>
                      <a:pt x="826" y="1616"/>
                      <a:pt x="818" y="1616"/>
                    </a:cubicBezTo>
                    <a:cubicBezTo>
                      <a:pt x="819" y="1619"/>
                      <a:pt x="831" y="1631"/>
                      <a:pt x="825" y="1635"/>
                    </a:cubicBezTo>
                    <a:lnTo>
                      <a:pt x="823" y="1635"/>
                    </a:lnTo>
                    <a:cubicBezTo>
                      <a:pt x="818" y="1625"/>
                      <a:pt x="809" y="1616"/>
                      <a:pt x="799" y="1612"/>
                    </a:cubicBezTo>
                    <a:cubicBezTo>
                      <a:pt x="796" y="1611"/>
                      <a:pt x="793" y="1611"/>
                      <a:pt x="790" y="1609"/>
                    </a:cubicBezTo>
                    <a:cubicBezTo>
                      <a:pt x="788" y="1609"/>
                      <a:pt x="787" y="1608"/>
                      <a:pt x="785" y="1608"/>
                    </a:cubicBezTo>
                    <a:lnTo>
                      <a:pt x="785" y="1608"/>
                    </a:lnTo>
                    <a:cubicBezTo>
                      <a:pt x="791" y="1611"/>
                      <a:pt x="799" y="1619"/>
                      <a:pt x="803" y="1625"/>
                    </a:cubicBezTo>
                    <a:cubicBezTo>
                      <a:pt x="797" y="1621"/>
                      <a:pt x="790" y="1618"/>
                      <a:pt x="783" y="1616"/>
                    </a:cubicBezTo>
                    <a:lnTo>
                      <a:pt x="783" y="1616"/>
                    </a:lnTo>
                    <a:cubicBezTo>
                      <a:pt x="785" y="1618"/>
                      <a:pt x="790" y="1622"/>
                      <a:pt x="791" y="1625"/>
                    </a:cubicBezTo>
                    <a:cubicBezTo>
                      <a:pt x="774" y="1621"/>
                      <a:pt x="755" y="1618"/>
                      <a:pt x="733" y="1615"/>
                    </a:cubicBezTo>
                    <a:lnTo>
                      <a:pt x="733" y="1615"/>
                    </a:lnTo>
                    <a:cubicBezTo>
                      <a:pt x="755" y="1626"/>
                      <a:pt x="773" y="1634"/>
                      <a:pt x="755" y="1634"/>
                    </a:cubicBezTo>
                    <a:cubicBezTo>
                      <a:pt x="750" y="1634"/>
                      <a:pt x="743" y="1634"/>
                      <a:pt x="733" y="1633"/>
                    </a:cubicBezTo>
                    <a:lnTo>
                      <a:pt x="733" y="1633"/>
                    </a:lnTo>
                    <a:cubicBezTo>
                      <a:pt x="747" y="1634"/>
                      <a:pt x="758" y="1643"/>
                      <a:pt x="771" y="1647"/>
                    </a:cubicBezTo>
                    <a:cubicBezTo>
                      <a:pt x="775" y="1647"/>
                      <a:pt x="781" y="1649"/>
                      <a:pt x="784" y="1650"/>
                    </a:cubicBezTo>
                    <a:cubicBezTo>
                      <a:pt x="780" y="1650"/>
                      <a:pt x="775" y="1649"/>
                      <a:pt x="771" y="1647"/>
                    </a:cubicBezTo>
                    <a:cubicBezTo>
                      <a:pt x="765" y="1646"/>
                      <a:pt x="759" y="1645"/>
                      <a:pt x="753" y="1645"/>
                    </a:cubicBezTo>
                    <a:cubicBezTo>
                      <a:pt x="745" y="1645"/>
                      <a:pt x="739" y="1646"/>
                      <a:pt x="736" y="1649"/>
                    </a:cubicBezTo>
                    <a:cubicBezTo>
                      <a:pt x="745" y="1650"/>
                      <a:pt x="752" y="1653"/>
                      <a:pt x="758" y="1657"/>
                    </a:cubicBezTo>
                    <a:cubicBezTo>
                      <a:pt x="747" y="1657"/>
                      <a:pt x="737" y="1654"/>
                      <a:pt x="732" y="1654"/>
                    </a:cubicBezTo>
                    <a:cubicBezTo>
                      <a:pt x="726" y="1654"/>
                      <a:pt x="726" y="1657"/>
                      <a:pt x="734" y="1667"/>
                    </a:cubicBezTo>
                    <a:cubicBezTo>
                      <a:pt x="726" y="1666"/>
                      <a:pt x="720" y="1665"/>
                      <a:pt x="716" y="1665"/>
                    </a:cubicBezTo>
                    <a:cubicBezTo>
                      <a:pt x="711" y="1665"/>
                      <a:pt x="713" y="1668"/>
                      <a:pt x="723" y="1676"/>
                    </a:cubicBezTo>
                    <a:cubicBezTo>
                      <a:pt x="719" y="1676"/>
                      <a:pt x="714" y="1676"/>
                      <a:pt x="711" y="1676"/>
                    </a:cubicBezTo>
                    <a:cubicBezTo>
                      <a:pt x="701" y="1676"/>
                      <a:pt x="695" y="1678"/>
                      <a:pt x="708" y="1686"/>
                    </a:cubicBezTo>
                    <a:cubicBezTo>
                      <a:pt x="706" y="1686"/>
                      <a:pt x="704" y="1686"/>
                      <a:pt x="702" y="1686"/>
                    </a:cubicBezTo>
                    <a:cubicBezTo>
                      <a:pt x="696" y="1686"/>
                      <a:pt x="690" y="1687"/>
                      <a:pt x="685" y="1689"/>
                    </a:cubicBezTo>
                    <a:cubicBezTo>
                      <a:pt x="689" y="1695"/>
                      <a:pt x="700" y="1697"/>
                      <a:pt x="704" y="1698"/>
                    </a:cubicBezTo>
                    <a:cubicBezTo>
                      <a:pt x="700" y="1698"/>
                      <a:pt x="694" y="1697"/>
                      <a:pt x="689" y="1697"/>
                    </a:cubicBezTo>
                    <a:cubicBezTo>
                      <a:pt x="678" y="1697"/>
                      <a:pt x="666" y="1699"/>
                      <a:pt x="657" y="1702"/>
                    </a:cubicBezTo>
                    <a:cubicBezTo>
                      <a:pt x="657" y="1698"/>
                      <a:pt x="657" y="1695"/>
                      <a:pt x="656" y="1692"/>
                    </a:cubicBezTo>
                    <a:cubicBezTo>
                      <a:pt x="646" y="1592"/>
                      <a:pt x="653" y="1570"/>
                      <a:pt x="666" y="1547"/>
                    </a:cubicBezTo>
                    <a:cubicBezTo>
                      <a:pt x="681" y="1525"/>
                      <a:pt x="818" y="1331"/>
                      <a:pt x="871" y="1251"/>
                    </a:cubicBezTo>
                    <a:cubicBezTo>
                      <a:pt x="925" y="1171"/>
                      <a:pt x="1021" y="992"/>
                      <a:pt x="1064" y="939"/>
                    </a:cubicBezTo>
                    <a:cubicBezTo>
                      <a:pt x="1104" y="885"/>
                      <a:pt x="1125" y="850"/>
                      <a:pt x="1153" y="821"/>
                    </a:cubicBezTo>
                    <a:cubicBezTo>
                      <a:pt x="1180" y="792"/>
                      <a:pt x="1217" y="763"/>
                      <a:pt x="1222" y="758"/>
                    </a:cubicBezTo>
                    <a:cubicBezTo>
                      <a:pt x="1227" y="753"/>
                      <a:pt x="1253" y="741"/>
                      <a:pt x="1266" y="734"/>
                    </a:cubicBezTo>
                    <a:cubicBezTo>
                      <a:pt x="1310" y="705"/>
                      <a:pt x="1375" y="665"/>
                      <a:pt x="1397" y="645"/>
                    </a:cubicBezTo>
                    <a:cubicBezTo>
                      <a:pt x="1418" y="624"/>
                      <a:pt x="1428" y="601"/>
                      <a:pt x="1444" y="544"/>
                    </a:cubicBezTo>
                    <a:cubicBezTo>
                      <a:pt x="1461" y="488"/>
                      <a:pt x="1472" y="479"/>
                      <a:pt x="1491" y="461"/>
                    </a:cubicBezTo>
                    <a:cubicBezTo>
                      <a:pt x="1509" y="444"/>
                      <a:pt x="1520" y="431"/>
                      <a:pt x="1520" y="429"/>
                    </a:cubicBezTo>
                    <a:cubicBezTo>
                      <a:pt x="1521" y="426"/>
                      <a:pt x="1521" y="412"/>
                      <a:pt x="1512" y="407"/>
                    </a:cubicBezTo>
                    <a:cubicBezTo>
                      <a:pt x="1510" y="406"/>
                      <a:pt x="1506" y="406"/>
                      <a:pt x="1501" y="406"/>
                    </a:cubicBezTo>
                    <a:cubicBezTo>
                      <a:pt x="1487" y="406"/>
                      <a:pt x="1462" y="411"/>
                      <a:pt x="1442" y="428"/>
                    </a:cubicBezTo>
                    <a:cubicBezTo>
                      <a:pt x="1416" y="448"/>
                      <a:pt x="1381" y="493"/>
                      <a:pt x="1381" y="495"/>
                    </a:cubicBezTo>
                    <a:lnTo>
                      <a:pt x="1370" y="506"/>
                    </a:lnTo>
                    <a:cubicBezTo>
                      <a:pt x="1370" y="485"/>
                      <a:pt x="1371" y="442"/>
                      <a:pt x="1374" y="432"/>
                    </a:cubicBezTo>
                    <a:cubicBezTo>
                      <a:pt x="1377" y="423"/>
                      <a:pt x="1394" y="397"/>
                      <a:pt x="1394" y="396"/>
                    </a:cubicBezTo>
                    <a:cubicBezTo>
                      <a:pt x="1412" y="370"/>
                      <a:pt x="1445" y="316"/>
                      <a:pt x="1456" y="284"/>
                    </a:cubicBezTo>
                    <a:cubicBezTo>
                      <a:pt x="1466" y="253"/>
                      <a:pt x="1474" y="231"/>
                      <a:pt x="1474" y="228"/>
                    </a:cubicBezTo>
                    <a:cubicBezTo>
                      <a:pt x="1474" y="227"/>
                      <a:pt x="1477" y="214"/>
                      <a:pt x="1476" y="211"/>
                    </a:cubicBezTo>
                    <a:cubicBezTo>
                      <a:pt x="1475" y="210"/>
                      <a:pt x="1468" y="198"/>
                      <a:pt x="1459" y="198"/>
                    </a:cubicBezTo>
                    <a:cubicBezTo>
                      <a:pt x="1457" y="198"/>
                      <a:pt x="1454" y="199"/>
                      <a:pt x="1451" y="202"/>
                    </a:cubicBezTo>
                    <a:cubicBezTo>
                      <a:pt x="1440" y="214"/>
                      <a:pt x="1402" y="266"/>
                      <a:pt x="1393" y="284"/>
                    </a:cubicBezTo>
                    <a:cubicBezTo>
                      <a:pt x="1384" y="300"/>
                      <a:pt x="1365" y="326"/>
                      <a:pt x="1355" y="340"/>
                    </a:cubicBezTo>
                    <a:lnTo>
                      <a:pt x="1335" y="352"/>
                    </a:lnTo>
                    <a:cubicBezTo>
                      <a:pt x="1339" y="339"/>
                      <a:pt x="1348" y="314"/>
                      <a:pt x="1354" y="305"/>
                    </a:cubicBezTo>
                    <a:cubicBezTo>
                      <a:pt x="1358" y="298"/>
                      <a:pt x="1383" y="246"/>
                      <a:pt x="1386" y="237"/>
                    </a:cubicBezTo>
                    <a:cubicBezTo>
                      <a:pt x="1389" y="228"/>
                      <a:pt x="1415" y="211"/>
                      <a:pt x="1412" y="201"/>
                    </a:cubicBezTo>
                    <a:cubicBezTo>
                      <a:pt x="1409" y="189"/>
                      <a:pt x="1403" y="190"/>
                      <a:pt x="1412" y="177"/>
                    </a:cubicBezTo>
                    <a:cubicBezTo>
                      <a:pt x="1421" y="164"/>
                      <a:pt x="1435" y="154"/>
                      <a:pt x="1435" y="148"/>
                    </a:cubicBezTo>
                    <a:cubicBezTo>
                      <a:pt x="1437" y="141"/>
                      <a:pt x="1447" y="119"/>
                      <a:pt x="1435" y="115"/>
                    </a:cubicBezTo>
                    <a:cubicBezTo>
                      <a:pt x="1422" y="110"/>
                      <a:pt x="1415" y="109"/>
                      <a:pt x="1412" y="109"/>
                    </a:cubicBezTo>
                    <a:cubicBezTo>
                      <a:pt x="1410" y="106"/>
                      <a:pt x="1406" y="100"/>
                      <a:pt x="1407" y="91"/>
                    </a:cubicBezTo>
                    <a:cubicBezTo>
                      <a:pt x="1407" y="84"/>
                      <a:pt x="1399" y="75"/>
                      <a:pt x="1394" y="69"/>
                    </a:cubicBezTo>
                    <a:cubicBezTo>
                      <a:pt x="1393" y="69"/>
                      <a:pt x="1391" y="69"/>
                      <a:pt x="1388" y="69"/>
                    </a:cubicBezTo>
                    <a:cubicBezTo>
                      <a:pt x="1381" y="69"/>
                      <a:pt x="1371" y="73"/>
                      <a:pt x="1361" y="100"/>
                    </a:cubicBezTo>
                    <a:cubicBezTo>
                      <a:pt x="1348" y="135"/>
                      <a:pt x="1327" y="179"/>
                      <a:pt x="1320" y="187"/>
                    </a:cubicBezTo>
                    <a:cubicBezTo>
                      <a:pt x="1311" y="196"/>
                      <a:pt x="1288" y="222"/>
                      <a:pt x="1272" y="240"/>
                    </a:cubicBezTo>
                    <a:cubicBezTo>
                      <a:pt x="1256" y="259"/>
                      <a:pt x="1244" y="285"/>
                      <a:pt x="1230" y="308"/>
                    </a:cubicBezTo>
                    <a:cubicBezTo>
                      <a:pt x="1214" y="332"/>
                      <a:pt x="1211" y="333"/>
                      <a:pt x="1186" y="349"/>
                    </a:cubicBezTo>
                    <a:cubicBezTo>
                      <a:pt x="1163" y="365"/>
                      <a:pt x="1145" y="419"/>
                      <a:pt x="1141" y="463"/>
                    </a:cubicBezTo>
                    <a:cubicBezTo>
                      <a:pt x="1137" y="508"/>
                      <a:pt x="1122" y="573"/>
                      <a:pt x="1099" y="597"/>
                    </a:cubicBezTo>
                    <a:cubicBezTo>
                      <a:pt x="1077" y="620"/>
                      <a:pt x="1046" y="640"/>
                      <a:pt x="1040" y="646"/>
                    </a:cubicBezTo>
                    <a:cubicBezTo>
                      <a:pt x="1035" y="651"/>
                      <a:pt x="1013" y="708"/>
                      <a:pt x="1000" y="729"/>
                    </a:cubicBezTo>
                    <a:cubicBezTo>
                      <a:pt x="987" y="750"/>
                      <a:pt x="924" y="827"/>
                      <a:pt x="906" y="846"/>
                    </a:cubicBezTo>
                    <a:cubicBezTo>
                      <a:pt x="889" y="863"/>
                      <a:pt x="717" y="1028"/>
                      <a:pt x="666" y="1089"/>
                    </a:cubicBezTo>
                    <a:cubicBezTo>
                      <a:pt x="614" y="1150"/>
                      <a:pt x="519" y="1270"/>
                      <a:pt x="481" y="1327"/>
                    </a:cubicBezTo>
                    <a:cubicBezTo>
                      <a:pt x="443" y="1382"/>
                      <a:pt x="391" y="1494"/>
                      <a:pt x="381" y="1557"/>
                    </a:cubicBezTo>
                    <a:cubicBezTo>
                      <a:pt x="370" y="1618"/>
                      <a:pt x="314" y="1832"/>
                      <a:pt x="306" y="1883"/>
                    </a:cubicBezTo>
                    <a:cubicBezTo>
                      <a:pt x="299" y="1934"/>
                      <a:pt x="295" y="2077"/>
                      <a:pt x="281" y="2112"/>
                    </a:cubicBezTo>
                    <a:cubicBezTo>
                      <a:pt x="270" y="2147"/>
                      <a:pt x="242" y="2244"/>
                      <a:pt x="235" y="2257"/>
                    </a:cubicBezTo>
                    <a:cubicBezTo>
                      <a:pt x="229" y="2271"/>
                      <a:pt x="209" y="2373"/>
                      <a:pt x="233" y="2466"/>
                    </a:cubicBezTo>
                    <a:cubicBezTo>
                      <a:pt x="260" y="2559"/>
                      <a:pt x="276" y="2585"/>
                      <a:pt x="280" y="2627"/>
                    </a:cubicBezTo>
                    <a:cubicBezTo>
                      <a:pt x="286" y="2668"/>
                      <a:pt x="280" y="2703"/>
                      <a:pt x="279" y="2734"/>
                    </a:cubicBezTo>
                    <a:cubicBezTo>
                      <a:pt x="277" y="2764"/>
                      <a:pt x="261" y="2901"/>
                      <a:pt x="273" y="2968"/>
                    </a:cubicBezTo>
                    <a:cubicBezTo>
                      <a:pt x="276" y="2986"/>
                      <a:pt x="279" y="2999"/>
                      <a:pt x="281" y="3009"/>
                    </a:cubicBezTo>
                    <a:lnTo>
                      <a:pt x="270" y="3021"/>
                    </a:lnTo>
                    <a:lnTo>
                      <a:pt x="271" y="3022"/>
                    </a:lnTo>
                    <a:lnTo>
                      <a:pt x="271" y="3022"/>
                    </a:lnTo>
                    <a:lnTo>
                      <a:pt x="265" y="3021"/>
                    </a:lnTo>
                    <a:lnTo>
                      <a:pt x="265" y="3021"/>
                    </a:lnTo>
                    <a:cubicBezTo>
                      <a:pt x="265" y="3027"/>
                      <a:pt x="267" y="3041"/>
                      <a:pt x="271" y="3072"/>
                    </a:cubicBezTo>
                    <a:cubicBezTo>
                      <a:pt x="277" y="3136"/>
                      <a:pt x="306" y="3214"/>
                      <a:pt x="314" y="3277"/>
                    </a:cubicBezTo>
                    <a:cubicBezTo>
                      <a:pt x="319" y="3341"/>
                      <a:pt x="295" y="3338"/>
                      <a:pt x="305" y="3365"/>
                    </a:cubicBezTo>
                    <a:cubicBezTo>
                      <a:pt x="314" y="3391"/>
                      <a:pt x="332" y="3455"/>
                      <a:pt x="340" y="3506"/>
                    </a:cubicBezTo>
                    <a:cubicBezTo>
                      <a:pt x="347" y="3557"/>
                      <a:pt x="321" y="3579"/>
                      <a:pt x="316" y="3617"/>
                    </a:cubicBezTo>
                    <a:cubicBezTo>
                      <a:pt x="314" y="3653"/>
                      <a:pt x="270" y="3711"/>
                      <a:pt x="302" y="3765"/>
                    </a:cubicBezTo>
                    <a:cubicBezTo>
                      <a:pt x="334" y="3819"/>
                      <a:pt x="344" y="3845"/>
                      <a:pt x="340" y="3882"/>
                    </a:cubicBezTo>
                    <a:cubicBezTo>
                      <a:pt x="337" y="3920"/>
                      <a:pt x="343" y="3982"/>
                      <a:pt x="341" y="3995"/>
                    </a:cubicBezTo>
                    <a:cubicBezTo>
                      <a:pt x="341" y="3997"/>
                      <a:pt x="347" y="4000"/>
                      <a:pt x="357" y="4003"/>
                    </a:cubicBezTo>
                    <a:cubicBezTo>
                      <a:pt x="354" y="4017"/>
                      <a:pt x="344" y="4032"/>
                      <a:pt x="324" y="4043"/>
                    </a:cubicBezTo>
                    <a:lnTo>
                      <a:pt x="321" y="4045"/>
                    </a:lnTo>
                    <a:cubicBezTo>
                      <a:pt x="319" y="4046"/>
                      <a:pt x="316" y="4048"/>
                      <a:pt x="314" y="4049"/>
                    </a:cubicBezTo>
                    <a:cubicBezTo>
                      <a:pt x="284" y="4065"/>
                      <a:pt x="261" y="4071"/>
                      <a:pt x="244" y="4081"/>
                    </a:cubicBezTo>
                    <a:cubicBezTo>
                      <a:pt x="232" y="4087"/>
                      <a:pt x="223" y="4094"/>
                      <a:pt x="217" y="4109"/>
                    </a:cubicBezTo>
                    <a:cubicBezTo>
                      <a:pt x="201" y="4144"/>
                      <a:pt x="149" y="4164"/>
                      <a:pt x="163" y="4266"/>
                    </a:cubicBezTo>
                    <a:cubicBezTo>
                      <a:pt x="178" y="4368"/>
                      <a:pt x="187" y="4406"/>
                      <a:pt x="171" y="4442"/>
                    </a:cubicBezTo>
                    <a:cubicBezTo>
                      <a:pt x="155" y="4479"/>
                      <a:pt x="193" y="4482"/>
                      <a:pt x="150" y="4528"/>
                    </a:cubicBezTo>
                    <a:cubicBezTo>
                      <a:pt x="108" y="4574"/>
                      <a:pt x="101" y="4523"/>
                      <a:pt x="117" y="4613"/>
                    </a:cubicBezTo>
                    <a:cubicBezTo>
                      <a:pt x="133" y="4702"/>
                      <a:pt x="142" y="4741"/>
                      <a:pt x="137" y="4778"/>
                    </a:cubicBezTo>
                    <a:cubicBezTo>
                      <a:pt x="133" y="4815"/>
                      <a:pt x="200" y="4772"/>
                      <a:pt x="142" y="4853"/>
                    </a:cubicBezTo>
                    <a:cubicBezTo>
                      <a:pt x="83" y="4936"/>
                      <a:pt x="38" y="5019"/>
                      <a:pt x="56" y="5097"/>
                    </a:cubicBezTo>
                    <a:cubicBezTo>
                      <a:pt x="72" y="5174"/>
                      <a:pt x="40" y="5245"/>
                      <a:pt x="21" y="5306"/>
                    </a:cubicBezTo>
                    <a:cubicBezTo>
                      <a:pt x="3" y="5366"/>
                      <a:pt x="0" y="5392"/>
                      <a:pt x="59" y="5434"/>
                    </a:cubicBezTo>
                    <a:cubicBezTo>
                      <a:pt x="111" y="5474"/>
                      <a:pt x="178" y="5474"/>
                      <a:pt x="179" y="5491"/>
                    </a:cubicBezTo>
                    <a:cubicBezTo>
                      <a:pt x="179" y="5493"/>
                      <a:pt x="179" y="5493"/>
                      <a:pt x="179" y="5494"/>
                    </a:cubicBezTo>
                    <a:cubicBezTo>
                      <a:pt x="179" y="5496"/>
                      <a:pt x="178" y="5496"/>
                      <a:pt x="178" y="5497"/>
                    </a:cubicBezTo>
                    <a:cubicBezTo>
                      <a:pt x="163" y="5520"/>
                      <a:pt x="174" y="5535"/>
                      <a:pt x="172" y="5547"/>
                    </a:cubicBezTo>
                    <a:cubicBezTo>
                      <a:pt x="172" y="5551"/>
                      <a:pt x="191" y="5566"/>
                      <a:pt x="222" y="5583"/>
                    </a:cubicBezTo>
                    <a:cubicBezTo>
                      <a:pt x="223" y="5618"/>
                      <a:pt x="223" y="5668"/>
                      <a:pt x="222" y="5678"/>
                    </a:cubicBezTo>
                    <a:cubicBezTo>
                      <a:pt x="222" y="5689"/>
                      <a:pt x="222" y="5803"/>
                      <a:pt x="229" y="5867"/>
                    </a:cubicBezTo>
                    <a:cubicBezTo>
                      <a:pt x="235" y="5930"/>
                      <a:pt x="216" y="6116"/>
                      <a:pt x="185" y="6176"/>
                    </a:cubicBezTo>
                    <a:cubicBezTo>
                      <a:pt x="153" y="6236"/>
                      <a:pt x="111" y="6419"/>
                      <a:pt x="112" y="6520"/>
                    </a:cubicBezTo>
                    <a:cubicBezTo>
                      <a:pt x="115" y="6620"/>
                      <a:pt x="137" y="7024"/>
                      <a:pt x="134" y="7050"/>
                    </a:cubicBezTo>
                    <a:cubicBezTo>
                      <a:pt x="133" y="7063"/>
                      <a:pt x="131" y="7115"/>
                      <a:pt x="129" y="7169"/>
                    </a:cubicBezTo>
                    <a:lnTo>
                      <a:pt x="123" y="7169"/>
                    </a:lnTo>
                    <a:cubicBezTo>
                      <a:pt x="123" y="7247"/>
                      <a:pt x="121" y="7384"/>
                      <a:pt x="117" y="7474"/>
                    </a:cubicBezTo>
                    <a:cubicBezTo>
                      <a:pt x="117" y="7474"/>
                      <a:pt x="117" y="7474"/>
                      <a:pt x="117" y="7475"/>
                    </a:cubicBezTo>
                    <a:cubicBezTo>
                      <a:pt x="115" y="7491"/>
                      <a:pt x="114" y="7507"/>
                      <a:pt x="112" y="7519"/>
                    </a:cubicBezTo>
                    <a:cubicBezTo>
                      <a:pt x="112" y="7520"/>
                      <a:pt x="112" y="7520"/>
                      <a:pt x="112" y="7520"/>
                    </a:cubicBezTo>
                    <a:cubicBezTo>
                      <a:pt x="112" y="7523"/>
                      <a:pt x="112" y="7526"/>
                      <a:pt x="112" y="7529"/>
                    </a:cubicBezTo>
                    <a:cubicBezTo>
                      <a:pt x="104" y="7520"/>
                      <a:pt x="98" y="7513"/>
                      <a:pt x="95" y="7509"/>
                    </a:cubicBezTo>
                    <a:lnTo>
                      <a:pt x="48" y="7605"/>
                    </a:lnTo>
                    <a:cubicBezTo>
                      <a:pt x="50" y="7630"/>
                      <a:pt x="53" y="7681"/>
                      <a:pt x="48" y="7719"/>
                    </a:cubicBezTo>
                    <a:cubicBezTo>
                      <a:pt x="45" y="7755"/>
                      <a:pt x="31" y="7905"/>
                      <a:pt x="40" y="7931"/>
                    </a:cubicBezTo>
                    <a:cubicBezTo>
                      <a:pt x="50" y="7956"/>
                      <a:pt x="80" y="8035"/>
                      <a:pt x="76" y="8073"/>
                    </a:cubicBezTo>
                    <a:cubicBezTo>
                      <a:pt x="73" y="8109"/>
                      <a:pt x="82" y="8260"/>
                      <a:pt x="142" y="8293"/>
                    </a:cubicBezTo>
                    <a:cubicBezTo>
                      <a:pt x="194" y="8319"/>
                      <a:pt x="291" y="8370"/>
                      <a:pt x="358" y="8370"/>
                    </a:cubicBezTo>
                    <a:cubicBezTo>
                      <a:pt x="368" y="8370"/>
                      <a:pt x="377" y="8369"/>
                      <a:pt x="385" y="8367"/>
                    </a:cubicBezTo>
                    <a:cubicBezTo>
                      <a:pt x="450" y="8348"/>
                      <a:pt x="464" y="8338"/>
                      <a:pt x="471" y="8262"/>
                    </a:cubicBezTo>
                    <a:cubicBezTo>
                      <a:pt x="478" y="8188"/>
                      <a:pt x="480" y="8062"/>
                      <a:pt x="437" y="7984"/>
                    </a:cubicBezTo>
                    <a:cubicBezTo>
                      <a:pt x="434" y="7978"/>
                      <a:pt x="431" y="7973"/>
                      <a:pt x="430" y="7969"/>
                    </a:cubicBezTo>
                    <a:cubicBezTo>
                      <a:pt x="429" y="7966"/>
                      <a:pt x="427" y="7965"/>
                      <a:pt x="427" y="7963"/>
                    </a:cubicBezTo>
                    <a:cubicBezTo>
                      <a:pt x="426" y="7960"/>
                      <a:pt x="424" y="7957"/>
                      <a:pt x="423" y="7955"/>
                    </a:cubicBezTo>
                    <a:lnTo>
                      <a:pt x="420" y="7947"/>
                    </a:lnTo>
                    <a:cubicBezTo>
                      <a:pt x="418" y="7944"/>
                      <a:pt x="417" y="7941"/>
                      <a:pt x="417" y="7939"/>
                    </a:cubicBezTo>
                    <a:lnTo>
                      <a:pt x="414" y="7933"/>
                    </a:lnTo>
                    <a:cubicBezTo>
                      <a:pt x="413" y="7930"/>
                      <a:pt x="411" y="7927"/>
                      <a:pt x="411" y="7924"/>
                    </a:cubicBezTo>
                    <a:cubicBezTo>
                      <a:pt x="410" y="7921"/>
                      <a:pt x="410" y="7920"/>
                      <a:pt x="408" y="7917"/>
                    </a:cubicBezTo>
                    <a:cubicBezTo>
                      <a:pt x="408" y="7914"/>
                      <a:pt x="407" y="7912"/>
                      <a:pt x="405" y="7909"/>
                    </a:cubicBezTo>
                    <a:cubicBezTo>
                      <a:pt x="405" y="7906"/>
                      <a:pt x="404" y="7904"/>
                      <a:pt x="404" y="7902"/>
                    </a:cubicBezTo>
                    <a:cubicBezTo>
                      <a:pt x="402" y="7899"/>
                      <a:pt x="402" y="7896"/>
                      <a:pt x="401" y="7895"/>
                    </a:cubicBezTo>
                    <a:cubicBezTo>
                      <a:pt x="401" y="7892"/>
                      <a:pt x="399" y="7889"/>
                      <a:pt x="399" y="7886"/>
                    </a:cubicBezTo>
                    <a:cubicBezTo>
                      <a:pt x="398" y="7883"/>
                      <a:pt x="398" y="7882"/>
                      <a:pt x="397" y="7879"/>
                    </a:cubicBezTo>
                    <a:cubicBezTo>
                      <a:pt x="397" y="7876"/>
                      <a:pt x="397" y="7873"/>
                      <a:pt x="395" y="7870"/>
                    </a:cubicBezTo>
                    <a:cubicBezTo>
                      <a:pt x="395" y="7869"/>
                      <a:pt x="394" y="7867"/>
                      <a:pt x="394" y="7864"/>
                    </a:cubicBezTo>
                    <a:cubicBezTo>
                      <a:pt x="394" y="7861"/>
                      <a:pt x="392" y="7858"/>
                      <a:pt x="392" y="7855"/>
                    </a:cubicBezTo>
                    <a:cubicBezTo>
                      <a:pt x="392" y="7854"/>
                      <a:pt x="391" y="7853"/>
                      <a:pt x="391" y="7850"/>
                    </a:cubicBezTo>
                    <a:lnTo>
                      <a:pt x="389" y="7841"/>
                    </a:lnTo>
                    <a:cubicBezTo>
                      <a:pt x="389" y="7839"/>
                      <a:pt x="389" y="7838"/>
                      <a:pt x="389" y="7837"/>
                    </a:cubicBezTo>
                    <a:cubicBezTo>
                      <a:pt x="388" y="7832"/>
                      <a:pt x="388" y="7829"/>
                      <a:pt x="388" y="7825"/>
                    </a:cubicBezTo>
                    <a:cubicBezTo>
                      <a:pt x="388" y="7825"/>
                      <a:pt x="388" y="7823"/>
                      <a:pt x="388" y="7823"/>
                    </a:cubicBezTo>
                    <a:cubicBezTo>
                      <a:pt x="385" y="7800"/>
                      <a:pt x="383" y="7777"/>
                      <a:pt x="385" y="7755"/>
                    </a:cubicBezTo>
                    <a:cubicBezTo>
                      <a:pt x="385" y="7749"/>
                      <a:pt x="385" y="7745"/>
                      <a:pt x="386" y="7739"/>
                    </a:cubicBezTo>
                    <a:cubicBezTo>
                      <a:pt x="394" y="7665"/>
                      <a:pt x="405" y="7553"/>
                      <a:pt x="405" y="7541"/>
                    </a:cubicBezTo>
                    <a:cubicBezTo>
                      <a:pt x="407" y="7528"/>
                      <a:pt x="401" y="7510"/>
                      <a:pt x="398" y="7502"/>
                    </a:cubicBezTo>
                    <a:lnTo>
                      <a:pt x="373" y="7487"/>
                    </a:lnTo>
                    <a:cubicBezTo>
                      <a:pt x="371" y="7493"/>
                      <a:pt x="369" y="7499"/>
                      <a:pt x="366" y="7505"/>
                    </a:cubicBezTo>
                    <a:lnTo>
                      <a:pt x="366" y="7505"/>
                    </a:lnTo>
                    <a:cubicBezTo>
                      <a:pt x="375" y="7406"/>
                      <a:pt x="379" y="7282"/>
                      <a:pt x="382" y="7220"/>
                    </a:cubicBezTo>
                    <a:lnTo>
                      <a:pt x="388" y="7158"/>
                    </a:lnTo>
                    <a:cubicBezTo>
                      <a:pt x="385" y="7158"/>
                      <a:pt x="383" y="7159"/>
                      <a:pt x="381" y="7159"/>
                    </a:cubicBezTo>
                    <a:cubicBezTo>
                      <a:pt x="388" y="7132"/>
                      <a:pt x="399" y="7094"/>
                      <a:pt x="410" y="7065"/>
                    </a:cubicBezTo>
                    <a:cubicBezTo>
                      <a:pt x="427" y="7016"/>
                      <a:pt x="500" y="6660"/>
                      <a:pt x="507" y="6597"/>
                    </a:cubicBezTo>
                    <a:cubicBezTo>
                      <a:pt x="513" y="6536"/>
                      <a:pt x="533" y="6336"/>
                      <a:pt x="538" y="6287"/>
                    </a:cubicBezTo>
                    <a:cubicBezTo>
                      <a:pt x="542" y="6237"/>
                      <a:pt x="548" y="6188"/>
                      <a:pt x="592" y="6129"/>
                    </a:cubicBezTo>
                    <a:cubicBezTo>
                      <a:pt x="635" y="6071"/>
                      <a:pt x="646" y="5834"/>
                      <a:pt x="653" y="5771"/>
                    </a:cubicBezTo>
                    <a:cubicBezTo>
                      <a:pt x="656" y="5735"/>
                      <a:pt x="660" y="5686"/>
                      <a:pt x="666" y="5637"/>
                    </a:cubicBezTo>
                    <a:cubicBezTo>
                      <a:pt x="697" y="5634"/>
                      <a:pt x="730" y="5631"/>
                      <a:pt x="730" y="5627"/>
                    </a:cubicBezTo>
                    <a:cubicBezTo>
                      <a:pt x="730" y="5627"/>
                      <a:pt x="743" y="5625"/>
                      <a:pt x="743" y="5625"/>
                    </a:cubicBezTo>
                    <a:lnTo>
                      <a:pt x="743" y="5624"/>
                    </a:lnTo>
                    <a:cubicBezTo>
                      <a:pt x="743" y="5619"/>
                      <a:pt x="730" y="5609"/>
                      <a:pt x="732" y="5596"/>
                    </a:cubicBezTo>
                    <a:cubicBezTo>
                      <a:pt x="732" y="5596"/>
                      <a:pt x="724" y="5595"/>
                      <a:pt x="724" y="5595"/>
                    </a:cubicBezTo>
                    <a:cubicBezTo>
                      <a:pt x="724" y="5593"/>
                      <a:pt x="721" y="5592"/>
                      <a:pt x="721" y="5590"/>
                    </a:cubicBezTo>
                    <a:cubicBezTo>
                      <a:pt x="721" y="5589"/>
                      <a:pt x="720" y="5589"/>
                      <a:pt x="720" y="5587"/>
                    </a:cubicBezTo>
                    <a:cubicBezTo>
                      <a:pt x="720" y="5586"/>
                      <a:pt x="732" y="5583"/>
                      <a:pt x="732" y="5582"/>
                    </a:cubicBezTo>
                    <a:cubicBezTo>
                      <a:pt x="732" y="5580"/>
                      <a:pt x="743" y="5579"/>
                      <a:pt x="743" y="5577"/>
                    </a:cubicBezTo>
                    <a:lnTo>
                      <a:pt x="743" y="5574"/>
                    </a:lnTo>
                    <a:cubicBezTo>
                      <a:pt x="743" y="5571"/>
                      <a:pt x="732" y="5568"/>
                      <a:pt x="732" y="5566"/>
                    </a:cubicBezTo>
                    <a:cubicBezTo>
                      <a:pt x="732" y="5566"/>
                      <a:pt x="726" y="5566"/>
                      <a:pt x="726" y="5564"/>
                    </a:cubicBezTo>
                    <a:cubicBezTo>
                      <a:pt x="726" y="5561"/>
                      <a:pt x="724" y="5560"/>
                      <a:pt x="724" y="5557"/>
                    </a:cubicBezTo>
                    <a:cubicBezTo>
                      <a:pt x="724" y="5557"/>
                      <a:pt x="723" y="5555"/>
                      <a:pt x="723" y="5555"/>
                    </a:cubicBezTo>
                    <a:cubicBezTo>
                      <a:pt x="723" y="5552"/>
                      <a:pt x="723" y="5550"/>
                      <a:pt x="723" y="5547"/>
                    </a:cubicBezTo>
                    <a:cubicBezTo>
                      <a:pt x="723" y="5547"/>
                      <a:pt x="723" y="5539"/>
                      <a:pt x="723" y="5539"/>
                    </a:cubicBezTo>
                    <a:cubicBezTo>
                      <a:pt x="723" y="5537"/>
                      <a:pt x="723" y="5536"/>
                      <a:pt x="724" y="5536"/>
                    </a:cubicBezTo>
                    <a:cubicBezTo>
                      <a:pt x="724" y="5536"/>
                      <a:pt x="725" y="5542"/>
                      <a:pt x="726" y="5542"/>
                    </a:cubicBezTo>
                    <a:cubicBezTo>
                      <a:pt x="727" y="5542"/>
                      <a:pt x="729" y="5533"/>
                      <a:pt x="730" y="5491"/>
                    </a:cubicBezTo>
                    <a:cubicBezTo>
                      <a:pt x="733" y="5491"/>
                      <a:pt x="737" y="5485"/>
                      <a:pt x="742" y="5485"/>
                    </a:cubicBezTo>
                    <a:cubicBezTo>
                      <a:pt x="742" y="5485"/>
                      <a:pt x="743" y="5485"/>
                      <a:pt x="743" y="5485"/>
                    </a:cubicBezTo>
                    <a:cubicBezTo>
                      <a:pt x="768" y="5487"/>
                      <a:pt x="788" y="5544"/>
                      <a:pt x="797" y="5582"/>
                    </a:cubicBezTo>
                    <a:cubicBezTo>
                      <a:pt x="806" y="5621"/>
                      <a:pt x="812" y="5631"/>
                      <a:pt x="816" y="5635"/>
                    </a:cubicBezTo>
                    <a:cubicBezTo>
                      <a:pt x="828" y="5638"/>
                      <a:pt x="841" y="5643"/>
                      <a:pt x="857" y="5647"/>
                    </a:cubicBezTo>
                    <a:cubicBezTo>
                      <a:pt x="852" y="5663"/>
                      <a:pt x="850" y="5679"/>
                      <a:pt x="848" y="5691"/>
                    </a:cubicBezTo>
                    <a:cubicBezTo>
                      <a:pt x="847" y="5716"/>
                      <a:pt x="820" y="5963"/>
                      <a:pt x="815" y="6026"/>
                    </a:cubicBezTo>
                    <a:cubicBezTo>
                      <a:pt x="809" y="6089"/>
                      <a:pt x="831" y="6115"/>
                      <a:pt x="826" y="6164"/>
                    </a:cubicBezTo>
                    <a:cubicBezTo>
                      <a:pt x="820" y="6215"/>
                      <a:pt x="810" y="6327"/>
                      <a:pt x="774" y="6437"/>
                    </a:cubicBezTo>
                    <a:cubicBezTo>
                      <a:pt x="737" y="6546"/>
                      <a:pt x="749" y="6810"/>
                      <a:pt x="758" y="6849"/>
                    </a:cubicBezTo>
                    <a:cubicBezTo>
                      <a:pt x="767" y="6887"/>
                      <a:pt x="772" y="7076"/>
                      <a:pt x="775" y="7174"/>
                    </a:cubicBezTo>
                    <a:cubicBezTo>
                      <a:pt x="772" y="7172"/>
                      <a:pt x="771" y="7171"/>
                      <a:pt x="768" y="7169"/>
                    </a:cubicBezTo>
                    <a:cubicBezTo>
                      <a:pt x="767" y="7207"/>
                      <a:pt x="767" y="7274"/>
                      <a:pt x="765" y="7309"/>
                    </a:cubicBezTo>
                    <a:cubicBezTo>
                      <a:pt x="764" y="7312"/>
                      <a:pt x="762" y="7314"/>
                      <a:pt x="761" y="7314"/>
                    </a:cubicBezTo>
                    <a:lnTo>
                      <a:pt x="765" y="7314"/>
                    </a:lnTo>
                    <a:cubicBezTo>
                      <a:pt x="765" y="7322"/>
                      <a:pt x="765" y="7328"/>
                      <a:pt x="764" y="7331"/>
                    </a:cubicBezTo>
                    <a:cubicBezTo>
                      <a:pt x="764" y="7344"/>
                      <a:pt x="772" y="7370"/>
                      <a:pt x="742" y="7430"/>
                    </a:cubicBezTo>
                    <a:cubicBezTo>
                      <a:pt x="717" y="7475"/>
                      <a:pt x="698" y="7477"/>
                      <a:pt x="692" y="7510"/>
                    </a:cubicBezTo>
                    <a:cubicBezTo>
                      <a:pt x="692" y="7503"/>
                      <a:pt x="694" y="7496"/>
                      <a:pt x="694" y="7490"/>
                    </a:cubicBezTo>
                    <a:lnTo>
                      <a:pt x="694" y="7490"/>
                    </a:lnTo>
                    <a:cubicBezTo>
                      <a:pt x="689" y="7500"/>
                      <a:pt x="685" y="7513"/>
                      <a:pt x="679" y="7526"/>
                    </a:cubicBezTo>
                    <a:cubicBezTo>
                      <a:pt x="679" y="7525"/>
                      <a:pt x="679" y="7523"/>
                      <a:pt x="678" y="7522"/>
                    </a:cubicBezTo>
                    <a:cubicBezTo>
                      <a:pt x="666" y="7544"/>
                      <a:pt x="657" y="7567"/>
                      <a:pt x="650" y="7592"/>
                    </a:cubicBezTo>
                    <a:cubicBezTo>
                      <a:pt x="641" y="7611"/>
                      <a:pt x="634" y="7627"/>
                      <a:pt x="630" y="7634"/>
                    </a:cubicBezTo>
                    <a:cubicBezTo>
                      <a:pt x="614" y="7657"/>
                      <a:pt x="595" y="7732"/>
                      <a:pt x="590" y="7768"/>
                    </a:cubicBezTo>
                    <a:cubicBezTo>
                      <a:pt x="586" y="7806"/>
                      <a:pt x="630" y="7886"/>
                      <a:pt x="625" y="7923"/>
                    </a:cubicBezTo>
                    <a:cubicBezTo>
                      <a:pt x="621" y="7960"/>
                      <a:pt x="631" y="7985"/>
                      <a:pt x="614" y="8035"/>
                    </a:cubicBezTo>
                    <a:cubicBezTo>
                      <a:pt x="596" y="8083"/>
                      <a:pt x="579" y="8131"/>
                      <a:pt x="598" y="8196"/>
                    </a:cubicBezTo>
                    <a:cubicBezTo>
                      <a:pt x="617" y="8260"/>
                      <a:pt x="733" y="8348"/>
                      <a:pt x="783" y="8352"/>
                    </a:cubicBezTo>
                    <a:cubicBezTo>
                      <a:pt x="803" y="8354"/>
                      <a:pt x="836" y="8364"/>
                      <a:pt x="867" y="8364"/>
                    </a:cubicBezTo>
                    <a:cubicBezTo>
                      <a:pt x="905" y="8364"/>
                      <a:pt x="941" y="8350"/>
                      <a:pt x="952" y="8291"/>
                    </a:cubicBezTo>
                    <a:cubicBezTo>
                      <a:pt x="960" y="8288"/>
                      <a:pt x="968" y="8284"/>
                      <a:pt x="970" y="8281"/>
                    </a:cubicBezTo>
                    <a:cubicBezTo>
                      <a:pt x="954" y="8272"/>
                      <a:pt x="956" y="8265"/>
                      <a:pt x="956" y="8256"/>
                    </a:cubicBezTo>
                    <a:cubicBezTo>
                      <a:pt x="957" y="8106"/>
                      <a:pt x="952" y="8040"/>
                      <a:pt x="946" y="7978"/>
                    </a:cubicBezTo>
                    <a:cubicBezTo>
                      <a:pt x="946" y="7976"/>
                      <a:pt x="946" y="7973"/>
                      <a:pt x="946" y="7973"/>
                    </a:cubicBezTo>
                    <a:cubicBezTo>
                      <a:pt x="946" y="7973"/>
                      <a:pt x="944" y="7972"/>
                      <a:pt x="944" y="7971"/>
                    </a:cubicBezTo>
                    <a:cubicBezTo>
                      <a:pt x="944" y="7969"/>
                      <a:pt x="944" y="7968"/>
                      <a:pt x="944" y="7965"/>
                    </a:cubicBezTo>
                    <a:cubicBezTo>
                      <a:pt x="943" y="7957"/>
                      <a:pt x="941" y="7949"/>
                      <a:pt x="940" y="7941"/>
                    </a:cubicBezTo>
                    <a:cubicBezTo>
                      <a:pt x="931" y="7898"/>
                      <a:pt x="919" y="7863"/>
                      <a:pt x="924" y="7815"/>
                    </a:cubicBezTo>
                    <a:cubicBezTo>
                      <a:pt x="931" y="7752"/>
                      <a:pt x="924" y="7701"/>
                      <a:pt x="938" y="7678"/>
                    </a:cubicBezTo>
                    <a:cubicBezTo>
                      <a:pt x="953" y="7654"/>
                      <a:pt x="982" y="7624"/>
                      <a:pt x="995" y="7608"/>
                    </a:cubicBezTo>
                    <a:lnTo>
                      <a:pt x="1011" y="7571"/>
                    </a:lnTo>
                    <a:lnTo>
                      <a:pt x="1000" y="7571"/>
                    </a:lnTo>
                    <a:lnTo>
                      <a:pt x="963" y="7555"/>
                    </a:lnTo>
                    <a:cubicBezTo>
                      <a:pt x="959" y="7566"/>
                      <a:pt x="953" y="7583"/>
                      <a:pt x="941" y="7596"/>
                    </a:cubicBezTo>
                    <a:cubicBezTo>
                      <a:pt x="954" y="7509"/>
                      <a:pt x="978" y="7373"/>
                      <a:pt x="989" y="7341"/>
                    </a:cubicBezTo>
                    <a:cubicBezTo>
                      <a:pt x="1007" y="7293"/>
                      <a:pt x="1029" y="7236"/>
                      <a:pt x="1040" y="7209"/>
                    </a:cubicBezTo>
                    <a:lnTo>
                      <a:pt x="1040" y="7209"/>
                    </a:lnTo>
                    <a:lnTo>
                      <a:pt x="1026" y="7219"/>
                    </a:lnTo>
                    <a:cubicBezTo>
                      <a:pt x="1042" y="7168"/>
                      <a:pt x="1056" y="7118"/>
                      <a:pt x="1059" y="7092"/>
                    </a:cubicBezTo>
                    <a:cubicBezTo>
                      <a:pt x="1064" y="7043"/>
                      <a:pt x="1106" y="6882"/>
                      <a:pt x="1139" y="6798"/>
                    </a:cubicBezTo>
                    <a:cubicBezTo>
                      <a:pt x="1173" y="6713"/>
                      <a:pt x="1186" y="6578"/>
                      <a:pt x="1183" y="6489"/>
                    </a:cubicBezTo>
                    <a:cubicBezTo>
                      <a:pt x="1179" y="6402"/>
                      <a:pt x="1179" y="6275"/>
                      <a:pt x="1186" y="6201"/>
                    </a:cubicBezTo>
                    <a:cubicBezTo>
                      <a:pt x="1193" y="6126"/>
                      <a:pt x="1231" y="5879"/>
                      <a:pt x="1249" y="5831"/>
                    </a:cubicBezTo>
                    <a:cubicBezTo>
                      <a:pt x="1263" y="5793"/>
                      <a:pt x="1279" y="5727"/>
                      <a:pt x="1295" y="5668"/>
                    </a:cubicBezTo>
                    <a:cubicBezTo>
                      <a:pt x="1311" y="5670"/>
                      <a:pt x="1320" y="5673"/>
                      <a:pt x="1327" y="5676"/>
                    </a:cubicBezTo>
                    <a:lnTo>
                      <a:pt x="1367" y="5654"/>
                    </a:lnTo>
                    <a:cubicBezTo>
                      <a:pt x="1374" y="5622"/>
                      <a:pt x="1389" y="5557"/>
                      <a:pt x="1380" y="5531"/>
                    </a:cubicBezTo>
                    <a:cubicBezTo>
                      <a:pt x="1370" y="5504"/>
                      <a:pt x="1425" y="5448"/>
                      <a:pt x="1457" y="5388"/>
                    </a:cubicBezTo>
                    <a:cubicBezTo>
                      <a:pt x="1488" y="5328"/>
                      <a:pt x="1508" y="5255"/>
                      <a:pt x="1491" y="5165"/>
                    </a:cubicBezTo>
                    <a:cubicBezTo>
                      <a:pt x="1474" y="5076"/>
                      <a:pt x="1499" y="4952"/>
                      <a:pt x="1502" y="4928"/>
                    </a:cubicBezTo>
                    <a:cubicBezTo>
                      <a:pt x="1505" y="4903"/>
                      <a:pt x="1505" y="4778"/>
                      <a:pt x="1528" y="4667"/>
                    </a:cubicBezTo>
                    <a:cubicBezTo>
                      <a:pt x="1552" y="4556"/>
                      <a:pt x="1537" y="4579"/>
                      <a:pt x="1520" y="4502"/>
                    </a:cubicBezTo>
                    <a:cubicBezTo>
                      <a:pt x="1502" y="4426"/>
                      <a:pt x="1537" y="4454"/>
                      <a:pt x="1520" y="4390"/>
                    </a:cubicBezTo>
                    <a:cubicBezTo>
                      <a:pt x="1501" y="4326"/>
                      <a:pt x="1528" y="4291"/>
                      <a:pt x="1509" y="4239"/>
                    </a:cubicBezTo>
                    <a:cubicBezTo>
                      <a:pt x="1508" y="4234"/>
                      <a:pt x="1507" y="4231"/>
                      <a:pt x="1505" y="4228"/>
                    </a:cubicBezTo>
                    <a:cubicBezTo>
                      <a:pt x="1504" y="4227"/>
                      <a:pt x="1504" y="4225"/>
                      <a:pt x="1504" y="4224"/>
                    </a:cubicBezTo>
                    <a:cubicBezTo>
                      <a:pt x="1485" y="4180"/>
                      <a:pt x="1466" y="4155"/>
                      <a:pt x="1458" y="4121"/>
                    </a:cubicBezTo>
                    <a:cubicBezTo>
                      <a:pt x="1450" y="4081"/>
                      <a:pt x="1461" y="4049"/>
                      <a:pt x="1467" y="4033"/>
                    </a:cubicBezTo>
                    <a:lnTo>
                      <a:pt x="1467" y="4033"/>
                    </a:lnTo>
                    <a:lnTo>
                      <a:pt x="1461" y="4035"/>
                    </a:lnTo>
                    <a:cubicBezTo>
                      <a:pt x="1464" y="4032"/>
                      <a:pt x="1468" y="4032"/>
                      <a:pt x="1471" y="4032"/>
                    </a:cubicBezTo>
                    <a:cubicBezTo>
                      <a:pt x="1474" y="4032"/>
                      <a:pt x="1477" y="4032"/>
                      <a:pt x="1480" y="4032"/>
                    </a:cubicBezTo>
                    <a:cubicBezTo>
                      <a:pt x="1493" y="4032"/>
                      <a:pt x="1506" y="4026"/>
                      <a:pt x="1512" y="3963"/>
                    </a:cubicBezTo>
                    <a:cubicBezTo>
                      <a:pt x="1523" y="3851"/>
                      <a:pt x="1440" y="3804"/>
                      <a:pt x="1444" y="3755"/>
                    </a:cubicBezTo>
                    <a:cubicBezTo>
                      <a:pt x="1450" y="3705"/>
                      <a:pt x="1470" y="3758"/>
                      <a:pt x="1479" y="3659"/>
                    </a:cubicBezTo>
                    <a:cubicBezTo>
                      <a:pt x="1489" y="3558"/>
                      <a:pt x="1461" y="3582"/>
                      <a:pt x="1495" y="3509"/>
                    </a:cubicBezTo>
                    <a:cubicBezTo>
                      <a:pt x="1527" y="3437"/>
                      <a:pt x="1473" y="3344"/>
                      <a:pt x="1493" y="3271"/>
                    </a:cubicBezTo>
                    <a:cubicBezTo>
                      <a:pt x="1512" y="3197"/>
                      <a:pt x="1515" y="3181"/>
                      <a:pt x="1515" y="3172"/>
                    </a:cubicBezTo>
                    <a:cubicBezTo>
                      <a:pt x="1514" y="3169"/>
                      <a:pt x="1511" y="3165"/>
                      <a:pt x="1509" y="3161"/>
                    </a:cubicBezTo>
                    <a:cubicBezTo>
                      <a:pt x="1521" y="3131"/>
                      <a:pt x="1537" y="3091"/>
                      <a:pt x="1552" y="3048"/>
                    </a:cubicBezTo>
                    <a:cubicBezTo>
                      <a:pt x="1578" y="2965"/>
                      <a:pt x="1623" y="2793"/>
                      <a:pt x="1646" y="2769"/>
                    </a:cubicBezTo>
                    <a:cubicBezTo>
                      <a:pt x="1668" y="2743"/>
                      <a:pt x="1750" y="2680"/>
                      <a:pt x="1757" y="2675"/>
                    </a:cubicBezTo>
                    <a:cubicBezTo>
                      <a:pt x="1764" y="2670"/>
                      <a:pt x="2040" y="2426"/>
                      <a:pt x="2102" y="2374"/>
                    </a:cubicBezTo>
                    <a:cubicBezTo>
                      <a:pt x="2164" y="2320"/>
                      <a:pt x="2298" y="2199"/>
                      <a:pt x="2325" y="2145"/>
                    </a:cubicBezTo>
                    <a:cubicBezTo>
                      <a:pt x="2353" y="2093"/>
                      <a:pt x="2414" y="2017"/>
                      <a:pt x="2410" y="1970"/>
                    </a:cubicBezTo>
                    <a:cubicBezTo>
                      <a:pt x="2405" y="1925"/>
                      <a:pt x="2381" y="1828"/>
                      <a:pt x="2373" y="1801"/>
                    </a:cubicBezTo>
                    <a:cubicBezTo>
                      <a:pt x="2367" y="1775"/>
                      <a:pt x="2316" y="1465"/>
                      <a:pt x="2296" y="1404"/>
                    </a:cubicBezTo>
                    <a:cubicBezTo>
                      <a:pt x="2274" y="1343"/>
                      <a:pt x="2254" y="1249"/>
                      <a:pt x="2220" y="1190"/>
                    </a:cubicBezTo>
                    <a:cubicBezTo>
                      <a:pt x="2188" y="1130"/>
                      <a:pt x="2177" y="1051"/>
                      <a:pt x="2174" y="1022"/>
                    </a:cubicBezTo>
                    <a:cubicBezTo>
                      <a:pt x="2171" y="992"/>
                      <a:pt x="2172" y="961"/>
                      <a:pt x="2180" y="945"/>
                    </a:cubicBezTo>
                    <a:cubicBezTo>
                      <a:pt x="2187" y="927"/>
                      <a:pt x="2212" y="900"/>
                      <a:pt x="2228" y="860"/>
                    </a:cubicBezTo>
                    <a:cubicBezTo>
                      <a:pt x="2241" y="830"/>
                      <a:pt x="2245" y="807"/>
                      <a:pt x="2247" y="799"/>
                    </a:cubicBezTo>
                    <a:cubicBezTo>
                      <a:pt x="2347" y="750"/>
                      <a:pt x="2375" y="664"/>
                      <a:pt x="2461" y="562"/>
                    </a:cubicBezTo>
                    <a:cubicBezTo>
                      <a:pt x="2461" y="560"/>
                      <a:pt x="2461" y="559"/>
                      <a:pt x="2461" y="557"/>
                    </a:cubicBezTo>
                    <a:cubicBezTo>
                      <a:pt x="2478" y="508"/>
                      <a:pt x="2484" y="455"/>
                      <a:pt x="2483" y="403"/>
                    </a:cubicBezTo>
                    <a:lnTo>
                      <a:pt x="2481" y="403"/>
                    </a:lnTo>
                    <a:lnTo>
                      <a:pt x="2478" y="358"/>
                    </a:lnTo>
                    <a:cubicBezTo>
                      <a:pt x="2477" y="355"/>
                      <a:pt x="2475" y="351"/>
                      <a:pt x="2475" y="348"/>
                    </a:cubicBezTo>
                    <a:cubicBezTo>
                      <a:pt x="2472" y="338"/>
                      <a:pt x="2471" y="327"/>
                      <a:pt x="2468" y="317"/>
                    </a:cubicBezTo>
                    <a:cubicBezTo>
                      <a:pt x="2443" y="220"/>
                      <a:pt x="2386" y="138"/>
                      <a:pt x="2311" y="83"/>
                    </a:cubicBezTo>
                    <a:lnTo>
                      <a:pt x="2308" y="80"/>
                    </a:lnTo>
                    <a:lnTo>
                      <a:pt x="2306" y="80"/>
                    </a:lnTo>
                    <a:cubicBezTo>
                      <a:pt x="2236" y="29"/>
                      <a:pt x="2150"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6417613" y="3215550"/>
                <a:ext cx="50" cy="100"/>
              </a:xfrm>
              <a:custGeom>
                <a:avLst/>
                <a:gdLst/>
                <a:ahLst/>
                <a:cxnLst/>
                <a:rect l="l" t="t" r="r" b="b"/>
                <a:pathLst>
                  <a:path w="2" h="4" extrusionOk="0">
                    <a:moveTo>
                      <a:pt x="1" y="0"/>
                    </a:moveTo>
                    <a:cubicBezTo>
                      <a:pt x="1" y="0"/>
                      <a:pt x="1" y="2"/>
                      <a:pt x="1" y="4"/>
                    </a:cubicBezTo>
                    <a:lnTo>
                      <a:pt x="2" y="4"/>
                    </a:lnTo>
                    <a:cubicBezTo>
                      <a:pt x="1" y="1"/>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37"/>
            <p:cNvSpPr/>
            <p:nvPr/>
          </p:nvSpPr>
          <p:spPr>
            <a:xfrm>
              <a:off x="6499175" y="1333325"/>
              <a:ext cx="255300" cy="255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8"/>
          <p:cNvSpPr txBox="1">
            <a:spLocks noGrp="1"/>
          </p:cNvSpPr>
          <p:nvPr>
            <p:ph type="title"/>
          </p:nvPr>
        </p:nvSpPr>
        <p:spPr>
          <a:xfrm>
            <a:off x="2642550" y="3621575"/>
            <a:ext cx="38589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379" name="Google Shape;379;p38"/>
          <p:cNvSpPr txBox="1">
            <a:spLocks noGrp="1"/>
          </p:cNvSpPr>
          <p:nvPr>
            <p:ph type="subTitle" idx="1"/>
          </p:nvPr>
        </p:nvSpPr>
        <p:spPr>
          <a:xfrm>
            <a:off x="2642550" y="2739859"/>
            <a:ext cx="3858900" cy="92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“This is a quote, words full of wisdom that</a:t>
            </a:r>
            <a:endParaRPr/>
          </a:p>
          <a:p>
            <a:pPr marL="0" lvl="0" indent="0" algn="ctr" rtl="0">
              <a:spcBef>
                <a:spcPts val="0"/>
              </a:spcBef>
              <a:spcAft>
                <a:spcPts val="0"/>
              </a:spcAft>
              <a:buNone/>
            </a:pPr>
            <a:r>
              <a:rPr lang="en"/>
              <a:t>someone important said and can make the reader get inspired.”</a:t>
            </a:r>
            <a:endParaRPr/>
          </a:p>
        </p:txBody>
      </p:sp>
      <p:grpSp>
        <p:nvGrpSpPr>
          <p:cNvPr id="380" name="Google Shape;380;p38"/>
          <p:cNvGrpSpPr/>
          <p:nvPr/>
        </p:nvGrpSpPr>
        <p:grpSpPr>
          <a:xfrm>
            <a:off x="3625250" y="800908"/>
            <a:ext cx="1893488" cy="1518376"/>
            <a:chOff x="5553988" y="3520738"/>
            <a:chExt cx="562500" cy="451025"/>
          </a:xfrm>
        </p:grpSpPr>
        <p:sp>
          <p:nvSpPr>
            <p:cNvPr id="381" name="Google Shape;381;p38"/>
            <p:cNvSpPr/>
            <p:nvPr/>
          </p:nvSpPr>
          <p:spPr>
            <a:xfrm>
              <a:off x="5680863" y="3610313"/>
              <a:ext cx="141625" cy="118125"/>
            </a:xfrm>
            <a:custGeom>
              <a:avLst/>
              <a:gdLst/>
              <a:ahLst/>
              <a:cxnLst/>
              <a:rect l="l" t="t" r="r" b="b"/>
              <a:pathLst>
                <a:path w="5665" h="4725" extrusionOk="0">
                  <a:moveTo>
                    <a:pt x="3024" y="1"/>
                  </a:moveTo>
                  <a:cubicBezTo>
                    <a:pt x="1322" y="1005"/>
                    <a:pt x="198" y="2759"/>
                    <a:pt x="1" y="4725"/>
                  </a:cubicBezTo>
                  <a:cubicBezTo>
                    <a:pt x="1440" y="4112"/>
                    <a:pt x="2961" y="3713"/>
                    <a:pt x="4516" y="3545"/>
                  </a:cubicBezTo>
                  <a:cubicBezTo>
                    <a:pt x="4893" y="3497"/>
                    <a:pt x="5278" y="3461"/>
                    <a:pt x="5665" y="3432"/>
                  </a:cubicBezTo>
                  <a:cubicBezTo>
                    <a:pt x="5290" y="1976"/>
                    <a:pt x="4336" y="736"/>
                    <a:pt x="30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5776688" y="3588638"/>
              <a:ext cx="97050" cy="106300"/>
            </a:xfrm>
            <a:custGeom>
              <a:avLst/>
              <a:gdLst/>
              <a:ahLst/>
              <a:cxnLst/>
              <a:rect l="l" t="t" r="r" b="b"/>
              <a:pathLst>
                <a:path w="3882" h="4252" extrusionOk="0">
                  <a:moveTo>
                    <a:pt x="2343" y="0"/>
                  </a:moveTo>
                  <a:cubicBezTo>
                    <a:pt x="1538" y="0"/>
                    <a:pt x="743" y="156"/>
                    <a:pt x="1" y="462"/>
                  </a:cubicBezTo>
                  <a:cubicBezTo>
                    <a:pt x="1337" y="1334"/>
                    <a:pt x="2279" y="2694"/>
                    <a:pt x="2625" y="4251"/>
                  </a:cubicBezTo>
                  <a:cubicBezTo>
                    <a:pt x="2966" y="4237"/>
                    <a:pt x="3312" y="4227"/>
                    <a:pt x="3658" y="4225"/>
                  </a:cubicBezTo>
                  <a:lnTo>
                    <a:pt x="3706" y="4225"/>
                  </a:lnTo>
                  <a:cubicBezTo>
                    <a:pt x="3766" y="4225"/>
                    <a:pt x="3824" y="4229"/>
                    <a:pt x="3881" y="4232"/>
                  </a:cubicBezTo>
                  <a:cubicBezTo>
                    <a:pt x="3670" y="2326"/>
                    <a:pt x="3180" y="743"/>
                    <a:pt x="2567" y="10"/>
                  </a:cubicBezTo>
                  <a:cubicBezTo>
                    <a:pt x="2492" y="7"/>
                    <a:pt x="2420" y="0"/>
                    <a:pt x="23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5865788" y="3591638"/>
              <a:ext cx="72475" cy="104725"/>
            </a:xfrm>
            <a:custGeom>
              <a:avLst/>
              <a:gdLst/>
              <a:ahLst/>
              <a:cxnLst/>
              <a:rect l="l" t="t" r="r" b="b"/>
              <a:pathLst>
                <a:path w="2899" h="4189" extrusionOk="0">
                  <a:moveTo>
                    <a:pt x="0" y="0"/>
                  </a:moveTo>
                  <a:lnTo>
                    <a:pt x="0" y="0"/>
                  </a:lnTo>
                  <a:cubicBezTo>
                    <a:pt x="620" y="1298"/>
                    <a:pt x="990" y="2699"/>
                    <a:pt x="1096" y="4134"/>
                  </a:cubicBezTo>
                  <a:cubicBezTo>
                    <a:pt x="1423" y="4146"/>
                    <a:pt x="1742" y="4165"/>
                    <a:pt x="2062" y="4189"/>
                  </a:cubicBezTo>
                  <a:cubicBezTo>
                    <a:pt x="2129" y="3225"/>
                    <a:pt x="2415" y="2290"/>
                    <a:pt x="2898" y="1454"/>
                  </a:cubicBezTo>
                  <a:cubicBezTo>
                    <a:pt x="2079" y="721"/>
                    <a:pt x="1079" y="21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5936613" y="3642338"/>
              <a:ext cx="48925" cy="63575"/>
            </a:xfrm>
            <a:custGeom>
              <a:avLst/>
              <a:gdLst/>
              <a:ahLst/>
              <a:cxnLst/>
              <a:rect l="l" t="t" r="r" b="b"/>
              <a:pathLst>
                <a:path w="1957" h="2543" extrusionOk="0">
                  <a:moveTo>
                    <a:pt x="632" y="1"/>
                  </a:moveTo>
                  <a:cubicBezTo>
                    <a:pt x="274" y="693"/>
                    <a:pt x="60" y="1452"/>
                    <a:pt x="0" y="2228"/>
                  </a:cubicBezTo>
                  <a:cubicBezTo>
                    <a:pt x="60" y="2235"/>
                    <a:pt x="125" y="2238"/>
                    <a:pt x="185" y="2245"/>
                  </a:cubicBezTo>
                  <a:cubicBezTo>
                    <a:pt x="800" y="2317"/>
                    <a:pt x="1387" y="2423"/>
                    <a:pt x="1956" y="2543"/>
                  </a:cubicBezTo>
                  <a:cubicBezTo>
                    <a:pt x="1721" y="1603"/>
                    <a:pt x="1267" y="733"/>
                    <a:pt x="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680388" y="3715438"/>
              <a:ext cx="145175" cy="132800"/>
            </a:xfrm>
            <a:custGeom>
              <a:avLst/>
              <a:gdLst/>
              <a:ahLst/>
              <a:cxnLst/>
              <a:rect l="l" t="t" r="r" b="b"/>
              <a:pathLst>
                <a:path w="5807" h="5312" extrusionOk="0">
                  <a:moveTo>
                    <a:pt x="5794" y="1"/>
                  </a:moveTo>
                  <a:cubicBezTo>
                    <a:pt x="5402" y="30"/>
                    <a:pt x="5013" y="61"/>
                    <a:pt x="4634" y="109"/>
                  </a:cubicBezTo>
                  <a:cubicBezTo>
                    <a:pt x="3028" y="277"/>
                    <a:pt x="1464" y="710"/>
                    <a:pt x="1" y="1392"/>
                  </a:cubicBezTo>
                  <a:cubicBezTo>
                    <a:pt x="61" y="2848"/>
                    <a:pt x="633" y="4235"/>
                    <a:pt x="1618" y="5311"/>
                  </a:cubicBezTo>
                  <a:cubicBezTo>
                    <a:pt x="4131" y="4456"/>
                    <a:pt x="5806" y="2440"/>
                    <a:pt x="5806" y="224"/>
                  </a:cubicBezTo>
                  <a:cubicBezTo>
                    <a:pt x="5806" y="147"/>
                    <a:pt x="5799" y="75"/>
                    <a:pt x="5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872813" y="3714438"/>
              <a:ext cx="92475" cy="179750"/>
            </a:xfrm>
            <a:custGeom>
              <a:avLst/>
              <a:gdLst/>
              <a:ahLst/>
              <a:cxnLst/>
              <a:rect l="l" t="t" r="r" b="b"/>
              <a:pathLst>
                <a:path w="3699" h="7190" extrusionOk="0">
                  <a:moveTo>
                    <a:pt x="885" y="0"/>
                  </a:moveTo>
                  <a:lnTo>
                    <a:pt x="885" y="0"/>
                  </a:lnTo>
                  <a:cubicBezTo>
                    <a:pt x="916" y="454"/>
                    <a:pt x="933" y="942"/>
                    <a:pt x="933" y="1439"/>
                  </a:cubicBezTo>
                  <a:cubicBezTo>
                    <a:pt x="933" y="3693"/>
                    <a:pt x="591" y="5760"/>
                    <a:pt x="0" y="7190"/>
                  </a:cubicBezTo>
                  <a:cubicBezTo>
                    <a:pt x="1521" y="6808"/>
                    <a:pt x="2843" y="5866"/>
                    <a:pt x="3698" y="4551"/>
                  </a:cubicBezTo>
                  <a:cubicBezTo>
                    <a:pt x="2538" y="3768"/>
                    <a:pt x="1776" y="2038"/>
                    <a:pt x="1750" y="53"/>
                  </a:cubicBezTo>
                  <a:cubicBezTo>
                    <a:pt x="1464" y="29"/>
                    <a:pt x="1175" y="12"/>
                    <a:pt x="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5553988" y="3520738"/>
              <a:ext cx="562500" cy="451025"/>
            </a:xfrm>
            <a:custGeom>
              <a:avLst/>
              <a:gdLst/>
              <a:ahLst/>
              <a:cxnLst/>
              <a:rect l="l" t="t" r="r" b="b"/>
              <a:pathLst>
                <a:path w="22500" h="18041" extrusionOk="0">
                  <a:moveTo>
                    <a:pt x="3105" y="4655"/>
                  </a:moveTo>
                  <a:cubicBezTo>
                    <a:pt x="3319" y="4655"/>
                    <a:pt x="3492" y="4828"/>
                    <a:pt x="3492" y="5042"/>
                  </a:cubicBezTo>
                  <a:cubicBezTo>
                    <a:pt x="3492" y="5256"/>
                    <a:pt x="3319" y="5432"/>
                    <a:pt x="3105" y="5432"/>
                  </a:cubicBezTo>
                  <a:cubicBezTo>
                    <a:pt x="2889" y="5432"/>
                    <a:pt x="2716" y="5256"/>
                    <a:pt x="2716" y="5042"/>
                  </a:cubicBezTo>
                  <a:cubicBezTo>
                    <a:pt x="2716" y="4828"/>
                    <a:pt x="2889" y="4655"/>
                    <a:pt x="3105" y="4655"/>
                  </a:cubicBezTo>
                  <a:close/>
                  <a:moveTo>
                    <a:pt x="2239" y="5819"/>
                  </a:moveTo>
                  <a:cubicBezTo>
                    <a:pt x="2300" y="5819"/>
                    <a:pt x="2362" y="5833"/>
                    <a:pt x="2421" y="5864"/>
                  </a:cubicBezTo>
                  <a:cubicBezTo>
                    <a:pt x="2610" y="5965"/>
                    <a:pt x="2683" y="6198"/>
                    <a:pt x="2582" y="6388"/>
                  </a:cubicBezTo>
                  <a:cubicBezTo>
                    <a:pt x="1726" y="7969"/>
                    <a:pt x="1726" y="9875"/>
                    <a:pt x="2582" y="11456"/>
                  </a:cubicBezTo>
                  <a:cubicBezTo>
                    <a:pt x="2683" y="11646"/>
                    <a:pt x="2610" y="11881"/>
                    <a:pt x="2421" y="11980"/>
                  </a:cubicBezTo>
                  <a:cubicBezTo>
                    <a:pt x="2364" y="12010"/>
                    <a:pt x="2301" y="12025"/>
                    <a:pt x="2238" y="12025"/>
                  </a:cubicBezTo>
                  <a:cubicBezTo>
                    <a:pt x="2200" y="12025"/>
                    <a:pt x="2162" y="12019"/>
                    <a:pt x="2125" y="12008"/>
                  </a:cubicBezTo>
                  <a:cubicBezTo>
                    <a:pt x="2027" y="11977"/>
                    <a:pt x="1945" y="11910"/>
                    <a:pt x="1897" y="11819"/>
                  </a:cubicBezTo>
                  <a:cubicBezTo>
                    <a:pt x="921" y="10009"/>
                    <a:pt x="921" y="7832"/>
                    <a:pt x="1897" y="6025"/>
                  </a:cubicBezTo>
                  <a:cubicBezTo>
                    <a:pt x="1967" y="5894"/>
                    <a:pt x="2100" y="5819"/>
                    <a:pt x="2239" y="5819"/>
                  </a:cubicBezTo>
                  <a:close/>
                  <a:moveTo>
                    <a:pt x="11251" y="1940"/>
                  </a:moveTo>
                  <a:cubicBezTo>
                    <a:pt x="15106" y="1940"/>
                    <a:pt x="18232" y="5066"/>
                    <a:pt x="18232" y="8923"/>
                  </a:cubicBezTo>
                  <a:cubicBezTo>
                    <a:pt x="18230" y="12777"/>
                    <a:pt x="15106" y="15899"/>
                    <a:pt x="11251" y="15904"/>
                  </a:cubicBezTo>
                  <a:cubicBezTo>
                    <a:pt x="7395" y="15904"/>
                    <a:pt x="4268" y="12777"/>
                    <a:pt x="4268" y="8923"/>
                  </a:cubicBezTo>
                  <a:cubicBezTo>
                    <a:pt x="4268" y="5066"/>
                    <a:pt x="7395" y="1940"/>
                    <a:pt x="11251" y="1940"/>
                  </a:cubicBezTo>
                  <a:close/>
                  <a:moveTo>
                    <a:pt x="11251" y="1"/>
                  </a:moveTo>
                  <a:cubicBezTo>
                    <a:pt x="5037" y="1"/>
                    <a:pt x="1" y="3995"/>
                    <a:pt x="1" y="8923"/>
                  </a:cubicBezTo>
                  <a:cubicBezTo>
                    <a:pt x="25" y="10841"/>
                    <a:pt x="765" y="12684"/>
                    <a:pt x="2075" y="14085"/>
                  </a:cubicBezTo>
                  <a:cubicBezTo>
                    <a:pt x="2154" y="14171"/>
                    <a:pt x="2190" y="14289"/>
                    <a:pt x="2171" y="14404"/>
                  </a:cubicBezTo>
                  <a:lnTo>
                    <a:pt x="1656" y="17593"/>
                  </a:lnTo>
                  <a:cubicBezTo>
                    <a:pt x="1635" y="17728"/>
                    <a:pt x="1685" y="17862"/>
                    <a:pt x="1791" y="17949"/>
                  </a:cubicBezTo>
                  <a:cubicBezTo>
                    <a:pt x="1861" y="18009"/>
                    <a:pt x="1949" y="18040"/>
                    <a:pt x="2039" y="18040"/>
                  </a:cubicBezTo>
                  <a:cubicBezTo>
                    <a:pt x="2082" y="18040"/>
                    <a:pt x="2125" y="18033"/>
                    <a:pt x="2166" y="18018"/>
                  </a:cubicBezTo>
                  <a:lnTo>
                    <a:pt x="5713" y="16798"/>
                  </a:lnTo>
                  <a:cubicBezTo>
                    <a:pt x="5752" y="16784"/>
                    <a:pt x="5794" y="16777"/>
                    <a:pt x="5835" y="16777"/>
                  </a:cubicBezTo>
                  <a:cubicBezTo>
                    <a:pt x="5886" y="16777"/>
                    <a:pt x="5936" y="16787"/>
                    <a:pt x="5984" y="16807"/>
                  </a:cubicBezTo>
                  <a:cubicBezTo>
                    <a:pt x="7638" y="17492"/>
                    <a:pt x="9409" y="17845"/>
                    <a:pt x="11197" y="17845"/>
                  </a:cubicBezTo>
                  <a:cubicBezTo>
                    <a:pt x="11215" y="17845"/>
                    <a:pt x="11233" y="17845"/>
                    <a:pt x="11251" y="17845"/>
                  </a:cubicBezTo>
                  <a:cubicBezTo>
                    <a:pt x="17466" y="17845"/>
                    <a:pt x="22500" y="13849"/>
                    <a:pt x="22500" y="8923"/>
                  </a:cubicBezTo>
                  <a:cubicBezTo>
                    <a:pt x="22500" y="3995"/>
                    <a:pt x="17466" y="1"/>
                    <a:pt x="11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5736313" y="3713713"/>
              <a:ext cx="140425" cy="185275"/>
            </a:xfrm>
            <a:custGeom>
              <a:avLst/>
              <a:gdLst/>
              <a:ahLst/>
              <a:cxnLst/>
              <a:rect l="l" t="t" r="r" b="b"/>
              <a:pathLst>
                <a:path w="5617" h="7411" extrusionOk="0">
                  <a:moveTo>
                    <a:pt x="5273" y="0"/>
                  </a:moveTo>
                  <a:cubicBezTo>
                    <a:pt x="4956" y="0"/>
                    <a:pt x="4643" y="17"/>
                    <a:pt x="4331" y="29"/>
                  </a:cubicBezTo>
                  <a:cubicBezTo>
                    <a:pt x="4336" y="118"/>
                    <a:pt x="4345" y="204"/>
                    <a:pt x="4345" y="293"/>
                  </a:cubicBezTo>
                  <a:cubicBezTo>
                    <a:pt x="4345" y="2730"/>
                    <a:pt x="2622" y="4948"/>
                    <a:pt x="1" y="5981"/>
                  </a:cubicBezTo>
                  <a:cubicBezTo>
                    <a:pt x="1111" y="6906"/>
                    <a:pt x="2512" y="7411"/>
                    <a:pt x="3956" y="7411"/>
                  </a:cubicBezTo>
                  <a:cubicBezTo>
                    <a:pt x="4151" y="7411"/>
                    <a:pt x="4341" y="7399"/>
                    <a:pt x="4528" y="7380"/>
                  </a:cubicBezTo>
                  <a:cubicBezTo>
                    <a:pt x="4566" y="7310"/>
                    <a:pt x="4605" y="7245"/>
                    <a:pt x="4643" y="7168"/>
                  </a:cubicBezTo>
                  <a:cubicBezTo>
                    <a:pt x="5251" y="5859"/>
                    <a:pt x="5617" y="3727"/>
                    <a:pt x="5617" y="1468"/>
                  </a:cubicBezTo>
                  <a:cubicBezTo>
                    <a:pt x="5617" y="964"/>
                    <a:pt x="5595" y="478"/>
                    <a:pt x="5559" y="5"/>
                  </a:cubicBezTo>
                  <a:cubicBezTo>
                    <a:pt x="5480" y="5"/>
                    <a:pt x="5403" y="0"/>
                    <a:pt x="5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5936013" y="3717438"/>
              <a:ext cx="54450" cy="93800"/>
            </a:xfrm>
            <a:custGeom>
              <a:avLst/>
              <a:gdLst/>
              <a:ahLst/>
              <a:cxnLst/>
              <a:rect l="l" t="t" r="r" b="b"/>
              <a:pathLst>
                <a:path w="2178" h="3752" extrusionOk="0">
                  <a:moveTo>
                    <a:pt x="0" y="0"/>
                  </a:moveTo>
                  <a:lnTo>
                    <a:pt x="0" y="0"/>
                  </a:lnTo>
                  <a:cubicBezTo>
                    <a:pt x="39" y="1649"/>
                    <a:pt x="651" y="3107"/>
                    <a:pt x="1553" y="3751"/>
                  </a:cubicBezTo>
                  <a:cubicBezTo>
                    <a:pt x="1963" y="2913"/>
                    <a:pt x="2177" y="1990"/>
                    <a:pt x="2177" y="1053"/>
                  </a:cubicBezTo>
                  <a:cubicBezTo>
                    <a:pt x="2177" y="822"/>
                    <a:pt x="2163" y="591"/>
                    <a:pt x="2139" y="363"/>
                  </a:cubicBezTo>
                  <a:cubicBezTo>
                    <a:pt x="1471" y="209"/>
                    <a:pt x="796" y="92"/>
                    <a:pt x="118" y="10"/>
                  </a:cubicBezTo>
                  <a:cubicBezTo>
                    <a:pt x="80" y="7"/>
                    <a:pt x="39" y="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grpSp>
        <p:nvGrpSpPr>
          <p:cNvPr id="394" name="Google Shape;394;p39"/>
          <p:cNvGrpSpPr/>
          <p:nvPr/>
        </p:nvGrpSpPr>
        <p:grpSpPr>
          <a:xfrm>
            <a:off x="0" y="533600"/>
            <a:ext cx="5834094" cy="1239059"/>
            <a:chOff x="1" y="533621"/>
            <a:chExt cx="5834094" cy="1175801"/>
          </a:xfrm>
        </p:grpSpPr>
        <p:sp>
          <p:nvSpPr>
            <p:cNvPr id="395" name="Google Shape;395;p39"/>
            <p:cNvSpPr/>
            <p:nvPr/>
          </p:nvSpPr>
          <p:spPr>
            <a:xfrm>
              <a:off x="3674525" y="539525"/>
              <a:ext cx="2159570" cy="1169897"/>
            </a:xfrm>
            <a:custGeom>
              <a:avLst/>
              <a:gdLst/>
              <a:ahLst/>
              <a:cxnLst/>
              <a:rect l="l" t="t" r="r" b="b"/>
              <a:pathLst>
                <a:path w="29046" h="15735" extrusionOk="0">
                  <a:moveTo>
                    <a:pt x="1" y="0"/>
                  </a:moveTo>
                  <a:lnTo>
                    <a:pt x="4600" y="7867"/>
                  </a:lnTo>
                  <a:lnTo>
                    <a:pt x="1" y="15735"/>
                  </a:lnTo>
                  <a:lnTo>
                    <a:pt x="29045" y="15735"/>
                  </a:lnTo>
                  <a:lnTo>
                    <a:pt x="24444" y="7867"/>
                  </a:lnTo>
                  <a:lnTo>
                    <a:pt x="290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1" y="533621"/>
              <a:ext cx="4160400" cy="117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9"/>
          <p:cNvSpPr txBox="1">
            <a:spLocks noGrp="1"/>
          </p:cNvSpPr>
          <p:nvPr>
            <p:ph type="title"/>
          </p:nvPr>
        </p:nvSpPr>
        <p:spPr>
          <a:xfrm>
            <a:off x="713225" y="743900"/>
            <a:ext cx="4958100" cy="8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0"/>
          <p:cNvSpPr txBox="1">
            <a:spLocks noGrp="1"/>
          </p:cNvSpPr>
          <p:nvPr>
            <p:ph type="subTitle" idx="1"/>
          </p:nvPr>
        </p:nvSpPr>
        <p:spPr>
          <a:xfrm>
            <a:off x="1152425" y="2438150"/>
            <a:ext cx="3565800" cy="1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give a brief description of the topic you want to talk about. For example, if you want to talk about Mercury, you could say that it’s the closest planet</a:t>
            </a:r>
            <a:endParaRPr/>
          </a:p>
        </p:txBody>
      </p:sp>
      <p:sp>
        <p:nvSpPr>
          <p:cNvPr id="403" name="Google Shape;403;p40"/>
          <p:cNvSpPr txBox="1">
            <a:spLocks noGrp="1"/>
          </p:cNvSpPr>
          <p:nvPr>
            <p:ph type="title"/>
          </p:nvPr>
        </p:nvSpPr>
        <p:spPr>
          <a:xfrm>
            <a:off x="1152425" y="1509850"/>
            <a:ext cx="3565800" cy="8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THIS TOPIC ABOUT?</a:t>
            </a:r>
            <a:endParaRPr/>
          </a:p>
        </p:txBody>
      </p:sp>
      <p:grpSp>
        <p:nvGrpSpPr>
          <p:cNvPr id="404" name="Google Shape;404;p40"/>
          <p:cNvGrpSpPr/>
          <p:nvPr/>
        </p:nvGrpSpPr>
        <p:grpSpPr>
          <a:xfrm>
            <a:off x="5383540" y="708956"/>
            <a:ext cx="1960351" cy="4556987"/>
            <a:chOff x="3030832" y="1999620"/>
            <a:chExt cx="828341" cy="1925705"/>
          </a:xfrm>
        </p:grpSpPr>
        <p:sp>
          <p:nvSpPr>
            <p:cNvPr id="405" name="Google Shape;405;p40"/>
            <p:cNvSpPr/>
            <p:nvPr/>
          </p:nvSpPr>
          <p:spPr>
            <a:xfrm>
              <a:off x="3030832" y="1999620"/>
              <a:ext cx="828341" cy="1925705"/>
            </a:xfrm>
            <a:custGeom>
              <a:avLst/>
              <a:gdLst/>
              <a:ahLst/>
              <a:cxnLst/>
              <a:rect l="l" t="t" r="r" b="b"/>
              <a:pathLst>
                <a:path w="3972" h="9234" extrusionOk="0">
                  <a:moveTo>
                    <a:pt x="3323" y="1"/>
                  </a:moveTo>
                  <a:cubicBezTo>
                    <a:pt x="3041" y="1"/>
                    <a:pt x="2812" y="229"/>
                    <a:pt x="2812" y="512"/>
                  </a:cubicBezTo>
                  <a:cubicBezTo>
                    <a:pt x="2812" y="720"/>
                    <a:pt x="2936" y="899"/>
                    <a:pt x="3115" y="979"/>
                  </a:cubicBezTo>
                  <a:cubicBezTo>
                    <a:pt x="3097" y="1000"/>
                    <a:pt x="3074" y="1022"/>
                    <a:pt x="3055" y="1042"/>
                  </a:cubicBezTo>
                  <a:cubicBezTo>
                    <a:pt x="3022" y="1074"/>
                    <a:pt x="2972" y="1182"/>
                    <a:pt x="2972" y="1211"/>
                  </a:cubicBezTo>
                  <a:cubicBezTo>
                    <a:pt x="2972" y="1242"/>
                    <a:pt x="2800" y="1433"/>
                    <a:pt x="2749" y="1485"/>
                  </a:cubicBezTo>
                  <a:cubicBezTo>
                    <a:pt x="2698" y="1536"/>
                    <a:pt x="2417" y="1714"/>
                    <a:pt x="2363" y="1768"/>
                  </a:cubicBezTo>
                  <a:cubicBezTo>
                    <a:pt x="2311" y="1820"/>
                    <a:pt x="2254" y="1856"/>
                    <a:pt x="2254" y="1856"/>
                  </a:cubicBezTo>
                  <a:cubicBezTo>
                    <a:pt x="2254" y="1856"/>
                    <a:pt x="2136" y="1800"/>
                    <a:pt x="2037" y="1800"/>
                  </a:cubicBezTo>
                  <a:cubicBezTo>
                    <a:pt x="2020" y="1800"/>
                    <a:pt x="2005" y="1802"/>
                    <a:pt x="1990" y="1805"/>
                  </a:cubicBezTo>
                  <a:cubicBezTo>
                    <a:pt x="1990" y="1805"/>
                    <a:pt x="1855" y="1644"/>
                    <a:pt x="1744" y="1644"/>
                  </a:cubicBezTo>
                  <a:cubicBezTo>
                    <a:pt x="1735" y="1644"/>
                    <a:pt x="1725" y="1646"/>
                    <a:pt x="1716" y="1648"/>
                  </a:cubicBezTo>
                  <a:cubicBezTo>
                    <a:pt x="1716" y="1648"/>
                    <a:pt x="1668" y="1622"/>
                    <a:pt x="1603" y="1622"/>
                  </a:cubicBezTo>
                  <a:cubicBezTo>
                    <a:pt x="1536" y="1622"/>
                    <a:pt x="1466" y="1606"/>
                    <a:pt x="1435" y="1574"/>
                  </a:cubicBezTo>
                  <a:cubicBezTo>
                    <a:pt x="1403" y="1543"/>
                    <a:pt x="1413" y="1543"/>
                    <a:pt x="1413" y="1543"/>
                  </a:cubicBezTo>
                  <a:cubicBezTo>
                    <a:pt x="1413" y="1543"/>
                    <a:pt x="1451" y="1437"/>
                    <a:pt x="1495" y="1437"/>
                  </a:cubicBezTo>
                  <a:cubicBezTo>
                    <a:pt x="1539" y="1437"/>
                    <a:pt x="1622" y="1399"/>
                    <a:pt x="1679" y="1342"/>
                  </a:cubicBezTo>
                  <a:cubicBezTo>
                    <a:pt x="1734" y="1287"/>
                    <a:pt x="1781" y="1169"/>
                    <a:pt x="1839" y="1141"/>
                  </a:cubicBezTo>
                  <a:cubicBezTo>
                    <a:pt x="1896" y="1113"/>
                    <a:pt x="2015" y="1074"/>
                    <a:pt x="2070" y="1049"/>
                  </a:cubicBezTo>
                  <a:cubicBezTo>
                    <a:pt x="2126" y="1023"/>
                    <a:pt x="2137" y="975"/>
                    <a:pt x="2126" y="962"/>
                  </a:cubicBezTo>
                  <a:cubicBezTo>
                    <a:pt x="2117" y="953"/>
                    <a:pt x="2101" y="937"/>
                    <a:pt x="2077" y="937"/>
                  </a:cubicBezTo>
                  <a:cubicBezTo>
                    <a:pt x="2066" y="937"/>
                    <a:pt x="2053" y="940"/>
                    <a:pt x="2038" y="949"/>
                  </a:cubicBezTo>
                  <a:cubicBezTo>
                    <a:pt x="1990" y="978"/>
                    <a:pt x="1830" y="1019"/>
                    <a:pt x="1830" y="1019"/>
                  </a:cubicBezTo>
                  <a:cubicBezTo>
                    <a:pt x="1830" y="1019"/>
                    <a:pt x="2040" y="751"/>
                    <a:pt x="2053" y="716"/>
                  </a:cubicBezTo>
                  <a:cubicBezTo>
                    <a:pt x="2066" y="682"/>
                    <a:pt x="2068" y="650"/>
                    <a:pt x="2050" y="633"/>
                  </a:cubicBezTo>
                  <a:cubicBezTo>
                    <a:pt x="2043" y="626"/>
                    <a:pt x="2030" y="622"/>
                    <a:pt x="2017" y="622"/>
                  </a:cubicBezTo>
                  <a:cubicBezTo>
                    <a:pt x="1997" y="622"/>
                    <a:pt x="1975" y="630"/>
                    <a:pt x="1964" y="649"/>
                  </a:cubicBezTo>
                  <a:cubicBezTo>
                    <a:pt x="1944" y="681"/>
                    <a:pt x="1866" y="794"/>
                    <a:pt x="1814" y="835"/>
                  </a:cubicBezTo>
                  <a:cubicBezTo>
                    <a:pt x="1814" y="835"/>
                    <a:pt x="1954" y="572"/>
                    <a:pt x="1941" y="502"/>
                  </a:cubicBezTo>
                  <a:cubicBezTo>
                    <a:pt x="1928" y="432"/>
                    <a:pt x="1916" y="426"/>
                    <a:pt x="1890" y="420"/>
                  </a:cubicBezTo>
                  <a:cubicBezTo>
                    <a:pt x="1888" y="420"/>
                    <a:pt x="1886" y="420"/>
                    <a:pt x="1884" y="420"/>
                  </a:cubicBezTo>
                  <a:cubicBezTo>
                    <a:pt x="1860" y="420"/>
                    <a:pt x="1837" y="454"/>
                    <a:pt x="1836" y="477"/>
                  </a:cubicBezTo>
                  <a:lnTo>
                    <a:pt x="1836" y="477"/>
                  </a:lnTo>
                  <a:cubicBezTo>
                    <a:pt x="1836" y="470"/>
                    <a:pt x="1836" y="432"/>
                    <a:pt x="1818" y="424"/>
                  </a:cubicBezTo>
                  <a:cubicBezTo>
                    <a:pt x="1815" y="423"/>
                    <a:pt x="1812" y="422"/>
                    <a:pt x="1809" y="422"/>
                  </a:cubicBezTo>
                  <a:cubicBezTo>
                    <a:pt x="1793" y="422"/>
                    <a:pt x="1778" y="444"/>
                    <a:pt x="1773" y="462"/>
                  </a:cubicBezTo>
                  <a:cubicBezTo>
                    <a:pt x="1767" y="486"/>
                    <a:pt x="1711" y="598"/>
                    <a:pt x="1663" y="675"/>
                  </a:cubicBezTo>
                  <a:cubicBezTo>
                    <a:pt x="1614" y="752"/>
                    <a:pt x="1491" y="907"/>
                    <a:pt x="1472" y="950"/>
                  </a:cubicBezTo>
                  <a:cubicBezTo>
                    <a:pt x="1453" y="994"/>
                    <a:pt x="1360" y="1170"/>
                    <a:pt x="1323" y="1207"/>
                  </a:cubicBezTo>
                  <a:cubicBezTo>
                    <a:pt x="1285" y="1245"/>
                    <a:pt x="1244" y="1288"/>
                    <a:pt x="1244" y="1288"/>
                  </a:cubicBezTo>
                  <a:cubicBezTo>
                    <a:pt x="1244" y="1288"/>
                    <a:pt x="1262" y="1153"/>
                    <a:pt x="1244" y="1111"/>
                  </a:cubicBezTo>
                  <a:cubicBezTo>
                    <a:pt x="1228" y="1070"/>
                    <a:pt x="1211" y="996"/>
                    <a:pt x="1211" y="958"/>
                  </a:cubicBezTo>
                  <a:cubicBezTo>
                    <a:pt x="1211" y="921"/>
                    <a:pt x="1176" y="861"/>
                    <a:pt x="1154" y="841"/>
                  </a:cubicBezTo>
                  <a:cubicBezTo>
                    <a:pt x="1134" y="819"/>
                    <a:pt x="1059" y="706"/>
                    <a:pt x="968" y="698"/>
                  </a:cubicBezTo>
                  <a:cubicBezTo>
                    <a:pt x="957" y="697"/>
                    <a:pt x="945" y="697"/>
                    <a:pt x="931" y="697"/>
                  </a:cubicBezTo>
                  <a:cubicBezTo>
                    <a:pt x="828" y="697"/>
                    <a:pt x="652" y="728"/>
                    <a:pt x="577" y="888"/>
                  </a:cubicBezTo>
                  <a:cubicBezTo>
                    <a:pt x="494" y="1068"/>
                    <a:pt x="484" y="1169"/>
                    <a:pt x="529" y="1255"/>
                  </a:cubicBezTo>
                  <a:cubicBezTo>
                    <a:pt x="564" y="1324"/>
                    <a:pt x="599" y="1342"/>
                    <a:pt x="616" y="1342"/>
                  </a:cubicBezTo>
                  <a:cubicBezTo>
                    <a:pt x="621" y="1342"/>
                    <a:pt x="624" y="1341"/>
                    <a:pt x="625" y="1339"/>
                  </a:cubicBezTo>
                  <a:cubicBezTo>
                    <a:pt x="625" y="1339"/>
                    <a:pt x="668" y="1366"/>
                    <a:pt x="649" y="1408"/>
                  </a:cubicBezTo>
                  <a:lnTo>
                    <a:pt x="624" y="1449"/>
                  </a:lnTo>
                  <a:lnTo>
                    <a:pt x="598" y="1435"/>
                  </a:lnTo>
                  <a:cubicBezTo>
                    <a:pt x="598" y="1435"/>
                    <a:pt x="414" y="1450"/>
                    <a:pt x="414" y="1476"/>
                  </a:cubicBezTo>
                  <a:cubicBezTo>
                    <a:pt x="414" y="1501"/>
                    <a:pt x="417" y="1559"/>
                    <a:pt x="417" y="1559"/>
                  </a:cubicBezTo>
                  <a:cubicBezTo>
                    <a:pt x="417" y="1559"/>
                    <a:pt x="371" y="1550"/>
                    <a:pt x="318" y="1550"/>
                  </a:cubicBezTo>
                  <a:cubicBezTo>
                    <a:pt x="275" y="1550"/>
                    <a:pt x="229" y="1556"/>
                    <a:pt x="199" y="1578"/>
                  </a:cubicBezTo>
                  <a:cubicBezTo>
                    <a:pt x="132" y="1628"/>
                    <a:pt x="0" y="1760"/>
                    <a:pt x="54" y="1928"/>
                  </a:cubicBezTo>
                  <a:cubicBezTo>
                    <a:pt x="110" y="2097"/>
                    <a:pt x="70" y="2197"/>
                    <a:pt x="159" y="2241"/>
                  </a:cubicBezTo>
                  <a:cubicBezTo>
                    <a:pt x="159" y="2241"/>
                    <a:pt x="161" y="2518"/>
                    <a:pt x="204" y="2561"/>
                  </a:cubicBezTo>
                  <a:cubicBezTo>
                    <a:pt x="248" y="2605"/>
                    <a:pt x="132" y="2961"/>
                    <a:pt x="213" y="3131"/>
                  </a:cubicBezTo>
                  <a:cubicBezTo>
                    <a:pt x="296" y="3300"/>
                    <a:pt x="276" y="3435"/>
                    <a:pt x="365" y="3524"/>
                  </a:cubicBezTo>
                  <a:cubicBezTo>
                    <a:pt x="455" y="3615"/>
                    <a:pt x="640" y="3773"/>
                    <a:pt x="640" y="3773"/>
                  </a:cubicBezTo>
                  <a:cubicBezTo>
                    <a:pt x="640" y="3773"/>
                    <a:pt x="659" y="4277"/>
                    <a:pt x="659" y="4350"/>
                  </a:cubicBezTo>
                  <a:cubicBezTo>
                    <a:pt x="659" y="4425"/>
                    <a:pt x="802" y="4604"/>
                    <a:pt x="802" y="4704"/>
                  </a:cubicBezTo>
                  <a:cubicBezTo>
                    <a:pt x="802" y="4805"/>
                    <a:pt x="770" y="4828"/>
                    <a:pt x="806" y="4956"/>
                  </a:cubicBezTo>
                  <a:cubicBezTo>
                    <a:pt x="842" y="5084"/>
                    <a:pt x="893" y="5200"/>
                    <a:pt x="893" y="5255"/>
                  </a:cubicBezTo>
                  <a:cubicBezTo>
                    <a:pt x="893" y="5310"/>
                    <a:pt x="831" y="5386"/>
                    <a:pt x="893" y="5447"/>
                  </a:cubicBezTo>
                  <a:cubicBezTo>
                    <a:pt x="955" y="5510"/>
                    <a:pt x="979" y="5558"/>
                    <a:pt x="979" y="5641"/>
                  </a:cubicBezTo>
                  <a:cubicBezTo>
                    <a:pt x="979" y="5722"/>
                    <a:pt x="1081" y="5722"/>
                    <a:pt x="1081" y="5722"/>
                  </a:cubicBezTo>
                  <a:cubicBezTo>
                    <a:pt x="1081" y="5722"/>
                    <a:pt x="1099" y="6044"/>
                    <a:pt x="1141" y="6141"/>
                  </a:cubicBezTo>
                  <a:cubicBezTo>
                    <a:pt x="1182" y="6237"/>
                    <a:pt x="1169" y="6375"/>
                    <a:pt x="1201" y="6503"/>
                  </a:cubicBezTo>
                  <a:cubicBezTo>
                    <a:pt x="1233" y="6631"/>
                    <a:pt x="1429" y="7141"/>
                    <a:pt x="1472" y="7246"/>
                  </a:cubicBezTo>
                  <a:cubicBezTo>
                    <a:pt x="1513" y="7351"/>
                    <a:pt x="1645" y="7654"/>
                    <a:pt x="1645" y="7724"/>
                  </a:cubicBezTo>
                  <a:cubicBezTo>
                    <a:pt x="1645" y="7792"/>
                    <a:pt x="1626" y="7816"/>
                    <a:pt x="1626" y="7874"/>
                  </a:cubicBezTo>
                  <a:lnTo>
                    <a:pt x="1626" y="8187"/>
                  </a:lnTo>
                  <a:cubicBezTo>
                    <a:pt x="1626" y="8228"/>
                    <a:pt x="1773" y="8435"/>
                    <a:pt x="1801" y="8535"/>
                  </a:cubicBezTo>
                  <a:cubicBezTo>
                    <a:pt x="1829" y="8636"/>
                    <a:pt x="1794" y="8815"/>
                    <a:pt x="1872" y="8967"/>
                  </a:cubicBezTo>
                  <a:cubicBezTo>
                    <a:pt x="1942" y="9103"/>
                    <a:pt x="2069" y="9233"/>
                    <a:pt x="2150" y="9233"/>
                  </a:cubicBezTo>
                  <a:cubicBezTo>
                    <a:pt x="2158" y="9233"/>
                    <a:pt x="2166" y="9232"/>
                    <a:pt x="2174" y="9229"/>
                  </a:cubicBezTo>
                  <a:cubicBezTo>
                    <a:pt x="2253" y="9197"/>
                    <a:pt x="2366" y="9054"/>
                    <a:pt x="2366" y="8902"/>
                  </a:cubicBezTo>
                  <a:cubicBezTo>
                    <a:pt x="2366" y="8751"/>
                    <a:pt x="2255" y="8636"/>
                    <a:pt x="2255" y="8522"/>
                  </a:cubicBezTo>
                  <a:cubicBezTo>
                    <a:pt x="2255" y="8407"/>
                    <a:pt x="2322" y="8152"/>
                    <a:pt x="2255" y="8085"/>
                  </a:cubicBezTo>
                  <a:cubicBezTo>
                    <a:pt x="2190" y="8020"/>
                    <a:pt x="2167" y="7841"/>
                    <a:pt x="2108" y="7784"/>
                  </a:cubicBezTo>
                  <a:cubicBezTo>
                    <a:pt x="2051" y="7725"/>
                    <a:pt x="1990" y="7725"/>
                    <a:pt x="1990" y="7725"/>
                  </a:cubicBezTo>
                  <a:cubicBezTo>
                    <a:pt x="1990" y="7725"/>
                    <a:pt x="1852" y="7306"/>
                    <a:pt x="1852" y="7076"/>
                  </a:cubicBezTo>
                  <a:cubicBezTo>
                    <a:pt x="1852" y="6847"/>
                    <a:pt x="1824" y="6471"/>
                    <a:pt x="1747" y="6393"/>
                  </a:cubicBezTo>
                  <a:cubicBezTo>
                    <a:pt x="1668" y="6315"/>
                    <a:pt x="1655" y="6141"/>
                    <a:pt x="1655" y="6012"/>
                  </a:cubicBezTo>
                  <a:cubicBezTo>
                    <a:pt x="1655" y="5884"/>
                    <a:pt x="1636" y="5594"/>
                    <a:pt x="1636" y="5594"/>
                  </a:cubicBezTo>
                  <a:cubicBezTo>
                    <a:pt x="1636" y="5594"/>
                    <a:pt x="1967" y="5259"/>
                    <a:pt x="1967" y="5186"/>
                  </a:cubicBezTo>
                  <a:cubicBezTo>
                    <a:pt x="1967" y="5112"/>
                    <a:pt x="1984" y="4971"/>
                    <a:pt x="1916" y="4902"/>
                  </a:cubicBezTo>
                  <a:cubicBezTo>
                    <a:pt x="1848" y="4832"/>
                    <a:pt x="1747" y="4631"/>
                    <a:pt x="1783" y="4521"/>
                  </a:cubicBezTo>
                  <a:cubicBezTo>
                    <a:pt x="1820" y="4410"/>
                    <a:pt x="2059" y="4154"/>
                    <a:pt x="2059" y="4154"/>
                  </a:cubicBezTo>
                  <a:cubicBezTo>
                    <a:pt x="2059" y="4154"/>
                    <a:pt x="2389" y="4457"/>
                    <a:pt x="2550" y="4561"/>
                  </a:cubicBezTo>
                  <a:cubicBezTo>
                    <a:pt x="2710" y="4668"/>
                    <a:pt x="2968" y="4920"/>
                    <a:pt x="3013" y="4966"/>
                  </a:cubicBezTo>
                  <a:cubicBezTo>
                    <a:pt x="3058" y="5012"/>
                    <a:pt x="3026" y="5131"/>
                    <a:pt x="3068" y="5172"/>
                  </a:cubicBezTo>
                  <a:cubicBezTo>
                    <a:pt x="3109" y="5214"/>
                    <a:pt x="3316" y="5411"/>
                    <a:pt x="3357" y="5513"/>
                  </a:cubicBezTo>
                  <a:cubicBezTo>
                    <a:pt x="3395" y="5603"/>
                    <a:pt x="3583" y="5700"/>
                    <a:pt x="3701" y="5700"/>
                  </a:cubicBezTo>
                  <a:cubicBezTo>
                    <a:pt x="3714" y="5700"/>
                    <a:pt x="3727" y="5699"/>
                    <a:pt x="3738" y="5696"/>
                  </a:cubicBezTo>
                  <a:cubicBezTo>
                    <a:pt x="3848" y="5669"/>
                    <a:pt x="3931" y="5549"/>
                    <a:pt x="3931" y="5470"/>
                  </a:cubicBezTo>
                  <a:cubicBezTo>
                    <a:pt x="3931" y="5392"/>
                    <a:pt x="3971" y="5236"/>
                    <a:pt x="3820" y="5130"/>
                  </a:cubicBezTo>
                  <a:cubicBezTo>
                    <a:pt x="3668" y="5025"/>
                    <a:pt x="3435" y="4822"/>
                    <a:pt x="3435" y="4822"/>
                  </a:cubicBezTo>
                  <a:lnTo>
                    <a:pt x="3301" y="4765"/>
                  </a:lnTo>
                  <a:lnTo>
                    <a:pt x="3196" y="4649"/>
                  </a:lnTo>
                  <a:lnTo>
                    <a:pt x="3173" y="4649"/>
                  </a:lnTo>
                  <a:cubicBezTo>
                    <a:pt x="3173" y="4649"/>
                    <a:pt x="2738" y="4076"/>
                    <a:pt x="2641" y="3935"/>
                  </a:cubicBezTo>
                  <a:cubicBezTo>
                    <a:pt x="2545" y="3792"/>
                    <a:pt x="2334" y="3634"/>
                    <a:pt x="2234" y="3578"/>
                  </a:cubicBezTo>
                  <a:cubicBezTo>
                    <a:pt x="2132" y="3523"/>
                    <a:pt x="2158" y="3497"/>
                    <a:pt x="2158" y="3497"/>
                  </a:cubicBezTo>
                  <a:cubicBezTo>
                    <a:pt x="2158" y="3497"/>
                    <a:pt x="2183" y="3038"/>
                    <a:pt x="2059" y="2952"/>
                  </a:cubicBezTo>
                  <a:cubicBezTo>
                    <a:pt x="1935" y="2864"/>
                    <a:pt x="2086" y="2864"/>
                    <a:pt x="2011" y="2789"/>
                  </a:cubicBezTo>
                  <a:cubicBezTo>
                    <a:pt x="1935" y="2713"/>
                    <a:pt x="1990" y="2643"/>
                    <a:pt x="1990" y="2570"/>
                  </a:cubicBezTo>
                  <a:cubicBezTo>
                    <a:pt x="1990" y="2497"/>
                    <a:pt x="2018" y="2368"/>
                    <a:pt x="2018" y="2368"/>
                  </a:cubicBezTo>
                  <a:cubicBezTo>
                    <a:pt x="2018" y="2368"/>
                    <a:pt x="2155" y="2323"/>
                    <a:pt x="2353" y="2248"/>
                  </a:cubicBezTo>
                  <a:cubicBezTo>
                    <a:pt x="2550" y="2175"/>
                    <a:pt x="2733" y="2028"/>
                    <a:pt x="2829" y="1886"/>
                  </a:cubicBezTo>
                  <a:cubicBezTo>
                    <a:pt x="2926" y="1744"/>
                    <a:pt x="3096" y="1497"/>
                    <a:pt x="3201" y="1390"/>
                  </a:cubicBezTo>
                  <a:cubicBezTo>
                    <a:pt x="3307" y="1285"/>
                    <a:pt x="3453" y="1192"/>
                    <a:pt x="3514" y="1131"/>
                  </a:cubicBezTo>
                  <a:cubicBezTo>
                    <a:pt x="3574" y="1070"/>
                    <a:pt x="3767" y="931"/>
                    <a:pt x="3794" y="832"/>
                  </a:cubicBezTo>
                  <a:cubicBezTo>
                    <a:pt x="3813" y="757"/>
                    <a:pt x="3818" y="703"/>
                    <a:pt x="3805" y="682"/>
                  </a:cubicBezTo>
                  <a:cubicBezTo>
                    <a:pt x="3824" y="628"/>
                    <a:pt x="3834" y="572"/>
                    <a:pt x="3834" y="512"/>
                  </a:cubicBezTo>
                  <a:cubicBezTo>
                    <a:pt x="3834" y="229"/>
                    <a:pt x="3606" y="1"/>
                    <a:pt x="3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0"/>
            <p:cNvSpPr/>
            <p:nvPr/>
          </p:nvSpPr>
          <p:spPr>
            <a:xfrm>
              <a:off x="3599450" y="1999625"/>
              <a:ext cx="213600" cy="213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1"/>
          <p:cNvSpPr/>
          <p:nvPr/>
        </p:nvSpPr>
        <p:spPr>
          <a:xfrm>
            <a:off x="4869324" y="1908925"/>
            <a:ext cx="565824" cy="186232"/>
          </a:xfrm>
          <a:custGeom>
            <a:avLst/>
            <a:gdLst/>
            <a:ahLst/>
            <a:cxnLst/>
            <a:rect l="l" t="t" r="r" b="b"/>
            <a:pathLst>
              <a:path w="25991" h="6117" extrusionOk="0">
                <a:moveTo>
                  <a:pt x="0" y="0"/>
                </a:moveTo>
                <a:lnTo>
                  <a:pt x="2179" y="3059"/>
                </a:lnTo>
                <a:lnTo>
                  <a:pt x="0" y="6117"/>
                </a:lnTo>
                <a:lnTo>
                  <a:pt x="25991" y="6117"/>
                </a:lnTo>
                <a:lnTo>
                  <a:pt x="25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4869324" y="3417575"/>
            <a:ext cx="565824" cy="186232"/>
          </a:xfrm>
          <a:custGeom>
            <a:avLst/>
            <a:gdLst/>
            <a:ahLst/>
            <a:cxnLst/>
            <a:rect l="l" t="t" r="r" b="b"/>
            <a:pathLst>
              <a:path w="25991" h="6117" extrusionOk="0">
                <a:moveTo>
                  <a:pt x="0" y="0"/>
                </a:moveTo>
                <a:lnTo>
                  <a:pt x="2179" y="3059"/>
                </a:lnTo>
                <a:lnTo>
                  <a:pt x="0" y="6117"/>
                </a:lnTo>
                <a:lnTo>
                  <a:pt x="25991" y="6117"/>
                </a:lnTo>
                <a:lnTo>
                  <a:pt x="25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1407713" y="3417575"/>
            <a:ext cx="565824" cy="186232"/>
          </a:xfrm>
          <a:custGeom>
            <a:avLst/>
            <a:gdLst/>
            <a:ahLst/>
            <a:cxnLst/>
            <a:rect l="l" t="t" r="r" b="b"/>
            <a:pathLst>
              <a:path w="25991" h="6117" extrusionOk="0">
                <a:moveTo>
                  <a:pt x="0" y="0"/>
                </a:moveTo>
                <a:lnTo>
                  <a:pt x="2179" y="3059"/>
                </a:lnTo>
                <a:lnTo>
                  <a:pt x="0" y="6117"/>
                </a:lnTo>
                <a:lnTo>
                  <a:pt x="25991" y="6117"/>
                </a:lnTo>
                <a:lnTo>
                  <a:pt x="25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1407713" y="1991350"/>
            <a:ext cx="565824" cy="186232"/>
          </a:xfrm>
          <a:custGeom>
            <a:avLst/>
            <a:gdLst/>
            <a:ahLst/>
            <a:cxnLst/>
            <a:rect l="l" t="t" r="r" b="b"/>
            <a:pathLst>
              <a:path w="25991" h="6117" extrusionOk="0">
                <a:moveTo>
                  <a:pt x="0" y="0"/>
                </a:moveTo>
                <a:lnTo>
                  <a:pt x="2179" y="3059"/>
                </a:lnTo>
                <a:lnTo>
                  <a:pt x="0" y="6117"/>
                </a:lnTo>
                <a:lnTo>
                  <a:pt x="25991" y="6117"/>
                </a:lnTo>
                <a:lnTo>
                  <a:pt x="25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DEFINITION OF CONCEPTS</a:t>
            </a:r>
            <a:endParaRPr/>
          </a:p>
        </p:txBody>
      </p:sp>
      <p:sp>
        <p:nvSpPr>
          <p:cNvPr id="416" name="Google Shape;416;p41"/>
          <p:cNvSpPr txBox="1">
            <a:spLocks noGrp="1"/>
          </p:cNvSpPr>
          <p:nvPr>
            <p:ph type="subTitle" idx="1"/>
          </p:nvPr>
        </p:nvSpPr>
        <p:spPr>
          <a:xfrm>
            <a:off x="2069700" y="1705350"/>
            <a:ext cx="2294700"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17" name="Google Shape;417;p41"/>
          <p:cNvSpPr txBox="1">
            <a:spLocks noGrp="1"/>
          </p:cNvSpPr>
          <p:nvPr>
            <p:ph type="subTitle" idx="2"/>
          </p:nvPr>
        </p:nvSpPr>
        <p:spPr>
          <a:xfrm>
            <a:off x="2069700" y="1949050"/>
            <a:ext cx="22947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a:t>
            </a:r>
            <a:endParaRPr/>
          </a:p>
        </p:txBody>
      </p:sp>
      <p:sp>
        <p:nvSpPr>
          <p:cNvPr id="418" name="Google Shape;418;p41"/>
          <p:cNvSpPr txBox="1">
            <a:spLocks noGrp="1"/>
          </p:cNvSpPr>
          <p:nvPr>
            <p:ph type="subTitle" idx="3"/>
          </p:nvPr>
        </p:nvSpPr>
        <p:spPr>
          <a:xfrm>
            <a:off x="2069700" y="3195100"/>
            <a:ext cx="2294700"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419" name="Google Shape;419;p41"/>
          <p:cNvSpPr txBox="1">
            <a:spLocks noGrp="1"/>
          </p:cNvSpPr>
          <p:nvPr>
            <p:ph type="subTitle" idx="4"/>
          </p:nvPr>
        </p:nvSpPr>
        <p:spPr>
          <a:xfrm>
            <a:off x="2069700" y="3438800"/>
            <a:ext cx="22947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Yes, this is the ringed one. It’s a gas giant</a:t>
            </a:r>
            <a:endParaRPr/>
          </a:p>
        </p:txBody>
      </p:sp>
      <p:sp>
        <p:nvSpPr>
          <p:cNvPr id="420" name="Google Shape;420;p41"/>
          <p:cNvSpPr txBox="1">
            <a:spLocks noGrp="1"/>
          </p:cNvSpPr>
          <p:nvPr>
            <p:ph type="subTitle" idx="5"/>
          </p:nvPr>
        </p:nvSpPr>
        <p:spPr>
          <a:xfrm>
            <a:off x="5554400" y="1705350"/>
            <a:ext cx="2294700"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21" name="Google Shape;421;p41"/>
          <p:cNvSpPr txBox="1">
            <a:spLocks noGrp="1"/>
          </p:cNvSpPr>
          <p:nvPr>
            <p:ph type="subTitle" idx="6"/>
          </p:nvPr>
        </p:nvSpPr>
        <p:spPr>
          <a:xfrm>
            <a:off x="5554400" y="1949050"/>
            <a:ext cx="22947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actually a cold place</a:t>
            </a:r>
            <a:endParaRPr/>
          </a:p>
        </p:txBody>
      </p:sp>
      <p:sp>
        <p:nvSpPr>
          <p:cNvPr id="422" name="Google Shape;422;p41"/>
          <p:cNvSpPr txBox="1">
            <a:spLocks noGrp="1"/>
          </p:cNvSpPr>
          <p:nvPr>
            <p:ph type="subTitle" idx="7"/>
          </p:nvPr>
        </p:nvSpPr>
        <p:spPr>
          <a:xfrm>
            <a:off x="5554400" y="3195100"/>
            <a:ext cx="2294700" cy="3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23" name="Google Shape;423;p41"/>
          <p:cNvSpPr txBox="1">
            <a:spLocks noGrp="1"/>
          </p:cNvSpPr>
          <p:nvPr>
            <p:ph type="subTitle" idx="8"/>
          </p:nvPr>
        </p:nvSpPr>
        <p:spPr>
          <a:xfrm>
            <a:off x="5554400" y="3438800"/>
            <a:ext cx="22947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for a planet</a:t>
            </a:r>
            <a:endParaRPr/>
          </a:p>
        </p:txBody>
      </p:sp>
      <p:grpSp>
        <p:nvGrpSpPr>
          <p:cNvPr id="424" name="Google Shape;424;p41"/>
          <p:cNvGrpSpPr/>
          <p:nvPr/>
        </p:nvGrpSpPr>
        <p:grpSpPr>
          <a:xfrm>
            <a:off x="1504090" y="1803258"/>
            <a:ext cx="469440" cy="469189"/>
            <a:chOff x="2245063" y="895713"/>
            <a:chExt cx="562675" cy="562375"/>
          </a:xfrm>
        </p:grpSpPr>
        <p:sp>
          <p:nvSpPr>
            <p:cNvPr id="425" name="Google Shape;425;p41"/>
            <p:cNvSpPr/>
            <p:nvPr/>
          </p:nvSpPr>
          <p:spPr>
            <a:xfrm>
              <a:off x="2250713" y="971163"/>
              <a:ext cx="81600" cy="105275"/>
            </a:xfrm>
            <a:custGeom>
              <a:avLst/>
              <a:gdLst/>
              <a:ahLst/>
              <a:cxnLst/>
              <a:rect l="l" t="t" r="r" b="b"/>
              <a:pathLst>
                <a:path w="3264" h="4211" extrusionOk="0">
                  <a:moveTo>
                    <a:pt x="2192" y="0"/>
                  </a:moveTo>
                  <a:cubicBezTo>
                    <a:pt x="1101" y="1185"/>
                    <a:pt x="346" y="2636"/>
                    <a:pt x="0" y="4210"/>
                  </a:cubicBezTo>
                  <a:cubicBezTo>
                    <a:pt x="902" y="4008"/>
                    <a:pt x="1851" y="3847"/>
                    <a:pt x="2836" y="3732"/>
                  </a:cubicBezTo>
                  <a:cubicBezTo>
                    <a:pt x="2978" y="3715"/>
                    <a:pt x="3122" y="3701"/>
                    <a:pt x="3264" y="3686"/>
                  </a:cubicBezTo>
                  <a:cubicBezTo>
                    <a:pt x="3192" y="2393"/>
                    <a:pt x="2826" y="1132"/>
                    <a:pt x="2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2320163" y="898513"/>
              <a:ext cx="119275" cy="162900"/>
            </a:xfrm>
            <a:custGeom>
              <a:avLst/>
              <a:gdLst/>
              <a:ahLst/>
              <a:cxnLst/>
              <a:rect l="l" t="t" r="r" b="b"/>
              <a:pathLst>
                <a:path w="4771" h="6516" extrusionOk="0">
                  <a:moveTo>
                    <a:pt x="4770" y="1"/>
                  </a:moveTo>
                  <a:lnTo>
                    <a:pt x="4770" y="1"/>
                  </a:lnTo>
                  <a:cubicBezTo>
                    <a:pt x="2987" y="292"/>
                    <a:pt x="1329" y="1097"/>
                    <a:pt x="0" y="2322"/>
                  </a:cubicBezTo>
                  <a:cubicBezTo>
                    <a:pt x="762" y="3596"/>
                    <a:pt x="1202" y="5035"/>
                    <a:pt x="1286" y="6515"/>
                  </a:cubicBezTo>
                  <a:cubicBezTo>
                    <a:pt x="1848" y="6470"/>
                    <a:pt x="2420" y="6436"/>
                    <a:pt x="2999" y="6417"/>
                  </a:cubicBezTo>
                  <a:cubicBezTo>
                    <a:pt x="3275" y="3685"/>
                    <a:pt x="3915" y="1385"/>
                    <a:pt x="4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2489438" y="926588"/>
              <a:ext cx="217150" cy="184375"/>
            </a:xfrm>
            <a:custGeom>
              <a:avLst/>
              <a:gdLst/>
              <a:ahLst/>
              <a:cxnLst/>
              <a:rect l="l" t="t" r="r" b="b"/>
              <a:pathLst>
                <a:path w="8686" h="7375" extrusionOk="0">
                  <a:moveTo>
                    <a:pt x="4343" y="1219"/>
                  </a:moveTo>
                  <a:cubicBezTo>
                    <a:pt x="4428" y="1219"/>
                    <a:pt x="4515" y="1246"/>
                    <a:pt x="4588" y="1303"/>
                  </a:cubicBezTo>
                  <a:cubicBezTo>
                    <a:pt x="5895" y="2300"/>
                    <a:pt x="6883" y="3660"/>
                    <a:pt x="7428" y="5215"/>
                  </a:cubicBezTo>
                  <a:cubicBezTo>
                    <a:pt x="7481" y="5351"/>
                    <a:pt x="7457" y="5505"/>
                    <a:pt x="7363" y="5618"/>
                  </a:cubicBezTo>
                  <a:cubicBezTo>
                    <a:pt x="7286" y="5710"/>
                    <a:pt x="7175" y="5762"/>
                    <a:pt x="7059" y="5762"/>
                  </a:cubicBezTo>
                  <a:cubicBezTo>
                    <a:pt x="7032" y="5762"/>
                    <a:pt x="7004" y="5759"/>
                    <a:pt x="6977" y="5753"/>
                  </a:cubicBezTo>
                  <a:cubicBezTo>
                    <a:pt x="6832" y="5724"/>
                    <a:pt x="6715" y="5621"/>
                    <a:pt x="6671" y="5481"/>
                  </a:cubicBezTo>
                  <a:cubicBezTo>
                    <a:pt x="6176" y="4076"/>
                    <a:pt x="5285" y="2843"/>
                    <a:pt x="4100" y="1939"/>
                  </a:cubicBezTo>
                  <a:cubicBezTo>
                    <a:pt x="3925" y="1805"/>
                    <a:pt x="3891" y="1552"/>
                    <a:pt x="4026" y="1375"/>
                  </a:cubicBezTo>
                  <a:cubicBezTo>
                    <a:pt x="4104" y="1272"/>
                    <a:pt x="4223" y="1219"/>
                    <a:pt x="4343" y="1219"/>
                  </a:cubicBezTo>
                  <a:close/>
                  <a:moveTo>
                    <a:pt x="4064" y="0"/>
                  </a:moveTo>
                  <a:cubicBezTo>
                    <a:pt x="1875" y="1290"/>
                    <a:pt x="414" y="3225"/>
                    <a:pt x="1" y="5361"/>
                  </a:cubicBezTo>
                  <a:cubicBezTo>
                    <a:pt x="2865" y="5563"/>
                    <a:pt x="6121" y="6140"/>
                    <a:pt x="8685" y="7375"/>
                  </a:cubicBezTo>
                  <a:cubicBezTo>
                    <a:pt x="8478" y="4297"/>
                    <a:pt x="6743" y="1528"/>
                    <a:pt x="4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2415363" y="895713"/>
              <a:ext cx="154975" cy="163775"/>
            </a:xfrm>
            <a:custGeom>
              <a:avLst/>
              <a:gdLst/>
              <a:ahLst/>
              <a:cxnLst/>
              <a:rect l="l" t="t" r="r" b="b"/>
              <a:pathLst>
                <a:path w="6199" h="6551" extrusionOk="0">
                  <a:moveTo>
                    <a:pt x="2430" y="1"/>
                  </a:moveTo>
                  <a:cubicBezTo>
                    <a:pt x="2295" y="1"/>
                    <a:pt x="2161" y="4"/>
                    <a:pt x="2027" y="10"/>
                  </a:cubicBezTo>
                  <a:cubicBezTo>
                    <a:pt x="1073" y="1098"/>
                    <a:pt x="311" y="3559"/>
                    <a:pt x="1" y="6512"/>
                  </a:cubicBezTo>
                  <a:cubicBezTo>
                    <a:pt x="145" y="6512"/>
                    <a:pt x="287" y="6507"/>
                    <a:pt x="433" y="6507"/>
                  </a:cubicBezTo>
                  <a:cubicBezTo>
                    <a:pt x="904" y="6507"/>
                    <a:pt x="1443" y="6517"/>
                    <a:pt x="2159" y="6550"/>
                  </a:cubicBezTo>
                  <a:cubicBezTo>
                    <a:pt x="2562" y="4287"/>
                    <a:pt x="4007" y="2230"/>
                    <a:pt x="6198" y="803"/>
                  </a:cubicBezTo>
                  <a:cubicBezTo>
                    <a:pt x="5011" y="273"/>
                    <a:pt x="3726"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a:off x="2245063" y="1083438"/>
              <a:ext cx="87975" cy="148275"/>
            </a:xfrm>
            <a:custGeom>
              <a:avLst/>
              <a:gdLst/>
              <a:ahLst/>
              <a:cxnLst/>
              <a:rect l="l" t="t" r="r" b="b"/>
              <a:pathLst>
                <a:path w="3519" h="5931" extrusionOk="0">
                  <a:moveTo>
                    <a:pt x="3518" y="0"/>
                  </a:moveTo>
                  <a:lnTo>
                    <a:pt x="3518" y="0"/>
                  </a:lnTo>
                  <a:cubicBezTo>
                    <a:pt x="3396" y="12"/>
                    <a:pt x="3276" y="22"/>
                    <a:pt x="3156" y="36"/>
                  </a:cubicBezTo>
                  <a:cubicBezTo>
                    <a:pt x="2120" y="159"/>
                    <a:pt x="1092" y="337"/>
                    <a:pt x="75" y="575"/>
                  </a:cubicBezTo>
                  <a:cubicBezTo>
                    <a:pt x="27" y="957"/>
                    <a:pt x="3" y="1341"/>
                    <a:pt x="1" y="1728"/>
                  </a:cubicBezTo>
                  <a:cubicBezTo>
                    <a:pt x="1" y="3189"/>
                    <a:pt x="349" y="4631"/>
                    <a:pt x="1017" y="5931"/>
                  </a:cubicBezTo>
                  <a:cubicBezTo>
                    <a:pt x="1027" y="5921"/>
                    <a:pt x="1034" y="5909"/>
                    <a:pt x="1046" y="5902"/>
                  </a:cubicBezTo>
                  <a:cubicBezTo>
                    <a:pt x="2514" y="4945"/>
                    <a:pt x="3504" y="2579"/>
                    <a:pt x="3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a:off x="2280213" y="1078463"/>
              <a:ext cx="426600" cy="213275"/>
            </a:xfrm>
            <a:custGeom>
              <a:avLst/>
              <a:gdLst/>
              <a:ahLst/>
              <a:cxnLst/>
              <a:rect l="l" t="t" r="r" b="b"/>
              <a:pathLst>
                <a:path w="17064" h="8531" extrusionOk="0">
                  <a:moveTo>
                    <a:pt x="5938" y="0"/>
                  </a:moveTo>
                  <a:cubicBezTo>
                    <a:pt x="5704" y="0"/>
                    <a:pt x="5517" y="4"/>
                    <a:pt x="5337" y="7"/>
                  </a:cubicBezTo>
                  <a:cubicBezTo>
                    <a:pt x="5222" y="1442"/>
                    <a:pt x="5212" y="2879"/>
                    <a:pt x="5311" y="4313"/>
                  </a:cubicBezTo>
                  <a:cubicBezTo>
                    <a:pt x="5325" y="4537"/>
                    <a:pt x="5157" y="4729"/>
                    <a:pt x="4936" y="4743"/>
                  </a:cubicBezTo>
                  <a:cubicBezTo>
                    <a:pt x="4927" y="4744"/>
                    <a:pt x="4918" y="4744"/>
                    <a:pt x="4909" y="4744"/>
                  </a:cubicBezTo>
                  <a:cubicBezTo>
                    <a:pt x="4698" y="4744"/>
                    <a:pt x="4522" y="4581"/>
                    <a:pt x="4506" y="4368"/>
                  </a:cubicBezTo>
                  <a:cubicBezTo>
                    <a:pt x="4407" y="2922"/>
                    <a:pt x="4415" y="1473"/>
                    <a:pt x="4530" y="29"/>
                  </a:cubicBezTo>
                  <a:lnTo>
                    <a:pt x="4530" y="29"/>
                  </a:lnTo>
                  <a:cubicBezTo>
                    <a:pt x="3984" y="48"/>
                    <a:pt x="3446" y="79"/>
                    <a:pt x="2915" y="122"/>
                  </a:cubicBezTo>
                  <a:lnTo>
                    <a:pt x="2915" y="146"/>
                  </a:lnTo>
                  <a:cubicBezTo>
                    <a:pt x="2915" y="3052"/>
                    <a:pt x="1800" y="5654"/>
                    <a:pt x="77" y="6774"/>
                  </a:cubicBezTo>
                  <a:cubicBezTo>
                    <a:pt x="53" y="6791"/>
                    <a:pt x="27" y="6803"/>
                    <a:pt x="0" y="6810"/>
                  </a:cubicBezTo>
                  <a:cubicBezTo>
                    <a:pt x="390" y="7437"/>
                    <a:pt x="856" y="8016"/>
                    <a:pt x="1387" y="8530"/>
                  </a:cubicBezTo>
                  <a:cubicBezTo>
                    <a:pt x="1416" y="8497"/>
                    <a:pt x="1442" y="8458"/>
                    <a:pt x="1476" y="8425"/>
                  </a:cubicBezTo>
                  <a:cubicBezTo>
                    <a:pt x="1774" y="8124"/>
                    <a:pt x="2179" y="7954"/>
                    <a:pt x="2603" y="7954"/>
                  </a:cubicBezTo>
                  <a:cubicBezTo>
                    <a:pt x="2606" y="7954"/>
                    <a:pt x="2609" y="7954"/>
                    <a:pt x="2612" y="7954"/>
                  </a:cubicBezTo>
                  <a:lnTo>
                    <a:pt x="3638" y="7954"/>
                  </a:lnTo>
                  <a:cubicBezTo>
                    <a:pt x="3348" y="7456"/>
                    <a:pt x="3345" y="6843"/>
                    <a:pt x="3631" y="6346"/>
                  </a:cubicBezTo>
                  <a:cubicBezTo>
                    <a:pt x="3917" y="5849"/>
                    <a:pt x="4448" y="5541"/>
                    <a:pt x="5022" y="5541"/>
                  </a:cubicBezTo>
                  <a:lnTo>
                    <a:pt x="9665" y="5541"/>
                  </a:lnTo>
                  <a:cubicBezTo>
                    <a:pt x="9374" y="5046"/>
                    <a:pt x="9372" y="4433"/>
                    <a:pt x="9658" y="3936"/>
                  </a:cubicBezTo>
                  <a:cubicBezTo>
                    <a:pt x="9944" y="3436"/>
                    <a:pt x="10475" y="3131"/>
                    <a:pt x="11049" y="3131"/>
                  </a:cubicBezTo>
                  <a:lnTo>
                    <a:pt x="16987" y="3131"/>
                  </a:lnTo>
                  <a:cubicBezTo>
                    <a:pt x="17028" y="2826"/>
                    <a:pt x="17054" y="2516"/>
                    <a:pt x="17064" y="2208"/>
                  </a:cubicBezTo>
                  <a:cubicBezTo>
                    <a:pt x="15331" y="1302"/>
                    <a:pt x="12890" y="613"/>
                    <a:pt x="10138" y="264"/>
                  </a:cubicBezTo>
                  <a:cubicBezTo>
                    <a:pt x="9523" y="187"/>
                    <a:pt x="8896" y="130"/>
                    <a:pt x="8259" y="86"/>
                  </a:cubicBezTo>
                  <a:lnTo>
                    <a:pt x="8259" y="86"/>
                  </a:lnTo>
                  <a:cubicBezTo>
                    <a:pt x="8168" y="1230"/>
                    <a:pt x="8372" y="2376"/>
                    <a:pt x="8850" y="3419"/>
                  </a:cubicBezTo>
                  <a:cubicBezTo>
                    <a:pt x="8915" y="3551"/>
                    <a:pt x="8903" y="3708"/>
                    <a:pt x="8819" y="3828"/>
                  </a:cubicBezTo>
                  <a:cubicBezTo>
                    <a:pt x="8743" y="3937"/>
                    <a:pt x="8619" y="4000"/>
                    <a:pt x="8487" y="4000"/>
                  </a:cubicBezTo>
                  <a:cubicBezTo>
                    <a:pt x="8474" y="4000"/>
                    <a:pt x="8460" y="4000"/>
                    <a:pt x="8447" y="3998"/>
                  </a:cubicBezTo>
                  <a:cubicBezTo>
                    <a:pt x="8303" y="3981"/>
                    <a:pt x="8175" y="3888"/>
                    <a:pt x="8120" y="3753"/>
                  </a:cubicBezTo>
                  <a:cubicBezTo>
                    <a:pt x="7666" y="2763"/>
                    <a:pt x="7433" y="1684"/>
                    <a:pt x="7433" y="596"/>
                  </a:cubicBezTo>
                  <a:cubicBezTo>
                    <a:pt x="7433" y="425"/>
                    <a:pt x="7442" y="238"/>
                    <a:pt x="7457" y="41"/>
                  </a:cubicBezTo>
                  <a:cubicBezTo>
                    <a:pt x="6754" y="9"/>
                    <a:pt x="6293" y="0"/>
                    <a:pt x="5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a:off x="2325388" y="1176838"/>
              <a:ext cx="482350" cy="281250"/>
            </a:xfrm>
            <a:custGeom>
              <a:avLst/>
              <a:gdLst/>
              <a:ahLst/>
              <a:cxnLst/>
              <a:rect l="l" t="t" r="r" b="b"/>
              <a:pathLst>
                <a:path w="19294" h="11250" extrusionOk="0">
                  <a:moveTo>
                    <a:pt x="18080" y="7231"/>
                  </a:moveTo>
                  <a:cubicBezTo>
                    <a:pt x="18304" y="7231"/>
                    <a:pt x="18484" y="7412"/>
                    <a:pt x="18484" y="7633"/>
                  </a:cubicBezTo>
                  <a:cubicBezTo>
                    <a:pt x="18481" y="9185"/>
                    <a:pt x="17222" y="10444"/>
                    <a:pt x="15670" y="10446"/>
                  </a:cubicBezTo>
                  <a:cubicBezTo>
                    <a:pt x="15449" y="10446"/>
                    <a:pt x="15269" y="10266"/>
                    <a:pt x="15269" y="10043"/>
                  </a:cubicBezTo>
                  <a:cubicBezTo>
                    <a:pt x="15269" y="9822"/>
                    <a:pt x="15449" y="9641"/>
                    <a:pt x="15670" y="9641"/>
                  </a:cubicBezTo>
                  <a:cubicBezTo>
                    <a:pt x="16780" y="9641"/>
                    <a:pt x="17679" y="8743"/>
                    <a:pt x="17679" y="7633"/>
                  </a:cubicBezTo>
                  <a:cubicBezTo>
                    <a:pt x="17679" y="7412"/>
                    <a:pt x="17859" y="7231"/>
                    <a:pt x="18080" y="7231"/>
                  </a:cubicBezTo>
                  <a:close/>
                  <a:moveTo>
                    <a:pt x="9242" y="1"/>
                  </a:moveTo>
                  <a:cubicBezTo>
                    <a:pt x="8798" y="1"/>
                    <a:pt x="8440" y="359"/>
                    <a:pt x="8440" y="803"/>
                  </a:cubicBezTo>
                  <a:cubicBezTo>
                    <a:pt x="8440" y="1248"/>
                    <a:pt x="8798" y="1606"/>
                    <a:pt x="9242" y="1606"/>
                  </a:cubicBezTo>
                  <a:lnTo>
                    <a:pt x="12859" y="1606"/>
                  </a:lnTo>
                  <a:cubicBezTo>
                    <a:pt x="13080" y="1606"/>
                    <a:pt x="13260" y="1786"/>
                    <a:pt x="13260" y="2010"/>
                  </a:cubicBezTo>
                  <a:cubicBezTo>
                    <a:pt x="13260" y="2231"/>
                    <a:pt x="13080" y="2411"/>
                    <a:pt x="12859" y="2411"/>
                  </a:cubicBezTo>
                  <a:lnTo>
                    <a:pt x="3215" y="2411"/>
                  </a:lnTo>
                  <a:cubicBezTo>
                    <a:pt x="2771" y="2411"/>
                    <a:pt x="2413" y="2771"/>
                    <a:pt x="2413" y="3214"/>
                  </a:cubicBezTo>
                  <a:cubicBezTo>
                    <a:pt x="2413" y="3658"/>
                    <a:pt x="2771" y="4019"/>
                    <a:pt x="3215" y="4019"/>
                  </a:cubicBezTo>
                  <a:lnTo>
                    <a:pt x="7233" y="4019"/>
                  </a:lnTo>
                  <a:cubicBezTo>
                    <a:pt x="7454" y="4019"/>
                    <a:pt x="7635" y="4196"/>
                    <a:pt x="7635" y="4420"/>
                  </a:cubicBezTo>
                  <a:cubicBezTo>
                    <a:pt x="7635" y="4641"/>
                    <a:pt x="7454" y="4821"/>
                    <a:pt x="7233" y="4821"/>
                  </a:cubicBezTo>
                  <a:lnTo>
                    <a:pt x="805" y="4821"/>
                  </a:lnTo>
                  <a:cubicBezTo>
                    <a:pt x="361" y="4821"/>
                    <a:pt x="0" y="5182"/>
                    <a:pt x="0" y="5624"/>
                  </a:cubicBezTo>
                  <a:cubicBezTo>
                    <a:pt x="0" y="6068"/>
                    <a:pt x="361" y="6429"/>
                    <a:pt x="805" y="6429"/>
                  </a:cubicBezTo>
                  <a:lnTo>
                    <a:pt x="7233" y="6429"/>
                  </a:lnTo>
                  <a:cubicBezTo>
                    <a:pt x="7454" y="6429"/>
                    <a:pt x="7635" y="6609"/>
                    <a:pt x="7635" y="6830"/>
                  </a:cubicBezTo>
                  <a:cubicBezTo>
                    <a:pt x="7635" y="7051"/>
                    <a:pt x="7454" y="7231"/>
                    <a:pt x="7233" y="7231"/>
                  </a:cubicBezTo>
                  <a:lnTo>
                    <a:pt x="2814" y="7231"/>
                  </a:lnTo>
                  <a:cubicBezTo>
                    <a:pt x="2370" y="7231"/>
                    <a:pt x="2009" y="7592"/>
                    <a:pt x="2009" y="8036"/>
                  </a:cubicBezTo>
                  <a:cubicBezTo>
                    <a:pt x="2009" y="8478"/>
                    <a:pt x="2370" y="8839"/>
                    <a:pt x="2814" y="8839"/>
                  </a:cubicBezTo>
                  <a:lnTo>
                    <a:pt x="7233" y="8839"/>
                  </a:lnTo>
                  <a:cubicBezTo>
                    <a:pt x="7454" y="8839"/>
                    <a:pt x="7635" y="9019"/>
                    <a:pt x="7635" y="9240"/>
                  </a:cubicBezTo>
                  <a:cubicBezTo>
                    <a:pt x="7635" y="9464"/>
                    <a:pt x="7454" y="9644"/>
                    <a:pt x="7233" y="9644"/>
                  </a:cubicBezTo>
                  <a:lnTo>
                    <a:pt x="5626" y="9644"/>
                  </a:lnTo>
                  <a:cubicBezTo>
                    <a:pt x="5623" y="9644"/>
                    <a:pt x="5620" y="9644"/>
                    <a:pt x="5617" y="9644"/>
                  </a:cubicBezTo>
                  <a:cubicBezTo>
                    <a:pt x="5397" y="9644"/>
                    <a:pt x="5186" y="9737"/>
                    <a:pt x="5037" y="9899"/>
                  </a:cubicBezTo>
                  <a:cubicBezTo>
                    <a:pt x="4883" y="10062"/>
                    <a:pt x="4806" y="10283"/>
                    <a:pt x="4823" y="10507"/>
                  </a:cubicBezTo>
                  <a:cubicBezTo>
                    <a:pt x="4880" y="10934"/>
                    <a:pt x="5242" y="11249"/>
                    <a:pt x="5669" y="11249"/>
                  </a:cubicBezTo>
                  <a:cubicBezTo>
                    <a:pt x="5677" y="11249"/>
                    <a:pt x="5685" y="11249"/>
                    <a:pt x="5693" y="11249"/>
                  </a:cubicBezTo>
                  <a:lnTo>
                    <a:pt x="15670" y="11249"/>
                  </a:lnTo>
                  <a:cubicBezTo>
                    <a:pt x="17667" y="11247"/>
                    <a:pt x="19284" y="9629"/>
                    <a:pt x="19286" y="7635"/>
                  </a:cubicBezTo>
                  <a:lnTo>
                    <a:pt x="19286" y="3622"/>
                  </a:lnTo>
                  <a:cubicBezTo>
                    <a:pt x="19294" y="1796"/>
                    <a:pt x="17934" y="256"/>
                    <a:pt x="16122" y="32"/>
                  </a:cubicBezTo>
                  <a:cubicBezTo>
                    <a:pt x="15973" y="15"/>
                    <a:pt x="15821" y="3"/>
                    <a:pt x="15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41"/>
          <p:cNvGrpSpPr/>
          <p:nvPr/>
        </p:nvGrpSpPr>
        <p:grpSpPr>
          <a:xfrm>
            <a:off x="4961173" y="1767395"/>
            <a:ext cx="468897" cy="469273"/>
            <a:chOff x="2253838" y="1835988"/>
            <a:chExt cx="562025" cy="562475"/>
          </a:xfrm>
        </p:grpSpPr>
        <p:sp>
          <p:nvSpPr>
            <p:cNvPr id="433" name="Google Shape;433;p41"/>
            <p:cNvSpPr/>
            <p:nvPr/>
          </p:nvSpPr>
          <p:spPr>
            <a:xfrm>
              <a:off x="2369888" y="1847213"/>
              <a:ext cx="139525" cy="114175"/>
            </a:xfrm>
            <a:custGeom>
              <a:avLst/>
              <a:gdLst/>
              <a:ahLst/>
              <a:cxnLst/>
              <a:rect l="l" t="t" r="r" b="b"/>
              <a:pathLst>
                <a:path w="5581" h="4567" extrusionOk="0">
                  <a:moveTo>
                    <a:pt x="13" y="0"/>
                  </a:moveTo>
                  <a:cubicBezTo>
                    <a:pt x="8" y="89"/>
                    <a:pt x="1" y="178"/>
                    <a:pt x="1" y="267"/>
                  </a:cubicBezTo>
                  <a:cubicBezTo>
                    <a:pt x="1" y="2639"/>
                    <a:pt x="1253" y="4566"/>
                    <a:pt x="2791" y="4566"/>
                  </a:cubicBezTo>
                  <a:cubicBezTo>
                    <a:pt x="4329" y="4566"/>
                    <a:pt x="5581" y="2639"/>
                    <a:pt x="5581" y="267"/>
                  </a:cubicBezTo>
                  <a:cubicBezTo>
                    <a:pt x="5581" y="178"/>
                    <a:pt x="5573" y="89"/>
                    <a:pt x="5571" y="0"/>
                  </a:cubicBezTo>
                  <a:cubicBezTo>
                    <a:pt x="4877" y="652"/>
                    <a:pt x="3964" y="1012"/>
                    <a:pt x="3018" y="1012"/>
                  </a:cubicBezTo>
                  <a:cubicBezTo>
                    <a:pt x="2942" y="1012"/>
                    <a:pt x="2867" y="1009"/>
                    <a:pt x="2791" y="1005"/>
                  </a:cubicBezTo>
                  <a:cubicBezTo>
                    <a:pt x="2715" y="1009"/>
                    <a:pt x="2640" y="1012"/>
                    <a:pt x="2565" y="1012"/>
                  </a:cubicBezTo>
                  <a:cubicBezTo>
                    <a:pt x="1620" y="1012"/>
                    <a:pt x="705" y="650"/>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1"/>
            <p:cNvSpPr/>
            <p:nvPr/>
          </p:nvSpPr>
          <p:spPr>
            <a:xfrm>
              <a:off x="2254263" y="1865963"/>
              <a:ext cx="36050" cy="147425"/>
            </a:xfrm>
            <a:custGeom>
              <a:avLst/>
              <a:gdLst/>
              <a:ahLst/>
              <a:cxnLst/>
              <a:rect l="l" t="t" r="r" b="b"/>
              <a:pathLst>
                <a:path w="1442" h="5897" extrusionOk="0">
                  <a:moveTo>
                    <a:pt x="1442" y="0"/>
                  </a:moveTo>
                  <a:lnTo>
                    <a:pt x="1442" y="0"/>
                  </a:lnTo>
                  <a:cubicBezTo>
                    <a:pt x="776" y="930"/>
                    <a:pt x="108" y="2634"/>
                    <a:pt x="0" y="5897"/>
                  </a:cubicBezTo>
                  <a:cubicBezTo>
                    <a:pt x="1240" y="4390"/>
                    <a:pt x="1346" y="2136"/>
                    <a:pt x="1435" y="125"/>
                  </a:cubicBezTo>
                  <a:cubicBezTo>
                    <a:pt x="1437" y="82"/>
                    <a:pt x="1440" y="41"/>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1"/>
            <p:cNvSpPr/>
            <p:nvPr/>
          </p:nvSpPr>
          <p:spPr>
            <a:xfrm>
              <a:off x="2474613" y="2087088"/>
              <a:ext cx="281575" cy="40200"/>
            </a:xfrm>
            <a:custGeom>
              <a:avLst/>
              <a:gdLst/>
              <a:ahLst/>
              <a:cxnLst/>
              <a:rect l="l" t="t" r="r" b="b"/>
              <a:pathLst>
                <a:path w="11263" h="1608" extrusionOk="0">
                  <a:moveTo>
                    <a:pt x="188" y="0"/>
                  </a:moveTo>
                  <a:cubicBezTo>
                    <a:pt x="82" y="8"/>
                    <a:pt x="0" y="99"/>
                    <a:pt x="7" y="205"/>
                  </a:cubicBezTo>
                  <a:lnTo>
                    <a:pt x="7" y="1594"/>
                  </a:lnTo>
                  <a:lnTo>
                    <a:pt x="5633" y="1608"/>
                  </a:lnTo>
                  <a:lnTo>
                    <a:pt x="11256" y="1594"/>
                  </a:lnTo>
                  <a:lnTo>
                    <a:pt x="11256" y="205"/>
                  </a:lnTo>
                  <a:cubicBezTo>
                    <a:pt x="11263" y="99"/>
                    <a:pt x="11181" y="8"/>
                    <a:pt x="11075" y="0"/>
                  </a:cubicBezTo>
                  <a:lnTo>
                    <a:pt x="10052" y="0"/>
                  </a:lnTo>
                  <a:lnTo>
                    <a:pt x="10052" y="402"/>
                  </a:lnTo>
                  <a:cubicBezTo>
                    <a:pt x="10052" y="623"/>
                    <a:pt x="9872" y="803"/>
                    <a:pt x="9648" y="803"/>
                  </a:cubicBezTo>
                  <a:cubicBezTo>
                    <a:pt x="9427" y="803"/>
                    <a:pt x="9247" y="625"/>
                    <a:pt x="9247" y="402"/>
                  </a:cubicBezTo>
                  <a:lnTo>
                    <a:pt x="9247" y="0"/>
                  </a:lnTo>
                  <a:lnTo>
                    <a:pt x="8043" y="0"/>
                  </a:lnTo>
                  <a:lnTo>
                    <a:pt x="8043" y="402"/>
                  </a:lnTo>
                  <a:cubicBezTo>
                    <a:pt x="8043" y="623"/>
                    <a:pt x="7863" y="803"/>
                    <a:pt x="7639" y="803"/>
                  </a:cubicBezTo>
                  <a:cubicBezTo>
                    <a:pt x="7418" y="803"/>
                    <a:pt x="7238" y="625"/>
                    <a:pt x="7238" y="402"/>
                  </a:cubicBezTo>
                  <a:lnTo>
                    <a:pt x="7238" y="0"/>
                  </a:lnTo>
                  <a:lnTo>
                    <a:pt x="6034" y="0"/>
                  </a:lnTo>
                  <a:lnTo>
                    <a:pt x="6034" y="402"/>
                  </a:lnTo>
                  <a:cubicBezTo>
                    <a:pt x="6034" y="623"/>
                    <a:pt x="5854" y="803"/>
                    <a:pt x="5633" y="803"/>
                  </a:cubicBezTo>
                  <a:cubicBezTo>
                    <a:pt x="5412" y="803"/>
                    <a:pt x="5232" y="625"/>
                    <a:pt x="5232" y="402"/>
                  </a:cubicBezTo>
                  <a:lnTo>
                    <a:pt x="5232" y="0"/>
                  </a:lnTo>
                  <a:lnTo>
                    <a:pt x="4025" y="0"/>
                  </a:lnTo>
                  <a:lnTo>
                    <a:pt x="4025" y="402"/>
                  </a:lnTo>
                  <a:cubicBezTo>
                    <a:pt x="4025" y="623"/>
                    <a:pt x="3845" y="803"/>
                    <a:pt x="3624" y="803"/>
                  </a:cubicBezTo>
                  <a:cubicBezTo>
                    <a:pt x="3400" y="803"/>
                    <a:pt x="3223" y="625"/>
                    <a:pt x="3223" y="402"/>
                  </a:cubicBezTo>
                  <a:lnTo>
                    <a:pt x="3223" y="0"/>
                  </a:lnTo>
                  <a:lnTo>
                    <a:pt x="2016" y="0"/>
                  </a:lnTo>
                  <a:lnTo>
                    <a:pt x="2016" y="402"/>
                  </a:lnTo>
                  <a:cubicBezTo>
                    <a:pt x="2016" y="623"/>
                    <a:pt x="1836" y="803"/>
                    <a:pt x="1615" y="803"/>
                  </a:cubicBezTo>
                  <a:cubicBezTo>
                    <a:pt x="1392" y="803"/>
                    <a:pt x="1211" y="625"/>
                    <a:pt x="1211" y="402"/>
                  </a:cubicBezTo>
                  <a:lnTo>
                    <a:pt x="1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p:nvPr/>
          </p:nvSpPr>
          <p:spPr>
            <a:xfrm>
              <a:off x="2588988" y="1865763"/>
              <a:ext cx="36075" cy="147525"/>
            </a:xfrm>
            <a:custGeom>
              <a:avLst/>
              <a:gdLst/>
              <a:ahLst/>
              <a:cxnLst/>
              <a:rect l="l" t="t" r="r" b="b"/>
              <a:pathLst>
                <a:path w="1443" h="5901" extrusionOk="0">
                  <a:moveTo>
                    <a:pt x="0" y="1"/>
                  </a:moveTo>
                  <a:cubicBezTo>
                    <a:pt x="0" y="42"/>
                    <a:pt x="3" y="83"/>
                    <a:pt x="5" y="126"/>
                  </a:cubicBezTo>
                  <a:cubicBezTo>
                    <a:pt x="94" y="2067"/>
                    <a:pt x="193" y="4269"/>
                    <a:pt x="1361" y="5797"/>
                  </a:cubicBezTo>
                  <a:cubicBezTo>
                    <a:pt x="1389" y="5833"/>
                    <a:pt x="1416" y="5867"/>
                    <a:pt x="1442" y="5900"/>
                  </a:cubicBezTo>
                  <a:cubicBezTo>
                    <a:pt x="1332" y="2663"/>
                    <a:pt x="666" y="94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2415013" y="2284963"/>
              <a:ext cx="176275" cy="113500"/>
            </a:xfrm>
            <a:custGeom>
              <a:avLst/>
              <a:gdLst/>
              <a:ahLst/>
              <a:cxnLst/>
              <a:rect l="l" t="t" r="r" b="b"/>
              <a:pathLst>
                <a:path w="7051" h="4540" extrusionOk="0">
                  <a:moveTo>
                    <a:pt x="789" y="1"/>
                  </a:moveTo>
                  <a:lnTo>
                    <a:pt x="1" y="2894"/>
                  </a:lnTo>
                  <a:cubicBezTo>
                    <a:pt x="68" y="2980"/>
                    <a:pt x="318" y="3201"/>
                    <a:pt x="1118" y="3312"/>
                  </a:cubicBezTo>
                  <a:cubicBezTo>
                    <a:pt x="998" y="3141"/>
                    <a:pt x="882" y="2966"/>
                    <a:pt x="772" y="2776"/>
                  </a:cubicBezTo>
                  <a:cubicBezTo>
                    <a:pt x="664" y="2586"/>
                    <a:pt x="729" y="2344"/>
                    <a:pt x="918" y="2233"/>
                  </a:cubicBezTo>
                  <a:cubicBezTo>
                    <a:pt x="982" y="2195"/>
                    <a:pt x="1052" y="2177"/>
                    <a:pt x="1121" y="2177"/>
                  </a:cubicBezTo>
                  <a:cubicBezTo>
                    <a:pt x="1257" y="2177"/>
                    <a:pt x="1389" y="2246"/>
                    <a:pt x="1464" y="2370"/>
                  </a:cubicBezTo>
                  <a:cubicBezTo>
                    <a:pt x="1697" y="2776"/>
                    <a:pt x="1973" y="3151"/>
                    <a:pt x="2293" y="3492"/>
                  </a:cubicBezTo>
                  <a:lnTo>
                    <a:pt x="2305" y="3504"/>
                  </a:lnTo>
                  <a:cubicBezTo>
                    <a:pt x="2870" y="4146"/>
                    <a:pt x="3675" y="4521"/>
                    <a:pt x="4525" y="4540"/>
                  </a:cubicBezTo>
                  <a:lnTo>
                    <a:pt x="5455" y="4540"/>
                  </a:lnTo>
                  <a:cubicBezTo>
                    <a:pt x="6255" y="4538"/>
                    <a:pt x="6928" y="3942"/>
                    <a:pt x="7022" y="3149"/>
                  </a:cubicBezTo>
                  <a:lnTo>
                    <a:pt x="7051" y="2932"/>
                  </a:lnTo>
                  <a:lnTo>
                    <a:pt x="4405" y="2932"/>
                  </a:lnTo>
                  <a:cubicBezTo>
                    <a:pt x="2740" y="2932"/>
                    <a:pt x="1531" y="1373"/>
                    <a:pt x="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2639563" y="2284963"/>
              <a:ext cx="176300" cy="113500"/>
            </a:xfrm>
            <a:custGeom>
              <a:avLst/>
              <a:gdLst/>
              <a:ahLst/>
              <a:cxnLst/>
              <a:rect l="l" t="t" r="r" b="b"/>
              <a:pathLst>
                <a:path w="7052" h="4540" extrusionOk="0">
                  <a:moveTo>
                    <a:pt x="6263" y="1"/>
                  </a:moveTo>
                  <a:cubicBezTo>
                    <a:pt x="5520" y="1373"/>
                    <a:pt x="4312" y="2932"/>
                    <a:pt x="2646" y="2932"/>
                  </a:cubicBezTo>
                  <a:lnTo>
                    <a:pt x="1" y="2932"/>
                  </a:lnTo>
                  <a:lnTo>
                    <a:pt x="27" y="3149"/>
                  </a:lnTo>
                  <a:cubicBezTo>
                    <a:pt x="123" y="3942"/>
                    <a:pt x="796" y="4540"/>
                    <a:pt x="1596" y="4540"/>
                  </a:cubicBezTo>
                  <a:lnTo>
                    <a:pt x="2526" y="4540"/>
                  </a:lnTo>
                  <a:cubicBezTo>
                    <a:pt x="3379" y="4521"/>
                    <a:pt x="4184" y="4143"/>
                    <a:pt x="4747" y="3504"/>
                  </a:cubicBezTo>
                  <a:cubicBezTo>
                    <a:pt x="4751" y="3499"/>
                    <a:pt x="4754" y="3495"/>
                    <a:pt x="4761" y="3490"/>
                  </a:cubicBezTo>
                  <a:cubicBezTo>
                    <a:pt x="5078" y="3149"/>
                    <a:pt x="5357" y="2774"/>
                    <a:pt x="5588" y="2370"/>
                  </a:cubicBezTo>
                  <a:cubicBezTo>
                    <a:pt x="5663" y="2245"/>
                    <a:pt x="5796" y="2176"/>
                    <a:pt x="5933" y="2176"/>
                  </a:cubicBezTo>
                  <a:cubicBezTo>
                    <a:pt x="6002" y="2176"/>
                    <a:pt x="6072" y="2194"/>
                    <a:pt x="6136" y="2231"/>
                  </a:cubicBezTo>
                  <a:cubicBezTo>
                    <a:pt x="6325" y="2344"/>
                    <a:pt x="6390" y="2586"/>
                    <a:pt x="6282" y="2776"/>
                  </a:cubicBezTo>
                  <a:cubicBezTo>
                    <a:pt x="6172" y="2966"/>
                    <a:pt x="6054" y="3141"/>
                    <a:pt x="5936" y="3312"/>
                  </a:cubicBezTo>
                  <a:cubicBezTo>
                    <a:pt x="6734" y="3201"/>
                    <a:pt x="6984" y="2980"/>
                    <a:pt x="7051" y="2894"/>
                  </a:cubicBezTo>
                  <a:lnTo>
                    <a:pt x="6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p:cNvSpPr/>
            <p:nvPr/>
          </p:nvSpPr>
          <p:spPr>
            <a:xfrm>
              <a:off x="2442713" y="2147038"/>
              <a:ext cx="345450" cy="191175"/>
            </a:xfrm>
            <a:custGeom>
              <a:avLst/>
              <a:gdLst/>
              <a:ahLst/>
              <a:cxnLst/>
              <a:rect l="l" t="t" r="r" b="b"/>
              <a:pathLst>
                <a:path w="13818" h="7647" extrusionOk="0">
                  <a:moveTo>
                    <a:pt x="1187" y="1"/>
                  </a:moveTo>
                  <a:lnTo>
                    <a:pt x="0" y="4350"/>
                  </a:lnTo>
                  <a:cubicBezTo>
                    <a:pt x="575" y="5638"/>
                    <a:pt x="1721" y="7647"/>
                    <a:pt x="3297" y="7647"/>
                  </a:cubicBezTo>
                  <a:lnTo>
                    <a:pt x="6039" y="7647"/>
                  </a:lnTo>
                  <a:lnTo>
                    <a:pt x="6510" y="3720"/>
                  </a:lnTo>
                  <a:cubicBezTo>
                    <a:pt x="6534" y="3518"/>
                    <a:pt x="6707" y="3365"/>
                    <a:pt x="6909" y="3365"/>
                  </a:cubicBezTo>
                  <a:cubicBezTo>
                    <a:pt x="7113" y="3365"/>
                    <a:pt x="7284" y="3518"/>
                    <a:pt x="7308" y="3720"/>
                  </a:cubicBezTo>
                  <a:lnTo>
                    <a:pt x="7779" y="7647"/>
                  </a:lnTo>
                  <a:lnTo>
                    <a:pt x="10520" y="7647"/>
                  </a:lnTo>
                  <a:cubicBezTo>
                    <a:pt x="12097" y="7647"/>
                    <a:pt x="13243" y="5638"/>
                    <a:pt x="13817" y="4350"/>
                  </a:cubicBezTo>
                  <a:lnTo>
                    <a:pt x="12630" y="1"/>
                  </a:lnTo>
                  <a:lnTo>
                    <a:pt x="6909" y="13"/>
                  </a:lnTo>
                  <a:lnTo>
                    <a:pt x="11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p:nvPr/>
          </p:nvSpPr>
          <p:spPr>
            <a:xfrm>
              <a:off x="2253838" y="1835988"/>
              <a:ext cx="371650" cy="401800"/>
            </a:xfrm>
            <a:custGeom>
              <a:avLst/>
              <a:gdLst/>
              <a:ahLst/>
              <a:cxnLst/>
              <a:rect l="l" t="t" r="r" b="b"/>
              <a:pathLst>
                <a:path w="14866" h="16072" extrusionOk="0">
                  <a:moveTo>
                    <a:pt x="12054" y="6027"/>
                  </a:moveTo>
                  <a:cubicBezTo>
                    <a:pt x="12275" y="6027"/>
                    <a:pt x="12455" y="6207"/>
                    <a:pt x="12455" y="6428"/>
                  </a:cubicBezTo>
                  <a:cubicBezTo>
                    <a:pt x="12455" y="6651"/>
                    <a:pt x="12275" y="6829"/>
                    <a:pt x="12054" y="6829"/>
                  </a:cubicBezTo>
                  <a:lnTo>
                    <a:pt x="10446" y="6829"/>
                  </a:lnTo>
                  <a:cubicBezTo>
                    <a:pt x="10225" y="6829"/>
                    <a:pt x="10045" y="6651"/>
                    <a:pt x="10045" y="6428"/>
                  </a:cubicBezTo>
                  <a:cubicBezTo>
                    <a:pt x="10045" y="6207"/>
                    <a:pt x="10225" y="6027"/>
                    <a:pt x="10446" y="6027"/>
                  </a:cubicBezTo>
                  <a:close/>
                  <a:moveTo>
                    <a:pt x="1204" y="13257"/>
                  </a:moveTo>
                  <a:cubicBezTo>
                    <a:pt x="1428" y="13257"/>
                    <a:pt x="1608" y="13437"/>
                    <a:pt x="1608" y="13661"/>
                  </a:cubicBezTo>
                  <a:lnTo>
                    <a:pt x="1608" y="14463"/>
                  </a:lnTo>
                  <a:lnTo>
                    <a:pt x="3216" y="14463"/>
                  </a:lnTo>
                  <a:cubicBezTo>
                    <a:pt x="3437" y="14463"/>
                    <a:pt x="3617" y="14644"/>
                    <a:pt x="3617" y="14865"/>
                  </a:cubicBezTo>
                  <a:cubicBezTo>
                    <a:pt x="3617" y="15088"/>
                    <a:pt x="3437" y="15268"/>
                    <a:pt x="3216" y="15268"/>
                  </a:cubicBezTo>
                  <a:lnTo>
                    <a:pt x="1204" y="15268"/>
                  </a:lnTo>
                  <a:cubicBezTo>
                    <a:pt x="983" y="15268"/>
                    <a:pt x="803" y="15088"/>
                    <a:pt x="803" y="14865"/>
                  </a:cubicBezTo>
                  <a:lnTo>
                    <a:pt x="803" y="13661"/>
                  </a:lnTo>
                  <a:cubicBezTo>
                    <a:pt x="803" y="13437"/>
                    <a:pt x="983" y="13257"/>
                    <a:pt x="1204" y="13257"/>
                  </a:cubicBezTo>
                  <a:close/>
                  <a:moveTo>
                    <a:pt x="3036" y="0"/>
                  </a:moveTo>
                  <a:cubicBezTo>
                    <a:pt x="2636" y="0"/>
                    <a:pt x="2307" y="314"/>
                    <a:pt x="2286" y="714"/>
                  </a:cubicBezTo>
                  <a:cubicBezTo>
                    <a:pt x="2274" y="923"/>
                    <a:pt x="2264" y="1139"/>
                    <a:pt x="2254" y="1360"/>
                  </a:cubicBezTo>
                  <a:cubicBezTo>
                    <a:pt x="2156" y="3568"/>
                    <a:pt x="2031" y="6320"/>
                    <a:pt x="217" y="8057"/>
                  </a:cubicBezTo>
                  <a:lnTo>
                    <a:pt x="0" y="8230"/>
                  </a:lnTo>
                  <a:lnTo>
                    <a:pt x="0" y="15307"/>
                  </a:lnTo>
                  <a:cubicBezTo>
                    <a:pt x="0" y="15727"/>
                    <a:pt x="342" y="16069"/>
                    <a:pt x="762" y="16071"/>
                  </a:cubicBezTo>
                  <a:lnTo>
                    <a:pt x="6919" y="16071"/>
                  </a:lnTo>
                  <a:lnTo>
                    <a:pt x="8036" y="11986"/>
                  </a:lnTo>
                  <a:lnTo>
                    <a:pt x="8036" y="10249"/>
                  </a:lnTo>
                  <a:cubicBezTo>
                    <a:pt x="8029" y="9698"/>
                    <a:pt x="8468" y="9247"/>
                    <a:pt x="9019" y="9239"/>
                  </a:cubicBezTo>
                  <a:lnTo>
                    <a:pt x="14865" y="9239"/>
                  </a:lnTo>
                  <a:lnTo>
                    <a:pt x="14865" y="8230"/>
                  </a:lnTo>
                  <a:cubicBezTo>
                    <a:pt x="14584" y="8016"/>
                    <a:pt x="14336" y="7762"/>
                    <a:pt x="14130" y="7476"/>
                  </a:cubicBezTo>
                  <a:cubicBezTo>
                    <a:pt x="12808" y="5748"/>
                    <a:pt x="12698" y="3311"/>
                    <a:pt x="12611" y="1353"/>
                  </a:cubicBezTo>
                  <a:cubicBezTo>
                    <a:pt x="12602" y="1137"/>
                    <a:pt x="12592" y="928"/>
                    <a:pt x="12580" y="723"/>
                  </a:cubicBezTo>
                  <a:cubicBezTo>
                    <a:pt x="12568" y="481"/>
                    <a:pt x="12441" y="257"/>
                    <a:pt x="12239" y="123"/>
                  </a:cubicBezTo>
                  <a:lnTo>
                    <a:pt x="12215" y="108"/>
                  </a:lnTo>
                  <a:cubicBezTo>
                    <a:pt x="12097" y="38"/>
                    <a:pt x="11962" y="2"/>
                    <a:pt x="11825" y="0"/>
                  </a:cubicBezTo>
                  <a:lnTo>
                    <a:pt x="11419" y="0"/>
                  </a:lnTo>
                  <a:cubicBezTo>
                    <a:pt x="11311" y="0"/>
                    <a:pt x="11205" y="43"/>
                    <a:pt x="11128" y="120"/>
                  </a:cubicBezTo>
                  <a:cubicBezTo>
                    <a:pt x="11054" y="199"/>
                    <a:pt x="11013" y="305"/>
                    <a:pt x="11018" y="413"/>
                  </a:cubicBezTo>
                  <a:cubicBezTo>
                    <a:pt x="11023" y="514"/>
                    <a:pt x="11025" y="615"/>
                    <a:pt x="11025" y="716"/>
                  </a:cubicBezTo>
                  <a:cubicBezTo>
                    <a:pt x="11025" y="3530"/>
                    <a:pt x="9413" y="5820"/>
                    <a:pt x="7430" y="5820"/>
                  </a:cubicBezTo>
                  <a:cubicBezTo>
                    <a:pt x="5450" y="5820"/>
                    <a:pt x="3838" y="3530"/>
                    <a:pt x="3838" y="716"/>
                  </a:cubicBezTo>
                  <a:cubicBezTo>
                    <a:pt x="3838" y="615"/>
                    <a:pt x="3840" y="517"/>
                    <a:pt x="3845" y="413"/>
                  </a:cubicBezTo>
                  <a:cubicBezTo>
                    <a:pt x="3850" y="305"/>
                    <a:pt x="3809" y="199"/>
                    <a:pt x="3732" y="120"/>
                  </a:cubicBezTo>
                  <a:cubicBezTo>
                    <a:pt x="3658" y="43"/>
                    <a:pt x="3552" y="0"/>
                    <a:pt x="3444" y="0"/>
                  </a:cubicBezTo>
                  <a:lnTo>
                    <a:pt x="3040" y="0"/>
                  </a:lnTo>
                  <a:cubicBezTo>
                    <a:pt x="3039" y="0"/>
                    <a:pt x="3037"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41"/>
          <p:cNvGrpSpPr/>
          <p:nvPr/>
        </p:nvGrpSpPr>
        <p:grpSpPr>
          <a:xfrm>
            <a:off x="4961107" y="3276072"/>
            <a:ext cx="469043" cy="469210"/>
            <a:chOff x="2056363" y="3377388"/>
            <a:chExt cx="562200" cy="562400"/>
          </a:xfrm>
        </p:grpSpPr>
        <p:sp>
          <p:nvSpPr>
            <p:cNvPr id="442" name="Google Shape;442;p41"/>
            <p:cNvSpPr/>
            <p:nvPr/>
          </p:nvSpPr>
          <p:spPr>
            <a:xfrm>
              <a:off x="2305613" y="3469013"/>
              <a:ext cx="256675" cy="244050"/>
            </a:xfrm>
            <a:custGeom>
              <a:avLst/>
              <a:gdLst/>
              <a:ahLst/>
              <a:cxnLst/>
              <a:rect l="l" t="t" r="r" b="b"/>
              <a:pathLst>
                <a:path w="10267" h="9762" extrusionOk="0">
                  <a:moveTo>
                    <a:pt x="9075" y="3713"/>
                  </a:moveTo>
                  <a:cubicBezTo>
                    <a:pt x="9108" y="3713"/>
                    <a:pt x="9142" y="3717"/>
                    <a:pt x="9175" y="3726"/>
                  </a:cubicBezTo>
                  <a:cubicBezTo>
                    <a:pt x="9317" y="3762"/>
                    <a:pt x="9425" y="3872"/>
                    <a:pt x="9464" y="4012"/>
                  </a:cubicBezTo>
                  <a:cubicBezTo>
                    <a:pt x="9500" y="4153"/>
                    <a:pt x="9459" y="4302"/>
                    <a:pt x="9353" y="4403"/>
                  </a:cubicBezTo>
                  <a:lnTo>
                    <a:pt x="7138" y="6619"/>
                  </a:lnTo>
                  <a:cubicBezTo>
                    <a:pt x="7061" y="6699"/>
                    <a:pt x="6956" y="6742"/>
                    <a:pt x="6848" y="6742"/>
                  </a:cubicBezTo>
                  <a:cubicBezTo>
                    <a:pt x="6814" y="6742"/>
                    <a:pt x="6780" y="6738"/>
                    <a:pt x="6746" y="6729"/>
                  </a:cubicBezTo>
                  <a:cubicBezTo>
                    <a:pt x="6604" y="6693"/>
                    <a:pt x="6496" y="6583"/>
                    <a:pt x="6460" y="6441"/>
                  </a:cubicBezTo>
                  <a:cubicBezTo>
                    <a:pt x="6421" y="6302"/>
                    <a:pt x="6465" y="6153"/>
                    <a:pt x="6568" y="6052"/>
                  </a:cubicBezTo>
                  <a:lnTo>
                    <a:pt x="8786" y="3836"/>
                  </a:lnTo>
                  <a:cubicBezTo>
                    <a:pt x="8863" y="3756"/>
                    <a:pt x="8967" y="3713"/>
                    <a:pt x="9075" y="3713"/>
                  </a:cubicBezTo>
                  <a:close/>
                  <a:moveTo>
                    <a:pt x="3649" y="0"/>
                  </a:moveTo>
                  <a:cubicBezTo>
                    <a:pt x="3557" y="0"/>
                    <a:pt x="3464" y="32"/>
                    <a:pt x="3389" y="97"/>
                  </a:cubicBezTo>
                  <a:cubicBezTo>
                    <a:pt x="2608" y="782"/>
                    <a:pt x="1704" y="2202"/>
                    <a:pt x="1" y="3336"/>
                  </a:cubicBezTo>
                  <a:cubicBezTo>
                    <a:pt x="24" y="3337"/>
                    <a:pt x="46" y="3337"/>
                    <a:pt x="69" y="3337"/>
                  </a:cubicBezTo>
                  <a:cubicBezTo>
                    <a:pt x="1569" y="3337"/>
                    <a:pt x="3019" y="2491"/>
                    <a:pt x="3658" y="2058"/>
                  </a:cubicBezTo>
                  <a:cubicBezTo>
                    <a:pt x="3818" y="1950"/>
                    <a:pt x="4002" y="1897"/>
                    <a:pt x="4184" y="1897"/>
                  </a:cubicBezTo>
                  <a:cubicBezTo>
                    <a:pt x="4426" y="1897"/>
                    <a:pt x="4667" y="1990"/>
                    <a:pt x="4848" y="2171"/>
                  </a:cubicBezTo>
                  <a:cubicBezTo>
                    <a:pt x="5109" y="2428"/>
                    <a:pt x="5198" y="2815"/>
                    <a:pt x="5073" y="3158"/>
                  </a:cubicBezTo>
                  <a:cubicBezTo>
                    <a:pt x="5004" y="3358"/>
                    <a:pt x="4655" y="4341"/>
                    <a:pt x="4069" y="5833"/>
                  </a:cubicBezTo>
                  <a:cubicBezTo>
                    <a:pt x="4216" y="5859"/>
                    <a:pt x="4355" y="5912"/>
                    <a:pt x="4482" y="5989"/>
                  </a:cubicBezTo>
                  <a:lnTo>
                    <a:pt x="5292" y="6472"/>
                  </a:lnTo>
                  <a:cubicBezTo>
                    <a:pt x="5809" y="6785"/>
                    <a:pt x="6018" y="7429"/>
                    <a:pt x="5780" y="7984"/>
                  </a:cubicBezTo>
                  <a:lnTo>
                    <a:pt x="5030" y="9733"/>
                  </a:lnTo>
                  <a:cubicBezTo>
                    <a:pt x="5064" y="9740"/>
                    <a:pt x="5100" y="9752"/>
                    <a:pt x="5131" y="9762"/>
                  </a:cubicBezTo>
                  <a:lnTo>
                    <a:pt x="9639" y="5256"/>
                  </a:lnTo>
                  <a:cubicBezTo>
                    <a:pt x="10266" y="4629"/>
                    <a:pt x="10266" y="3610"/>
                    <a:pt x="9639" y="2983"/>
                  </a:cubicBezTo>
                  <a:lnTo>
                    <a:pt x="9070" y="2414"/>
                  </a:lnTo>
                  <a:lnTo>
                    <a:pt x="5924" y="5559"/>
                  </a:lnTo>
                  <a:cubicBezTo>
                    <a:pt x="5845" y="5634"/>
                    <a:pt x="5744" y="5672"/>
                    <a:pt x="5643" y="5672"/>
                  </a:cubicBezTo>
                  <a:cubicBezTo>
                    <a:pt x="5541" y="5672"/>
                    <a:pt x="5439" y="5633"/>
                    <a:pt x="5362" y="5554"/>
                  </a:cubicBezTo>
                  <a:cubicBezTo>
                    <a:pt x="5206" y="5400"/>
                    <a:pt x="5203" y="5148"/>
                    <a:pt x="5357" y="4992"/>
                  </a:cubicBezTo>
                  <a:lnTo>
                    <a:pt x="8216" y="2130"/>
                  </a:lnTo>
                  <a:lnTo>
                    <a:pt x="6652" y="568"/>
                  </a:lnTo>
                  <a:lnTo>
                    <a:pt x="5261" y="768"/>
                  </a:lnTo>
                  <a:cubicBezTo>
                    <a:pt x="5205" y="775"/>
                    <a:pt x="5149" y="779"/>
                    <a:pt x="5093" y="779"/>
                  </a:cubicBezTo>
                  <a:cubicBezTo>
                    <a:pt x="4776" y="779"/>
                    <a:pt x="4469" y="653"/>
                    <a:pt x="4242" y="426"/>
                  </a:cubicBezTo>
                  <a:lnTo>
                    <a:pt x="3934" y="119"/>
                  </a:lnTo>
                  <a:cubicBezTo>
                    <a:pt x="3856" y="40"/>
                    <a:pt x="3753" y="0"/>
                    <a:pt x="36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p:cNvSpPr/>
            <p:nvPr/>
          </p:nvSpPr>
          <p:spPr>
            <a:xfrm>
              <a:off x="2441938" y="3735463"/>
              <a:ext cx="166600" cy="123950"/>
            </a:xfrm>
            <a:custGeom>
              <a:avLst/>
              <a:gdLst/>
              <a:ahLst/>
              <a:cxnLst/>
              <a:rect l="l" t="t" r="r" b="b"/>
              <a:pathLst>
                <a:path w="6664" h="4958" extrusionOk="0">
                  <a:moveTo>
                    <a:pt x="0" y="0"/>
                  </a:moveTo>
                  <a:lnTo>
                    <a:pt x="0" y="0"/>
                  </a:lnTo>
                  <a:cubicBezTo>
                    <a:pt x="1060" y="1093"/>
                    <a:pt x="2718" y="1528"/>
                    <a:pt x="3489" y="1677"/>
                  </a:cubicBezTo>
                  <a:cubicBezTo>
                    <a:pt x="3888" y="1757"/>
                    <a:pt x="4193" y="2083"/>
                    <a:pt x="4244" y="2487"/>
                  </a:cubicBezTo>
                  <a:cubicBezTo>
                    <a:pt x="4294" y="2891"/>
                    <a:pt x="4083" y="3283"/>
                    <a:pt x="3715" y="3460"/>
                  </a:cubicBezTo>
                  <a:cubicBezTo>
                    <a:pt x="3165" y="3725"/>
                    <a:pt x="1937" y="4299"/>
                    <a:pt x="341" y="4957"/>
                  </a:cubicBezTo>
                  <a:lnTo>
                    <a:pt x="6663" y="4957"/>
                  </a:lnTo>
                  <a:lnTo>
                    <a:pt x="6663" y="2749"/>
                  </a:lnTo>
                  <a:lnTo>
                    <a:pt x="5539" y="1906"/>
                  </a:lnTo>
                  <a:cubicBezTo>
                    <a:pt x="5236" y="1677"/>
                    <a:pt x="5058" y="1319"/>
                    <a:pt x="5056" y="942"/>
                  </a:cubicBezTo>
                  <a:lnTo>
                    <a:pt x="5056" y="507"/>
                  </a:lnTo>
                  <a:cubicBezTo>
                    <a:pt x="5058" y="296"/>
                    <a:pt x="4895" y="120"/>
                    <a:pt x="4686" y="106"/>
                  </a:cubicBezTo>
                  <a:cubicBezTo>
                    <a:pt x="4563" y="102"/>
                    <a:pt x="4440" y="99"/>
                    <a:pt x="4317" y="99"/>
                  </a:cubicBezTo>
                  <a:cubicBezTo>
                    <a:pt x="4025" y="99"/>
                    <a:pt x="3732" y="112"/>
                    <a:pt x="3441" y="137"/>
                  </a:cubicBezTo>
                  <a:cubicBezTo>
                    <a:pt x="3038" y="176"/>
                    <a:pt x="2633" y="195"/>
                    <a:pt x="2229" y="195"/>
                  </a:cubicBezTo>
                  <a:cubicBezTo>
                    <a:pt x="1482" y="195"/>
                    <a:pt x="736" y="12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2341963" y="3377388"/>
              <a:ext cx="112250" cy="91025"/>
            </a:xfrm>
            <a:custGeom>
              <a:avLst/>
              <a:gdLst/>
              <a:ahLst/>
              <a:cxnLst/>
              <a:rect l="l" t="t" r="r" b="b"/>
              <a:pathLst>
                <a:path w="4490" h="3641" extrusionOk="0">
                  <a:moveTo>
                    <a:pt x="797" y="1"/>
                  </a:moveTo>
                  <a:cubicBezTo>
                    <a:pt x="695" y="1"/>
                    <a:pt x="593" y="39"/>
                    <a:pt x="512" y="114"/>
                  </a:cubicBezTo>
                  <a:lnTo>
                    <a:pt x="152" y="475"/>
                  </a:lnTo>
                  <a:cubicBezTo>
                    <a:pt x="25" y="609"/>
                    <a:pt x="1" y="811"/>
                    <a:pt x="97" y="967"/>
                  </a:cubicBezTo>
                  <a:cubicBezTo>
                    <a:pt x="582" y="1756"/>
                    <a:pt x="890" y="2640"/>
                    <a:pt x="995" y="3558"/>
                  </a:cubicBezTo>
                  <a:cubicBezTo>
                    <a:pt x="1132" y="3414"/>
                    <a:pt x="1267" y="3277"/>
                    <a:pt x="1404" y="3159"/>
                  </a:cubicBezTo>
                  <a:cubicBezTo>
                    <a:pt x="1632" y="2961"/>
                    <a:pt x="1913" y="2863"/>
                    <a:pt x="2195" y="2863"/>
                  </a:cubicBezTo>
                  <a:cubicBezTo>
                    <a:pt x="2504" y="2863"/>
                    <a:pt x="2812" y="2981"/>
                    <a:pt x="3047" y="3217"/>
                  </a:cubicBezTo>
                  <a:lnTo>
                    <a:pt x="3355" y="3522"/>
                  </a:lnTo>
                  <a:cubicBezTo>
                    <a:pt x="3431" y="3598"/>
                    <a:pt x="3534" y="3641"/>
                    <a:pt x="3641" y="3641"/>
                  </a:cubicBezTo>
                  <a:cubicBezTo>
                    <a:pt x="3658" y="3641"/>
                    <a:pt x="3676" y="3640"/>
                    <a:pt x="3694" y="3637"/>
                  </a:cubicBezTo>
                  <a:lnTo>
                    <a:pt x="4489" y="3522"/>
                  </a:lnTo>
                  <a:lnTo>
                    <a:pt x="1082" y="114"/>
                  </a:lnTo>
                  <a:cubicBezTo>
                    <a:pt x="1001" y="39"/>
                    <a:pt x="899" y="1"/>
                    <a:pt x="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2197313" y="3634363"/>
              <a:ext cx="330975" cy="242175"/>
            </a:xfrm>
            <a:custGeom>
              <a:avLst/>
              <a:gdLst/>
              <a:ahLst/>
              <a:cxnLst/>
              <a:rect l="l" t="t" r="r" b="b"/>
              <a:pathLst>
                <a:path w="13239" h="9687" extrusionOk="0">
                  <a:moveTo>
                    <a:pt x="8193" y="0"/>
                  </a:moveTo>
                  <a:cubicBezTo>
                    <a:pt x="8079" y="0"/>
                    <a:pt x="7967" y="49"/>
                    <a:pt x="7889" y="142"/>
                  </a:cubicBezTo>
                  <a:cubicBezTo>
                    <a:pt x="7740" y="315"/>
                    <a:pt x="7560" y="519"/>
                    <a:pt x="7356" y="742"/>
                  </a:cubicBezTo>
                  <a:lnTo>
                    <a:pt x="7817" y="1021"/>
                  </a:lnTo>
                  <a:cubicBezTo>
                    <a:pt x="8004" y="1137"/>
                    <a:pt x="8062" y="1382"/>
                    <a:pt x="7949" y="1569"/>
                  </a:cubicBezTo>
                  <a:cubicBezTo>
                    <a:pt x="7874" y="1694"/>
                    <a:pt x="7742" y="1763"/>
                    <a:pt x="7605" y="1763"/>
                  </a:cubicBezTo>
                  <a:cubicBezTo>
                    <a:pt x="7537" y="1763"/>
                    <a:pt x="7467" y="1745"/>
                    <a:pt x="7404" y="1708"/>
                  </a:cubicBezTo>
                  <a:lnTo>
                    <a:pt x="6789" y="1341"/>
                  </a:lnTo>
                  <a:cubicBezTo>
                    <a:pt x="6596" y="1538"/>
                    <a:pt x="6387" y="1744"/>
                    <a:pt x="6166" y="1958"/>
                  </a:cubicBezTo>
                  <a:lnTo>
                    <a:pt x="6613" y="2227"/>
                  </a:lnTo>
                  <a:cubicBezTo>
                    <a:pt x="6798" y="2343"/>
                    <a:pt x="6856" y="2586"/>
                    <a:pt x="6743" y="2773"/>
                  </a:cubicBezTo>
                  <a:cubicBezTo>
                    <a:pt x="6668" y="2899"/>
                    <a:pt x="6535" y="2969"/>
                    <a:pt x="6399" y="2969"/>
                  </a:cubicBezTo>
                  <a:cubicBezTo>
                    <a:pt x="6330" y="2969"/>
                    <a:pt x="6261" y="2952"/>
                    <a:pt x="6197" y="2915"/>
                  </a:cubicBezTo>
                  <a:lnTo>
                    <a:pt x="5553" y="2528"/>
                  </a:lnTo>
                  <a:cubicBezTo>
                    <a:pt x="5340" y="2720"/>
                    <a:pt x="5111" y="2917"/>
                    <a:pt x="4876" y="3112"/>
                  </a:cubicBezTo>
                  <a:lnTo>
                    <a:pt x="5407" y="3431"/>
                  </a:lnTo>
                  <a:cubicBezTo>
                    <a:pt x="5592" y="3547"/>
                    <a:pt x="5652" y="3792"/>
                    <a:pt x="5539" y="3979"/>
                  </a:cubicBezTo>
                  <a:cubicBezTo>
                    <a:pt x="5464" y="4104"/>
                    <a:pt x="5330" y="4174"/>
                    <a:pt x="5193" y="4174"/>
                  </a:cubicBezTo>
                  <a:cubicBezTo>
                    <a:pt x="5125" y="4174"/>
                    <a:pt x="5057" y="4157"/>
                    <a:pt x="4994" y="4121"/>
                  </a:cubicBezTo>
                  <a:lnTo>
                    <a:pt x="4208" y="3652"/>
                  </a:lnTo>
                  <a:cubicBezTo>
                    <a:pt x="3910" y="3883"/>
                    <a:pt x="3605" y="4109"/>
                    <a:pt x="3283" y="4332"/>
                  </a:cubicBezTo>
                  <a:lnTo>
                    <a:pt x="3797" y="4640"/>
                  </a:lnTo>
                  <a:cubicBezTo>
                    <a:pt x="3984" y="4758"/>
                    <a:pt x="4042" y="5000"/>
                    <a:pt x="3929" y="5188"/>
                  </a:cubicBezTo>
                  <a:cubicBezTo>
                    <a:pt x="3854" y="5313"/>
                    <a:pt x="3720" y="5383"/>
                    <a:pt x="3583" y="5383"/>
                  </a:cubicBezTo>
                  <a:cubicBezTo>
                    <a:pt x="3515" y="5383"/>
                    <a:pt x="3447" y="5366"/>
                    <a:pt x="3384" y="5330"/>
                  </a:cubicBezTo>
                  <a:lnTo>
                    <a:pt x="3386" y="5330"/>
                  </a:lnTo>
                  <a:lnTo>
                    <a:pt x="2543" y="4823"/>
                  </a:lnTo>
                  <a:cubicBezTo>
                    <a:pt x="1735" y="5332"/>
                    <a:pt x="885" y="5769"/>
                    <a:pt x="0" y="6130"/>
                  </a:cubicBezTo>
                  <a:lnTo>
                    <a:pt x="543" y="6130"/>
                  </a:lnTo>
                  <a:cubicBezTo>
                    <a:pt x="812" y="6137"/>
                    <a:pt x="1082" y="6166"/>
                    <a:pt x="1346" y="6216"/>
                  </a:cubicBezTo>
                  <a:cubicBezTo>
                    <a:pt x="3321" y="6577"/>
                    <a:pt x="5001" y="7870"/>
                    <a:pt x="5856" y="9686"/>
                  </a:cubicBezTo>
                  <a:cubicBezTo>
                    <a:pt x="6839" y="9417"/>
                    <a:pt x="7457" y="9174"/>
                    <a:pt x="7877" y="9025"/>
                  </a:cubicBezTo>
                  <a:cubicBezTo>
                    <a:pt x="10376" y="8086"/>
                    <a:pt x="12402" y="7142"/>
                    <a:pt x="13156" y="6779"/>
                  </a:cubicBezTo>
                  <a:cubicBezTo>
                    <a:pt x="13204" y="6757"/>
                    <a:pt x="13236" y="6711"/>
                    <a:pt x="13236" y="6659"/>
                  </a:cubicBezTo>
                  <a:cubicBezTo>
                    <a:pt x="13238" y="6586"/>
                    <a:pt x="13188" y="6522"/>
                    <a:pt x="13118" y="6510"/>
                  </a:cubicBezTo>
                  <a:cubicBezTo>
                    <a:pt x="12063" y="6305"/>
                    <a:pt x="9485" y="5608"/>
                    <a:pt x="8456" y="3556"/>
                  </a:cubicBezTo>
                  <a:cubicBezTo>
                    <a:pt x="8403" y="3451"/>
                    <a:pt x="8401" y="3326"/>
                    <a:pt x="8447" y="3217"/>
                  </a:cubicBezTo>
                  <a:lnTo>
                    <a:pt x="9374" y="1048"/>
                  </a:lnTo>
                  <a:cubicBezTo>
                    <a:pt x="9453" y="863"/>
                    <a:pt x="9384" y="649"/>
                    <a:pt x="9211" y="545"/>
                  </a:cubicBezTo>
                  <a:lnTo>
                    <a:pt x="8401" y="60"/>
                  </a:lnTo>
                  <a:cubicBezTo>
                    <a:pt x="8337" y="20"/>
                    <a:pt x="8264" y="0"/>
                    <a:pt x="8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2546088" y="3648463"/>
              <a:ext cx="62450" cy="130625"/>
            </a:xfrm>
            <a:custGeom>
              <a:avLst/>
              <a:gdLst/>
              <a:ahLst/>
              <a:cxnLst/>
              <a:rect l="l" t="t" r="r" b="b"/>
              <a:pathLst>
                <a:path w="2498" h="5225" extrusionOk="0">
                  <a:moveTo>
                    <a:pt x="1584" y="1"/>
                  </a:moveTo>
                  <a:cubicBezTo>
                    <a:pt x="1399" y="5"/>
                    <a:pt x="1241" y="130"/>
                    <a:pt x="1195" y="311"/>
                  </a:cubicBezTo>
                  <a:cubicBezTo>
                    <a:pt x="984" y="1212"/>
                    <a:pt x="575" y="2053"/>
                    <a:pt x="1" y="2778"/>
                  </a:cubicBezTo>
                  <a:cubicBezTo>
                    <a:pt x="79" y="2777"/>
                    <a:pt x="155" y="2775"/>
                    <a:pt x="230" y="2775"/>
                  </a:cubicBezTo>
                  <a:cubicBezTo>
                    <a:pt x="348" y="2775"/>
                    <a:pt x="462" y="2778"/>
                    <a:pt x="573" y="2786"/>
                  </a:cubicBezTo>
                  <a:cubicBezTo>
                    <a:pt x="1205" y="2829"/>
                    <a:pt x="1695" y="3353"/>
                    <a:pt x="1695" y="3987"/>
                  </a:cubicBezTo>
                  <a:lnTo>
                    <a:pt x="1695" y="4422"/>
                  </a:lnTo>
                  <a:cubicBezTo>
                    <a:pt x="1695" y="4547"/>
                    <a:pt x="1755" y="4667"/>
                    <a:pt x="1856" y="4742"/>
                  </a:cubicBezTo>
                  <a:lnTo>
                    <a:pt x="2497" y="5225"/>
                  </a:lnTo>
                  <a:lnTo>
                    <a:pt x="2497" y="404"/>
                  </a:lnTo>
                  <a:cubicBezTo>
                    <a:pt x="2497" y="181"/>
                    <a:pt x="2317"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2056363" y="3807638"/>
              <a:ext cx="267175" cy="81975"/>
            </a:xfrm>
            <a:custGeom>
              <a:avLst/>
              <a:gdLst/>
              <a:ahLst/>
              <a:cxnLst/>
              <a:rect l="l" t="t" r="r" b="b"/>
              <a:pathLst>
                <a:path w="10687" h="3279" extrusionOk="0">
                  <a:moveTo>
                    <a:pt x="3458" y="0"/>
                  </a:moveTo>
                  <a:cubicBezTo>
                    <a:pt x="2119" y="0"/>
                    <a:pt x="2887" y="8"/>
                    <a:pt x="2024" y="62"/>
                  </a:cubicBezTo>
                  <a:cubicBezTo>
                    <a:pt x="1928" y="62"/>
                    <a:pt x="251" y="86"/>
                    <a:pt x="18" y="1340"/>
                  </a:cubicBezTo>
                  <a:cubicBezTo>
                    <a:pt x="13" y="1376"/>
                    <a:pt x="6" y="1412"/>
                    <a:pt x="1" y="1450"/>
                  </a:cubicBezTo>
                  <a:cubicBezTo>
                    <a:pt x="724" y="1876"/>
                    <a:pt x="3218" y="3277"/>
                    <a:pt x="4812" y="3277"/>
                  </a:cubicBezTo>
                  <a:lnTo>
                    <a:pt x="7623" y="3277"/>
                  </a:lnTo>
                  <a:cubicBezTo>
                    <a:pt x="7692" y="3278"/>
                    <a:pt x="7762" y="3278"/>
                    <a:pt x="7831" y="3278"/>
                  </a:cubicBezTo>
                  <a:cubicBezTo>
                    <a:pt x="8792" y="3278"/>
                    <a:pt x="9750" y="3170"/>
                    <a:pt x="10687" y="2955"/>
                  </a:cubicBezTo>
                  <a:cubicBezTo>
                    <a:pt x="9925" y="1448"/>
                    <a:pt x="8503" y="384"/>
                    <a:pt x="6842" y="76"/>
                  </a:cubicBezTo>
                  <a:cubicBezTo>
                    <a:pt x="6623" y="33"/>
                    <a:pt x="6402" y="9"/>
                    <a:pt x="6179" y="1"/>
                  </a:cubicBezTo>
                  <a:cubicBezTo>
                    <a:pt x="4812" y="1"/>
                    <a:pt x="3977" y="0"/>
                    <a:pt x="3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2057388" y="3867663"/>
              <a:ext cx="561175" cy="72125"/>
            </a:xfrm>
            <a:custGeom>
              <a:avLst/>
              <a:gdLst/>
              <a:ahLst/>
              <a:cxnLst/>
              <a:rect l="l" t="t" r="r" b="b"/>
              <a:pathLst>
                <a:path w="22447" h="2885" extrusionOk="0">
                  <a:moveTo>
                    <a:pt x="21243" y="1277"/>
                  </a:moveTo>
                  <a:cubicBezTo>
                    <a:pt x="21464" y="1277"/>
                    <a:pt x="21644" y="1457"/>
                    <a:pt x="21644" y="1681"/>
                  </a:cubicBezTo>
                  <a:cubicBezTo>
                    <a:pt x="21644" y="1902"/>
                    <a:pt x="21464" y="2082"/>
                    <a:pt x="21243" y="2082"/>
                  </a:cubicBezTo>
                  <a:lnTo>
                    <a:pt x="17225" y="2082"/>
                  </a:lnTo>
                  <a:cubicBezTo>
                    <a:pt x="17002" y="2082"/>
                    <a:pt x="16824" y="1902"/>
                    <a:pt x="16824" y="1681"/>
                  </a:cubicBezTo>
                  <a:cubicBezTo>
                    <a:pt x="16824" y="1457"/>
                    <a:pt x="17002" y="1277"/>
                    <a:pt x="17225" y="1277"/>
                  </a:cubicBezTo>
                  <a:close/>
                  <a:moveTo>
                    <a:pt x="1" y="1"/>
                  </a:moveTo>
                  <a:cubicBezTo>
                    <a:pt x="164" y="1628"/>
                    <a:pt x="1527" y="2873"/>
                    <a:pt x="3163" y="2885"/>
                  </a:cubicBezTo>
                  <a:lnTo>
                    <a:pt x="20842" y="2885"/>
                  </a:lnTo>
                  <a:cubicBezTo>
                    <a:pt x="21728" y="2885"/>
                    <a:pt x="22447" y="2166"/>
                    <a:pt x="22447" y="1279"/>
                  </a:cubicBezTo>
                  <a:lnTo>
                    <a:pt x="22447" y="474"/>
                  </a:lnTo>
                  <a:lnTo>
                    <a:pt x="13681" y="474"/>
                  </a:lnTo>
                  <a:cubicBezTo>
                    <a:pt x="13330" y="602"/>
                    <a:pt x="13001" y="727"/>
                    <a:pt x="12520" y="876"/>
                  </a:cubicBezTo>
                  <a:cubicBezTo>
                    <a:pt x="10972" y="1410"/>
                    <a:pt x="9346" y="1681"/>
                    <a:pt x="7709" y="1681"/>
                  </a:cubicBezTo>
                  <a:cubicBezTo>
                    <a:pt x="7667" y="1681"/>
                    <a:pt x="7624" y="1681"/>
                    <a:pt x="7582" y="1681"/>
                  </a:cubicBezTo>
                  <a:lnTo>
                    <a:pt x="4771" y="1681"/>
                  </a:lnTo>
                  <a:cubicBezTo>
                    <a:pt x="3221" y="1681"/>
                    <a:pt x="1075" y="60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161738" y="3500538"/>
              <a:ext cx="252275" cy="278500"/>
            </a:xfrm>
            <a:custGeom>
              <a:avLst/>
              <a:gdLst/>
              <a:ahLst/>
              <a:cxnLst/>
              <a:rect l="l" t="t" r="r" b="b"/>
              <a:pathLst>
                <a:path w="10091" h="11140" extrusionOk="0">
                  <a:moveTo>
                    <a:pt x="2970" y="1"/>
                  </a:moveTo>
                  <a:cubicBezTo>
                    <a:pt x="2937" y="1"/>
                    <a:pt x="2903" y="5"/>
                    <a:pt x="2870" y="14"/>
                  </a:cubicBezTo>
                  <a:lnTo>
                    <a:pt x="1957" y="242"/>
                  </a:lnTo>
                  <a:cubicBezTo>
                    <a:pt x="1767" y="287"/>
                    <a:pt x="1639" y="465"/>
                    <a:pt x="1654" y="662"/>
                  </a:cubicBezTo>
                  <a:cubicBezTo>
                    <a:pt x="1673" y="898"/>
                    <a:pt x="1690" y="1172"/>
                    <a:pt x="1702" y="1465"/>
                  </a:cubicBezTo>
                  <a:lnTo>
                    <a:pt x="2223" y="1335"/>
                  </a:lnTo>
                  <a:cubicBezTo>
                    <a:pt x="2257" y="1327"/>
                    <a:pt x="2290" y="1323"/>
                    <a:pt x="2323" y="1323"/>
                  </a:cubicBezTo>
                  <a:cubicBezTo>
                    <a:pt x="2503" y="1323"/>
                    <a:pt x="2666" y="1445"/>
                    <a:pt x="2711" y="1628"/>
                  </a:cubicBezTo>
                  <a:cubicBezTo>
                    <a:pt x="2766" y="1842"/>
                    <a:pt x="2634" y="2061"/>
                    <a:pt x="2418" y="2114"/>
                  </a:cubicBezTo>
                  <a:lnTo>
                    <a:pt x="1721" y="2289"/>
                  </a:lnTo>
                  <a:cubicBezTo>
                    <a:pt x="1724" y="2573"/>
                    <a:pt x="1721" y="2863"/>
                    <a:pt x="1714" y="3166"/>
                  </a:cubicBezTo>
                  <a:lnTo>
                    <a:pt x="2226" y="3039"/>
                  </a:lnTo>
                  <a:cubicBezTo>
                    <a:pt x="2258" y="3031"/>
                    <a:pt x="2290" y="3027"/>
                    <a:pt x="2322" y="3027"/>
                  </a:cubicBezTo>
                  <a:cubicBezTo>
                    <a:pt x="2502" y="3027"/>
                    <a:pt x="2666" y="3148"/>
                    <a:pt x="2711" y="3332"/>
                  </a:cubicBezTo>
                  <a:cubicBezTo>
                    <a:pt x="2766" y="3546"/>
                    <a:pt x="2634" y="3765"/>
                    <a:pt x="2420" y="3820"/>
                  </a:cubicBezTo>
                  <a:lnTo>
                    <a:pt x="1683" y="4002"/>
                  </a:lnTo>
                  <a:cubicBezTo>
                    <a:pt x="1666" y="4310"/>
                    <a:pt x="1644" y="4608"/>
                    <a:pt x="1620" y="4896"/>
                  </a:cubicBezTo>
                  <a:lnTo>
                    <a:pt x="2226" y="4745"/>
                  </a:lnTo>
                  <a:cubicBezTo>
                    <a:pt x="2256" y="4738"/>
                    <a:pt x="2285" y="4735"/>
                    <a:pt x="2315" y="4735"/>
                  </a:cubicBezTo>
                  <a:cubicBezTo>
                    <a:pt x="2494" y="4735"/>
                    <a:pt x="2659" y="4856"/>
                    <a:pt x="2704" y="5038"/>
                  </a:cubicBezTo>
                  <a:cubicBezTo>
                    <a:pt x="2757" y="5250"/>
                    <a:pt x="2629" y="5466"/>
                    <a:pt x="2420" y="5524"/>
                  </a:cubicBezTo>
                  <a:lnTo>
                    <a:pt x="1524" y="5747"/>
                  </a:lnTo>
                  <a:cubicBezTo>
                    <a:pt x="1476" y="6134"/>
                    <a:pt x="1418" y="6511"/>
                    <a:pt x="1351" y="6881"/>
                  </a:cubicBezTo>
                  <a:lnTo>
                    <a:pt x="1940" y="6732"/>
                  </a:lnTo>
                  <a:cubicBezTo>
                    <a:pt x="1970" y="6726"/>
                    <a:pt x="1999" y="6722"/>
                    <a:pt x="2028" y="6722"/>
                  </a:cubicBezTo>
                  <a:cubicBezTo>
                    <a:pt x="2209" y="6722"/>
                    <a:pt x="2373" y="6846"/>
                    <a:pt x="2418" y="7028"/>
                  </a:cubicBezTo>
                  <a:cubicBezTo>
                    <a:pt x="2471" y="7239"/>
                    <a:pt x="2346" y="7456"/>
                    <a:pt x="2134" y="7513"/>
                  </a:cubicBezTo>
                  <a:lnTo>
                    <a:pt x="1171" y="7753"/>
                  </a:lnTo>
                  <a:cubicBezTo>
                    <a:pt x="914" y="8924"/>
                    <a:pt x="522" y="10060"/>
                    <a:pt x="1" y="11139"/>
                  </a:cubicBezTo>
                  <a:cubicBezTo>
                    <a:pt x="1118" y="10796"/>
                    <a:pt x="2185" y="10317"/>
                    <a:pt x="3182" y="9712"/>
                  </a:cubicBezTo>
                  <a:lnTo>
                    <a:pt x="2800" y="9476"/>
                  </a:lnTo>
                  <a:cubicBezTo>
                    <a:pt x="2673" y="9404"/>
                    <a:pt x="2596" y="9270"/>
                    <a:pt x="2598" y="9126"/>
                  </a:cubicBezTo>
                  <a:cubicBezTo>
                    <a:pt x="2601" y="8979"/>
                    <a:pt x="2680" y="8847"/>
                    <a:pt x="2807" y="8777"/>
                  </a:cubicBezTo>
                  <a:cubicBezTo>
                    <a:pt x="2867" y="8744"/>
                    <a:pt x="2934" y="8728"/>
                    <a:pt x="3000" y="8728"/>
                  </a:cubicBezTo>
                  <a:cubicBezTo>
                    <a:pt x="3074" y="8728"/>
                    <a:pt x="3149" y="8748"/>
                    <a:pt x="3213" y="8789"/>
                  </a:cubicBezTo>
                  <a:lnTo>
                    <a:pt x="3949" y="9231"/>
                  </a:lnTo>
                  <a:cubicBezTo>
                    <a:pt x="4273" y="9013"/>
                    <a:pt x="4590" y="8792"/>
                    <a:pt x="4893" y="8566"/>
                  </a:cubicBezTo>
                  <a:lnTo>
                    <a:pt x="4408" y="8273"/>
                  </a:lnTo>
                  <a:cubicBezTo>
                    <a:pt x="4280" y="8200"/>
                    <a:pt x="4203" y="8066"/>
                    <a:pt x="4206" y="7922"/>
                  </a:cubicBezTo>
                  <a:cubicBezTo>
                    <a:pt x="4208" y="7775"/>
                    <a:pt x="4288" y="7643"/>
                    <a:pt x="4415" y="7573"/>
                  </a:cubicBezTo>
                  <a:cubicBezTo>
                    <a:pt x="4475" y="7540"/>
                    <a:pt x="4541" y="7524"/>
                    <a:pt x="4608" y="7524"/>
                  </a:cubicBezTo>
                  <a:cubicBezTo>
                    <a:pt x="4682" y="7524"/>
                    <a:pt x="4756" y="7545"/>
                    <a:pt x="4821" y="7585"/>
                  </a:cubicBezTo>
                  <a:lnTo>
                    <a:pt x="5568" y="8035"/>
                  </a:lnTo>
                  <a:cubicBezTo>
                    <a:pt x="5809" y="7840"/>
                    <a:pt x="6034" y="7645"/>
                    <a:pt x="6253" y="7453"/>
                  </a:cubicBezTo>
                  <a:lnTo>
                    <a:pt x="5609" y="7069"/>
                  </a:lnTo>
                  <a:cubicBezTo>
                    <a:pt x="5484" y="6997"/>
                    <a:pt x="5407" y="6860"/>
                    <a:pt x="5407" y="6715"/>
                  </a:cubicBezTo>
                  <a:cubicBezTo>
                    <a:pt x="5410" y="6571"/>
                    <a:pt x="5489" y="6437"/>
                    <a:pt x="5616" y="6367"/>
                  </a:cubicBezTo>
                  <a:cubicBezTo>
                    <a:pt x="5676" y="6334"/>
                    <a:pt x="5743" y="6318"/>
                    <a:pt x="5809" y="6318"/>
                  </a:cubicBezTo>
                  <a:cubicBezTo>
                    <a:pt x="5883" y="6318"/>
                    <a:pt x="5958" y="6338"/>
                    <a:pt x="6022" y="6379"/>
                  </a:cubicBezTo>
                  <a:lnTo>
                    <a:pt x="6871" y="6888"/>
                  </a:lnTo>
                  <a:cubicBezTo>
                    <a:pt x="7097" y="6677"/>
                    <a:pt x="7306" y="6473"/>
                    <a:pt x="7500" y="6276"/>
                  </a:cubicBezTo>
                  <a:lnTo>
                    <a:pt x="6815" y="5862"/>
                  </a:lnTo>
                  <a:cubicBezTo>
                    <a:pt x="6688" y="5790"/>
                    <a:pt x="6611" y="5656"/>
                    <a:pt x="6614" y="5512"/>
                  </a:cubicBezTo>
                  <a:cubicBezTo>
                    <a:pt x="6616" y="5365"/>
                    <a:pt x="6695" y="5233"/>
                    <a:pt x="6823" y="5163"/>
                  </a:cubicBezTo>
                  <a:cubicBezTo>
                    <a:pt x="6883" y="5130"/>
                    <a:pt x="6949" y="5114"/>
                    <a:pt x="7015" y="5114"/>
                  </a:cubicBezTo>
                  <a:cubicBezTo>
                    <a:pt x="7090" y="5114"/>
                    <a:pt x="7164" y="5134"/>
                    <a:pt x="7229" y="5175"/>
                  </a:cubicBezTo>
                  <a:lnTo>
                    <a:pt x="8072" y="5680"/>
                  </a:lnTo>
                  <a:cubicBezTo>
                    <a:pt x="8721" y="4983"/>
                    <a:pt x="8690" y="4959"/>
                    <a:pt x="8860" y="4822"/>
                  </a:cubicBezTo>
                  <a:cubicBezTo>
                    <a:pt x="9572" y="3044"/>
                    <a:pt x="9992" y="1854"/>
                    <a:pt x="10071" y="1631"/>
                  </a:cubicBezTo>
                  <a:cubicBezTo>
                    <a:pt x="10091" y="1573"/>
                    <a:pt x="10071" y="1508"/>
                    <a:pt x="10023" y="1472"/>
                  </a:cubicBezTo>
                  <a:cubicBezTo>
                    <a:pt x="9997" y="1453"/>
                    <a:pt x="9966" y="1442"/>
                    <a:pt x="9935" y="1442"/>
                  </a:cubicBezTo>
                  <a:cubicBezTo>
                    <a:pt x="9909" y="1442"/>
                    <a:pt x="9883" y="1450"/>
                    <a:pt x="9860" y="1465"/>
                  </a:cubicBezTo>
                  <a:cubicBezTo>
                    <a:pt x="9147" y="1946"/>
                    <a:pt x="7539" y="2884"/>
                    <a:pt x="5814" y="2884"/>
                  </a:cubicBezTo>
                  <a:cubicBezTo>
                    <a:pt x="5369" y="2884"/>
                    <a:pt x="4917" y="2822"/>
                    <a:pt x="4470" y="2674"/>
                  </a:cubicBezTo>
                  <a:cubicBezTo>
                    <a:pt x="4357" y="2638"/>
                    <a:pt x="4266" y="2553"/>
                    <a:pt x="4223" y="2443"/>
                  </a:cubicBezTo>
                  <a:lnTo>
                    <a:pt x="3343" y="254"/>
                  </a:lnTo>
                  <a:cubicBezTo>
                    <a:pt x="3281" y="98"/>
                    <a:pt x="3132" y="1"/>
                    <a:pt x="2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41"/>
          <p:cNvGrpSpPr/>
          <p:nvPr/>
        </p:nvGrpSpPr>
        <p:grpSpPr>
          <a:xfrm>
            <a:off x="1503218" y="3276035"/>
            <a:ext cx="471192" cy="469294"/>
            <a:chOff x="1322213" y="4244088"/>
            <a:chExt cx="564775" cy="562500"/>
          </a:xfrm>
        </p:grpSpPr>
        <p:sp>
          <p:nvSpPr>
            <p:cNvPr id="451" name="Google Shape;451;p41"/>
            <p:cNvSpPr/>
            <p:nvPr/>
          </p:nvSpPr>
          <p:spPr>
            <a:xfrm>
              <a:off x="1464938" y="4314388"/>
              <a:ext cx="126600" cy="104675"/>
            </a:xfrm>
            <a:custGeom>
              <a:avLst/>
              <a:gdLst/>
              <a:ahLst/>
              <a:cxnLst/>
              <a:rect l="l" t="t" r="r" b="b"/>
              <a:pathLst>
                <a:path w="5064" h="4187" extrusionOk="0">
                  <a:moveTo>
                    <a:pt x="2704" y="0"/>
                  </a:moveTo>
                  <a:cubicBezTo>
                    <a:pt x="1202" y="899"/>
                    <a:pt x="203" y="2447"/>
                    <a:pt x="1" y="4186"/>
                  </a:cubicBezTo>
                  <a:cubicBezTo>
                    <a:pt x="1298" y="3643"/>
                    <a:pt x="2666" y="3288"/>
                    <a:pt x="4064" y="3134"/>
                  </a:cubicBezTo>
                  <a:cubicBezTo>
                    <a:pt x="4391" y="3095"/>
                    <a:pt x="4727" y="3069"/>
                    <a:pt x="5064" y="3043"/>
                  </a:cubicBezTo>
                  <a:cubicBezTo>
                    <a:pt x="4715" y="1755"/>
                    <a:pt x="3865" y="659"/>
                    <a:pt x="2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1464288" y="4410313"/>
              <a:ext cx="130250" cy="118675"/>
            </a:xfrm>
            <a:custGeom>
              <a:avLst/>
              <a:gdLst/>
              <a:ahLst/>
              <a:cxnLst/>
              <a:rect l="l" t="t" r="r" b="b"/>
              <a:pathLst>
                <a:path w="5210" h="4747" extrusionOk="0">
                  <a:moveTo>
                    <a:pt x="5203" y="1"/>
                  </a:moveTo>
                  <a:cubicBezTo>
                    <a:pt x="4862" y="27"/>
                    <a:pt x="4520" y="54"/>
                    <a:pt x="4191" y="95"/>
                  </a:cubicBezTo>
                  <a:cubicBezTo>
                    <a:pt x="2740" y="248"/>
                    <a:pt x="1324" y="638"/>
                    <a:pt x="0" y="1250"/>
                  </a:cubicBezTo>
                  <a:cubicBezTo>
                    <a:pt x="60" y="2548"/>
                    <a:pt x="570" y="3783"/>
                    <a:pt x="1442" y="4747"/>
                  </a:cubicBezTo>
                  <a:cubicBezTo>
                    <a:pt x="3706" y="3966"/>
                    <a:pt x="5210" y="2149"/>
                    <a:pt x="5210" y="155"/>
                  </a:cubicBezTo>
                  <a:cubicBezTo>
                    <a:pt x="5210" y="102"/>
                    <a:pt x="5205" y="51"/>
                    <a:pt x="5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1553563" y="4294313"/>
              <a:ext cx="84850" cy="94950"/>
            </a:xfrm>
            <a:custGeom>
              <a:avLst/>
              <a:gdLst/>
              <a:ahLst/>
              <a:cxnLst/>
              <a:rect l="l" t="t" r="r" b="b"/>
              <a:pathLst>
                <a:path w="3394" h="3798" extrusionOk="0">
                  <a:moveTo>
                    <a:pt x="2040" y="1"/>
                  </a:moveTo>
                  <a:cubicBezTo>
                    <a:pt x="1343" y="1"/>
                    <a:pt x="651" y="133"/>
                    <a:pt x="0" y="388"/>
                  </a:cubicBezTo>
                  <a:cubicBezTo>
                    <a:pt x="1182" y="1188"/>
                    <a:pt x="2014" y="2406"/>
                    <a:pt x="2326" y="3797"/>
                  </a:cubicBezTo>
                  <a:cubicBezTo>
                    <a:pt x="2631" y="3785"/>
                    <a:pt x="2934" y="3769"/>
                    <a:pt x="3244" y="3769"/>
                  </a:cubicBezTo>
                  <a:lnTo>
                    <a:pt x="3287" y="3769"/>
                  </a:lnTo>
                  <a:cubicBezTo>
                    <a:pt x="3321" y="3769"/>
                    <a:pt x="3357" y="3771"/>
                    <a:pt x="3393" y="3771"/>
                  </a:cubicBezTo>
                  <a:cubicBezTo>
                    <a:pt x="3198" y="2079"/>
                    <a:pt x="2764" y="671"/>
                    <a:pt x="2220" y="10"/>
                  </a:cubicBezTo>
                  <a:cubicBezTo>
                    <a:pt x="2160" y="8"/>
                    <a:pt x="2103" y="1"/>
                    <a:pt x="2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1634763" y="4297613"/>
              <a:ext cx="62400" cy="92725"/>
            </a:xfrm>
            <a:custGeom>
              <a:avLst/>
              <a:gdLst/>
              <a:ahLst/>
              <a:cxnLst/>
              <a:rect l="l" t="t" r="r" b="b"/>
              <a:pathLst>
                <a:path w="2496" h="3709" extrusionOk="0">
                  <a:moveTo>
                    <a:pt x="1" y="1"/>
                  </a:moveTo>
                  <a:lnTo>
                    <a:pt x="1" y="1"/>
                  </a:lnTo>
                  <a:cubicBezTo>
                    <a:pt x="530" y="1157"/>
                    <a:pt x="854" y="2397"/>
                    <a:pt x="955" y="3663"/>
                  </a:cubicBezTo>
                  <a:cubicBezTo>
                    <a:pt x="1222" y="3673"/>
                    <a:pt x="1484" y="3687"/>
                    <a:pt x="1748" y="3709"/>
                  </a:cubicBezTo>
                  <a:cubicBezTo>
                    <a:pt x="1815" y="2851"/>
                    <a:pt x="2070" y="2017"/>
                    <a:pt x="2495" y="1270"/>
                  </a:cubicBezTo>
                  <a:cubicBezTo>
                    <a:pt x="1784" y="643"/>
                    <a:pt x="926" y="20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1322213" y="4274363"/>
              <a:ext cx="97700" cy="249525"/>
            </a:xfrm>
            <a:custGeom>
              <a:avLst/>
              <a:gdLst/>
              <a:ahLst/>
              <a:cxnLst/>
              <a:rect l="l" t="t" r="r" b="b"/>
              <a:pathLst>
                <a:path w="3908" h="9981" extrusionOk="0">
                  <a:moveTo>
                    <a:pt x="2580" y="0"/>
                  </a:moveTo>
                  <a:cubicBezTo>
                    <a:pt x="2134" y="0"/>
                    <a:pt x="1692" y="108"/>
                    <a:pt x="1291" y="318"/>
                  </a:cubicBezTo>
                  <a:cubicBezTo>
                    <a:pt x="236" y="924"/>
                    <a:pt x="82" y="2474"/>
                    <a:pt x="60" y="2776"/>
                  </a:cubicBezTo>
                  <a:cubicBezTo>
                    <a:pt x="0" y="4055"/>
                    <a:pt x="250" y="5331"/>
                    <a:pt x="786" y="6491"/>
                  </a:cubicBezTo>
                  <a:cubicBezTo>
                    <a:pt x="1291" y="7640"/>
                    <a:pt x="2069" y="8647"/>
                    <a:pt x="3054" y="9425"/>
                  </a:cubicBezTo>
                  <a:cubicBezTo>
                    <a:pt x="3324" y="9632"/>
                    <a:pt x="3610" y="9817"/>
                    <a:pt x="3908" y="9980"/>
                  </a:cubicBezTo>
                  <a:cubicBezTo>
                    <a:pt x="3737" y="9584"/>
                    <a:pt x="3600" y="9171"/>
                    <a:pt x="3497" y="8750"/>
                  </a:cubicBezTo>
                  <a:cubicBezTo>
                    <a:pt x="2641" y="8058"/>
                    <a:pt x="1964" y="7169"/>
                    <a:pt x="1519" y="6162"/>
                  </a:cubicBezTo>
                  <a:cubicBezTo>
                    <a:pt x="1038" y="5119"/>
                    <a:pt x="813" y="3978"/>
                    <a:pt x="863" y="2832"/>
                  </a:cubicBezTo>
                  <a:cubicBezTo>
                    <a:pt x="911" y="2135"/>
                    <a:pt x="1187" y="1303"/>
                    <a:pt x="1692" y="1015"/>
                  </a:cubicBezTo>
                  <a:cubicBezTo>
                    <a:pt x="1974" y="876"/>
                    <a:pt x="2282" y="805"/>
                    <a:pt x="2591" y="805"/>
                  </a:cubicBezTo>
                  <a:cubicBezTo>
                    <a:pt x="2816" y="805"/>
                    <a:pt x="3042" y="843"/>
                    <a:pt x="3259" y="919"/>
                  </a:cubicBezTo>
                  <a:lnTo>
                    <a:pt x="3259" y="85"/>
                  </a:lnTo>
                  <a:cubicBezTo>
                    <a:pt x="3035" y="28"/>
                    <a:pt x="280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1516488" y="4408638"/>
              <a:ext cx="124800" cy="166925"/>
            </a:xfrm>
            <a:custGeom>
              <a:avLst/>
              <a:gdLst/>
              <a:ahLst/>
              <a:cxnLst/>
              <a:rect l="l" t="t" r="r" b="b"/>
              <a:pathLst>
                <a:path w="4992" h="6677" extrusionOk="0">
                  <a:moveTo>
                    <a:pt x="4605" y="1"/>
                  </a:moveTo>
                  <a:cubicBezTo>
                    <a:pt x="4502" y="1"/>
                    <a:pt x="4445" y="5"/>
                    <a:pt x="3915" y="25"/>
                  </a:cubicBezTo>
                  <a:cubicBezTo>
                    <a:pt x="3917" y="90"/>
                    <a:pt x="3925" y="154"/>
                    <a:pt x="3925" y="222"/>
                  </a:cubicBezTo>
                  <a:cubicBezTo>
                    <a:pt x="3925" y="2444"/>
                    <a:pt x="2372" y="4468"/>
                    <a:pt x="1" y="5431"/>
                  </a:cubicBezTo>
                  <a:cubicBezTo>
                    <a:pt x="995" y="6236"/>
                    <a:pt x="2236" y="6676"/>
                    <a:pt x="3513" y="6676"/>
                  </a:cubicBezTo>
                  <a:cubicBezTo>
                    <a:pt x="3516" y="6676"/>
                    <a:pt x="3520" y="6676"/>
                    <a:pt x="3523" y="6676"/>
                  </a:cubicBezTo>
                  <a:cubicBezTo>
                    <a:pt x="3691" y="6676"/>
                    <a:pt x="3855" y="6666"/>
                    <a:pt x="4018" y="6652"/>
                  </a:cubicBezTo>
                  <a:cubicBezTo>
                    <a:pt x="4047" y="6597"/>
                    <a:pt x="4078" y="6544"/>
                    <a:pt x="4107" y="6484"/>
                  </a:cubicBezTo>
                  <a:cubicBezTo>
                    <a:pt x="4662" y="5294"/>
                    <a:pt x="4991" y="3353"/>
                    <a:pt x="4991" y="1296"/>
                  </a:cubicBezTo>
                  <a:cubicBezTo>
                    <a:pt x="4991" y="851"/>
                    <a:pt x="4972" y="421"/>
                    <a:pt x="4943" y="3"/>
                  </a:cubicBezTo>
                  <a:cubicBezTo>
                    <a:pt x="4743" y="2"/>
                    <a:pt x="4666" y="1"/>
                    <a:pt x="4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1433838" y="4696088"/>
              <a:ext cx="341525" cy="110500"/>
            </a:xfrm>
            <a:custGeom>
              <a:avLst/>
              <a:gdLst/>
              <a:ahLst/>
              <a:cxnLst/>
              <a:rect l="l" t="t" r="r" b="b"/>
              <a:pathLst>
                <a:path w="13661" h="4420" extrusionOk="0">
                  <a:moveTo>
                    <a:pt x="3274" y="1"/>
                  </a:moveTo>
                  <a:cubicBezTo>
                    <a:pt x="2931" y="1"/>
                    <a:pt x="2628" y="221"/>
                    <a:pt x="2521" y="546"/>
                  </a:cubicBezTo>
                  <a:lnTo>
                    <a:pt x="2165" y="1606"/>
                  </a:lnTo>
                  <a:lnTo>
                    <a:pt x="3616" y="1606"/>
                  </a:lnTo>
                  <a:cubicBezTo>
                    <a:pt x="3838" y="1606"/>
                    <a:pt x="4018" y="1786"/>
                    <a:pt x="4018" y="2010"/>
                  </a:cubicBezTo>
                  <a:cubicBezTo>
                    <a:pt x="4018" y="2231"/>
                    <a:pt x="3838" y="2411"/>
                    <a:pt x="3616" y="2411"/>
                  </a:cubicBezTo>
                  <a:lnTo>
                    <a:pt x="401" y="2411"/>
                  </a:lnTo>
                  <a:cubicBezTo>
                    <a:pt x="180" y="2411"/>
                    <a:pt x="0" y="2591"/>
                    <a:pt x="0" y="2812"/>
                  </a:cubicBezTo>
                  <a:lnTo>
                    <a:pt x="0" y="4018"/>
                  </a:lnTo>
                  <a:cubicBezTo>
                    <a:pt x="0" y="4240"/>
                    <a:pt x="180" y="4420"/>
                    <a:pt x="401" y="4420"/>
                  </a:cubicBezTo>
                  <a:lnTo>
                    <a:pt x="13257" y="4420"/>
                  </a:lnTo>
                  <a:cubicBezTo>
                    <a:pt x="13481" y="4420"/>
                    <a:pt x="13661" y="4240"/>
                    <a:pt x="13661" y="4018"/>
                  </a:cubicBezTo>
                  <a:lnTo>
                    <a:pt x="13661" y="2812"/>
                  </a:lnTo>
                  <a:cubicBezTo>
                    <a:pt x="13661" y="2591"/>
                    <a:pt x="13481" y="2411"/>
                    <a:pt x="13257" y="2411"/>
                  </a:cubicBezTo>
                  <a:lnTo>
                    <a:pt x="6027" y="2411"/>
                  </a:lnTo>
                  <a:cubicBezTo>
                    <a:pt x="5803" y="2411"/>
                    <a:pt x="5625" y="2231"/>
                    <a:pt x="5625" y="2010"/>
                  </a:cubicBezTo>
                  <a:cubicBezTo>
                    <a:pt x="5625" y="1786"/>
                    <a:pt x="5803" y="1606"/>
                    <a:pt x="6027" y="1606"/>
                  </a:cubicBezTo>
                  <a:lnTo>
                    <a:pt x="11496" y="1606"/>
                  </a:lnTo>
                  <a:lnTo>
                    <a:pt x="11143" y="549"/>
                  </a:lnTo>
                  <a:cubicBezTo>
                    <a:pt x="11035" y="221"/>
                    <a:pt x="10730" y="1"/>
                    <a:pt x="10389" y="1"/>
                  </a:cubicBezTo>
                  <a:cubicBezTo>
                    <a:pt x="10387" y="1"/>
                    <a:pt x="10385" y="1"/>
                    <a:pt x="10383" y="1"/>
                  </a:cubicBezTo>
                  <a:lnTo>
                    <a:pt x="3280" y="1"/>
                  </a:lnTo>
                  <a:cubicBezTo>
                    <a:pt x="3278" y="1"/>
                    <a:pt x="3276" y="1"/>
                    <a:pt x="3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1789288" y="4274363"/>
              <a:ext cx="97700" cy="249525"/>
            </a:xfrm>
            <a:custGeom>
              <a:avLst/>
              <a:gdLst/>
              <a:ahLst/>
              <a:cxnLst/>
              <a:rect l="l" t="t" r="r" b="b"/>
              <a:pathLst>
                <a:path w="3908" h="9981" extrusionOk="0">
                  <a:moveTo>
                    <a:pt x="1327" y="0"/>
                  </a:moveTo>
                  <a:cubicBezTo>
                    <a:pt x="1099" y="0"/>
                    <a:pt x="871" y="28"/>
                    <a:pt x="647" y="85"/>
                  </a:cubicBezTo>
                  <a:lnTo>
                    <a:pt x="647" y="919"/>
                  </a:lnTo>
                  <a:cubicBezTo>
                    <a:pt x="864" y="843"/>
                    <a:pt x="1090" y="806"/>
                    <a:pt x="1315" y="806"/>
                  </a:cubicBezTo>
                  <a:cubicBezTo>
                    <a:pt x="1625" y="806"/>
                    <a:pt x="1934" y="877"/>
                    <a:pt x="2218" y="1017"/>
                  </a:cubicBezTo>
                  <a:cubicBezTo>
                    <a:pt x="2720" y="1303"/>
                    <a:pt x="2997" y="2135"/>
                    <a:pt x="3045" y="2832"/>
                  </a:cubicBezTo>
                  <a:cubicBezTo>
                    <a:pt x="3093" y="3978"/>
                    <a:pt x="2869" y="5122"/>
                    <a:pt x="2389" y="6162"/>
                  </a:cubicBezTo>
                  <a:cubicBezTo>
                    <a:pt x="1944" y="7169"/>
                    <a:pt x="1267" y="8056"/>
                    <a:pt x="411" y="8750"/>
                  </a:cubicBezTo>
                  <a:cubicBezTo>
                    <a:pt x="308" y="9171"/>
                    <a:pt x="171" y="9582"/>
                    <a:pt x="0" y="9980"/>
                  </a:cubicBezTo>
                  <a:cubicBezTo>
                    <a:pt x="298" y="9817"/>
                    <a:pt x="582" y="9632"/>
                    <a:pt x="851" y="9425"/>
                  </a:cubicBezTo>
                  <a:cubicBezTo>
                    <a:pt x="1836" y="8647"/>
                    <a:pt x="2615" y="7640"/>
                    <a:pt x="3122" y="6491"/>
                  </a:cubicBezTo>
                  <a:cubicBezTo>
                    <a:pt x="3658" y="5331"/>
                    <a:pt x="3908" y="4057"/>
                    <a:pt x="3847" y="2779"/>
                  </a:cubicBezTo>
                  <a:cubicBezTo>
                    <a:pt x="3826" y="2474"/>
                    <a:pt x="3672" y="924"/>
                    <a:pt x="2617" y="318"/>
                  </a:cubicBezTo>
                  <a:cubicBezTo>
                    <a:pt x="2216" y="108"/>
                    <a:pt x="1773" y="0"/>
                    <a:pt x="1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1423663" y="4244088"/>
              <a:ext cx="361800" cy="431900"/>
            </a:xfrm>
            <a:custGeom>
              <a:avLst/>
              <a:gdLst/>
              <a:ahLst/>
              <a:cxnLst/>
              <a:rect l="l" t="t" r="r" b="b"/>
              <a:pathLst>
                <a:path w="14472" h="17276" extrusionOk="0">
                  <a:moveTo>
                    <a:pt x="2015" y="804"/>
                  </a:moveTo>
                  <a:cubicBezTo>
                    <a:pt x="2236" y="804"/>
                    <a:pt x="2416" y="984"/>
                    <a:pt x="2416" y="1205"/>
                  </a:cubicBezTo>
                  <a:cubicBezTo>
                    <a:pt x="2416" y="1428"/>
                    <a:pt x="2236" y="1608"/>
                    <a:pt x="2015" y="1608"/>
                  </a:cubicBezTo>
                  <a:lnTo>
                    <a:pt x="1611" y="1608"/>
                  </a:lnTo>
                  <a:lnTo>
                    <a:pt x="1611" y="2010"/>
                  </a:lnTo>
                  <a:cubicBezTo>
                    <a:pt x="1611" y="2231"/>
                    <a:pt x="1433" y="2411"/>
                    <a:pt x="1210" y="2411"/>
                  </a:cubicBezTo>
                  <a:cubicBezTo>
                    <a:pt x="989" y="2411"/>
                    <a:pt x="808" y="2231"/>
                    <a:pt x="808" y="2010"/>
                  </a:cubicBezTo>
                  <a:lnTo>
                    <a:pt x="808" y="1205"/>
                  </a:lnTo>
                  <a:cubicBezTo>
                    <a:pt x="808" y="984"/>
                    <a:pt x="989" y="804"/>
                    <a:pt x="1210" y="804"/>
                  </a:cubicBezTo>
                  <a:close/>
                  <a:moveTo>
                    <a:pt x="7236" y="1205"/>
                  </a:moveTo>
                  <a:cubicBezTo>
                    <a:pt x="10788" y="1205"/>
                    <a:pt x="13664" y="4084"/>
                    <a:pt x="13664" y="7635"/>
                  </a:cubicBezTo>
                  <a:cubicBezTo>
                    <a:pt x="13662" y="11182"/>
                    <a:pt x="10785" y="14058"/>
                    <a:pt x="7236" y="14063"/>
                  </a:cubicBezTo>
                  <a:cubicBezTo>
                    <a:pt x="3687" y="14063"/>
                    <a:pt x="808" y="11184"/>
                    <a:pt x="808" y="7635"/>
                  </a:cubicBezTo>
                  <a:cubicBezTo>
                    <a:pt x="808" y="4084"/>
                    <a:pt x="3687" y="1205"/>
                    <a:pt x="7236" y="1205"/>
                  </a:cubicBezTo>
                  <a:close/>
                  <a:moveTo>
                    <a:pt x="407" y="1"/>
                  </a:moveTo>
                  <a:cubicBezTo>
                    <a:pt x="184" y="1"/>
                    <a:pt x="6" y="181"/>
                    <a:pt x="6" y="402"/>
                  </a:cubicBezTo>
                  <a:lnTo>
                    <a:pt x="6" y="8036"/>
                  </a:lnTo>
                  <a:cubicBezTo>
                    <a:pt x="1" y="10951"/>
                    <a:pt x="1753" y="13585"/>
                    <a:pt x="4446" y="14705"/>
                  </a:cubicBezTo>
                  <a:cubicBezTo>
                    <a:pt x="5518" y="15142"/>
                    <a:pt x="6270" y="16127"/>
                    <a:pt x="6407" y="17276"/>
                  </a:cubicBezTo>
                  <a:lnTo>
                    <a:pt x="8068" y="17276"/>
                  </a:lnTo>
                  <a:cubicBezTo>
                    <a:pt x="8205" y="16127"/>
                    <a:pt x="8957" y="15142"/>
                    <a:pt x="10028" y="14705"/>
                  </a:cubicBezTo>
                  <a:cubicBezTo>
                    <a:pt x="12720" y="13582"/>
                    <a:pt x="14472" y="10951"/>
                    <a:pt x="14469" y="8036"/>
                  </a:cubicBezTo>
                  <a:lnTo>
                    <a:pt x="14469" y="402"/>
                  </a:lnTo>
                  <a:cubicBezTo>
                    <a:pt x="14469" y="181"/>
                    <a:pt x="14289" y="1"/>
                    <a:pt x="14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1698463" y="4344313"/>
              <a:ext cx="41875" cy="54450"/>
            </a:xfrm>
            <a:custGeom>
              <a:avLst/>
              <a:gdLst/>
              <a:ahLst/>
              <a:cxnLst/>
              <a:rect l="l" t="t" r="r" b="b"/>
              <a:pathLst>
                <a:path w="1675" h="2178" extrusionOk="0">
                  <a:moveTo>
                    <a:pt x="538" y="0"/>
                  </a:moveTo>
                  <a:cubicBezTo>
                    <a:pt x="240" y="596"/>
                    <a:pt x="58" y="1245"/>
                    <a:pt x="0" y="1910"/>
                  </a:cubicBezTo>
                  <a:cubicBezTo>
                    <a:pt x="41" y="1915"/>
                    <a:pt x="84" y="1915"/>
                    <a:pt x="125" y="1920"/>
                  </a:cubicBezTo>
                  <a:cubicBezTo>
                    <a:pt x="661" y="1985"/>
                    <a:pt x="1175" y="2074"/>
                    <a:pt x="1675" y="2177"/>
                  </a:cubicBezTo>
                  <a:cubicBezTo>
                    <a:pt x="1461" y="1377"/>
                    <a:pt x="1072" y="632"/>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1640913" y="4409313"/>
              <a:ext cx="80875" cy="161300"/>
            </a:xfrm>
            <a:custGeom>
              <a:avLst/>
              <a:gdLst/>
              <a:ahLst/>
              <a:cxnLst/>
              <a:rect l="l" t="t" r="r" b="b"/>
              <a:pathLst>
                <a:path w="3235" h="6452" extrusionOk="0">
                  <a:moveTo>
                    <a:pt x="779" y="0"/>
                  </a:moveTo>
                  <a:cubicBezTo>
                    <a:pt x="805" y="401"/>
                    <a:pt x="817" y="829"/>
                    <a:pt x="817" y="1269"/>
                  </a:cubicBezTo>
                  <a:cubicBezTo>
                    <a:pt x="858" y="3030"/>
                    <a:pt x="582" y="4787"/>
                    <a:pt x="0" y="6452"/>
                  </a:cubicBezTo>
                  <a:cubicBezTo>
                    <a:pt x="1324" y="6094"/>
                    <a:pt x="2475" y="5267"/>
                    <a:pt x="3234" y="4124"/>
                  </a:cubicBezTo>
                  <a:cubicBezTo>
                    <a:pt x="2192" y="3395"/>
                    <a:pt x="1507" y="1834"/>
                    <a:pt x="1473" y="43"/>
                  </a:cubicBezTo>
                  <a:cubicBezTo>
                    <a:pt x="1242" y="26"/>
                    <a:pt x="1012" y="1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1697863" y="4412188"/>
              <a:ext cx="47350" cy="82675"/>
            </a:xfrm>
            <a:custGeom>
              <a:avLst/>
              <a:gdLst/>
              <a:ahLst/>
              <a:cxnLst/>
              <a:rect l="l" t="t" r="r" b="b"/>
              <a:pathLst>
                <a:path w="1894" h="3307" extrusionOk="0">
                  <a:moveTo>
                    <a:pt x="0" y="0"/>
                  </a:moveTo>
                  <a:lnTo>
                    <a:pt x="0" y="0"/>
                  </a:lnTo>
                  <a:cubicBezTo>
                    <a:pt x="46" y="1442"/>
                    <a:pt x="574" y="2718"/>
                    <a:pt x="1350" y="3307"/>
                  </a:cubicBezTo>
                  <a:cubicBezTo>
                    <a:pt x="1706" y="2557"/>
                    <a:pt x="1894" y="1740"/>
                    <a:pt x="1894" y="911"/>
                  </a:cubicBezTo>
                  <a:cubicBezTo>
                    <a:pt x="1894" y="712"/>
                    <a:pt x="1884" y="515"/>
                    <a:pt x="1862" y="320"/>
                  </a:cubicBezTo>
                  <a:cubicBezTo>
                    <a:pt x="1266" y="183"/>
                    <a:pt x="661" y="77"/>
                    <a:pt x="53" y="5"/>
                  </a:cubicBezTo>
                  <a:cubicBezTo>
                    <a:pt x="36" y="3"/>
                    <a:pt x="19" y="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Basketball Lesson by Slidesgo">
  <a:themeElements>
    <a:clrScheme name="Simple Light">
      <a:dk1>
        <a:srgbClr val="000000"/>
      </a:dk1>
      <a:lt1>
        <a:srgbClr val="FFFFFF"/>
      </a:lt1>
      <a:dk2>
        <a:srgbClr val="FF6363"/>
      </a:dk2>
      <a:lt2>
        <a:srgbClr val="543864"/>
      </a:lt2>
      <a:accent1>
        <a:srgbClr val="FFBD69"/>
      </a:accent1>
      <a:accent2>
        <a:srgbClr val="FF8A8A"/>
      </a:accent2>
      <a:accent3>
        <a:srgbClr val="D13535"/>
      </a:accent3>
      <a:accent4>
        <a:srgbClr val="3A1C4B"/>
      </a:accent4>
      <a:accent5>
        <a:srgbClr val="F47536"/>
      </a:accent5>
      <a:accent6>
        <a:srgbClr val="D2522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1542</Words>
  <Application>Microsoft Office PowerPoint</Application>
  <PresentationFormat>On-screen Show (16:9)</PresentationFormat>
  <Paragraphs>265</Paragraphs>
  <Slides>47</Slides>
  <Notes>47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Arial</vt:lpstr>
      <vt:lpstr>Proxima Nova</vt:lpstr>
      <vt:lpstr>Amatic SC</vt:lpstr>
      <vt:lpstr>Dosis ExtraLight</vt:lpstr>
      <vt:lpstr>Calibri</vt:lpstr>
      <vt:lpstr>Dosis</vt:lpstr>
      <vt:lpstr>Roboto Medium</vt:lpstr>
      <vt:lpstr>Proxima Nova Semibold</vt:lpstr>
      <vt:lpstr>Bevan</vt:lpstr>
      <vt:lpstr>Basketball Lesson by Slidesgo</vt:lpstr>
      <vt:lpstr>Slidesgo Final Pages</vt:lpstr>
      <vt:lpstr>BASKETBALL LESSON</vt:lpstr>
      <vt:lpstr>CONTENTS OF THIS TEMPLATE</vt:lpstr>
      <vt:lpstr>TABLE OF CONTENTS</vt:lpstr>
      <vt:lpstr>SECTION</vt:lpstr>
      <vt:lpstr>INTRODUCTION</vt:lpstr>
      <vt:lpstr>—SOMEONE FAMOUS</vt:lpstr>
      <vt:lpstr>A PICTURE IS WORTH A THOUSAND WORDS</vt:lpstr>
      <vt:lpstr>WHAT IS THIS TOPIC ABOUT?</vt:lpstr>
      <vt:lpstr>DEFINITION OF CONCEPTS</vt:lpstr>
      <vt:lpstr>943,092,675</vt:lpstr>
      <vt:lpstr>FEATURES OF THE TOPIC</vt:lpstr>
      <vt:lpstr>87%</vt:lpstr>
      <vt:lpstr>OVERVIEW DIAGRAM</vt:lpstr>
      <vt:lpstr>9,200,000 km2</vt:lpstr>
      <vt:lpstr>PRACTICAL USES OF THIS SUBJECT</vt:lpstr>
      <vt:lpstr>VIDEO HERE</vt:lpstr>
      <vt:lpstr>YOU CAN ALWAYS USE A TABLE</vt:lpstr>
      <vt:lpstr>DID YOU KNOW THIS?</vt:lpstr>
      <vt:lpstr>PROBLEM VS. SOLUTION</vt:lpstr>
      <vt:lpstr>USE A GRAPH</vt:lpstr>
      <vt:lpstr>THROUGH THE YEARS</vt:lpstr>
      <vt:lpstr>PROCESS</vt:lpstr>
      <vt:lpstr>CHAMPIONSHIP</vt:lpstr>
      <vt:lpstr>COMPETITION ANALYSIS</vt:lpstr>
      <vt:lpstr>EXERCISE</vt:lpstr>
      <vt:lpstr>ASSIGNMENT</vt:lpstr>
      <vt:lpstr>THANKS</vt:lpstr>
      <vt:lpstr>ALTERNATIVE RESOURCES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BASKETBALL LESSON</dc:title>
  <cp:lastModifiedBy>Yarden Ankonina</cp:lastModifiedBy>
  <cp:revision>3</cp:revision>
  <dcterms:modified xsi:type="dcterms:W3CDTF">2021-06-23T23:35:18Z</dcterms:modified>
</cp:coreProperties>
</file>